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B72633-8D4E-4DCD-8F73-F3484E69E95D}" type="datetimeFigureOut">
              <a:rPr lang="el-GR" smtClean="0"/>
              <a:t>20/4/2020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B0200-6747-49BC-A156-526F64624D68}" type="slidenum">
              <a:rPr lang="el-GR" smtClean="0"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038360"/>
          </a:xfrm>
        </p:spPr>
        <p:txBody>
          <a:bodyPr/>
          <a:lstStyle/>
          <a:p>
            <a:r>
              <a:rPr lang="el-GR" dirty="0" smtClean="0"/>
              <a:t>ΠΠΝΞΞΞ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Παιχνίδι γνώσεων</a:t>
            </a:r>
            <a:br>
              <a:rPr lang="el-GR" dirty="0" smtClean="0"/>
            </a:br>
            <a:r>
              <a:rPr lang="el-GR" dirty="0" smtClean="0"/>
              <a:t>Ερωτήσεις της.. Κουκουβάγιας</a:t>
            </a:r>
            <a:br>
              <a:rPr lang="el-GR" dirty="0" smtClean="0"/>
            </a:br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ΠΑΤΗΣΤΕ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F5 </a:t>
            </a:r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ΓΙΑ ΠΡΟΒΟΛΗ ΠΑΡΟΥΣΙΑΣΗΣ</a:t>
            </a:r>
            <a:endParaRPr lang="el-G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4 - Εικόνα" descr="koykoyvag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928933"/>
            <a:ext cx="4533397" cy="29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ΛΥΣΕΙΣ</a:t>
            </a:r>
            <a:endParaRPr lang="el-GR" dirty="0"/>
          </a:p>
        </p:txBody>
      </p:sp>
      <p:pic>
        <p:nvPicPr>
          <p:cNvPr id="5" name="4 - Θέση περιεχομένου" descr="tηλεοραση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285861"/>
            <a:ext cx="2143125" cy="1428760"/>
          </a:xfrm>
          <a:solidFill>
            <a:srgbClr val="FFFF00"/>
          </a:solidFill>
        </p:spPr>
      </p:pic>
      <p:pic>
        <p:nvPicPr>
          <p:cNvPr id="6" name="5 - Εικόνα" descr="radιοφων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1909760" cy="2009775"/>
          </a:xfrm>
          <a:prstGeom prst="rect">
            <a:avLst/>
          </a:prstGeom>
        </p:spPr>
      </p:pic>
      <p:pic>
        <p:nvPicPr>
          <p:cNvPr id="7" name="6 - Εικόνα" descr="ηλεκτρονικο ταχυδρομει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286124"/>
            <a:ext cx="1781205" cy="1285884"/>
          </a:xfrm>
          <a:prstGeom prst="rect">
            <a:avLst/>
          </a:prstGeom>
        </p:spPr>
      </p:pic>
      <p:pic>
        <p:nvPicPr>
          <p:cNvPr id="8" name="7 - Εικόνα" descr="σταθερο τηλεφων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5072074"/>
            <a:ext cx="1643074" cy="1214447"/>
          </a:xfrm>
          <a:prstGeom prst="rect">
            <a:avLst/>
          </a:prstGeom>
        </p:spPr>
      </p:pic>
      <p:pic>
        <p:nvPicPr>
          <p:cNvPr id="9" name="8 - Θέση περιεχομένου" descr="eφημεριδα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714876" y="1357298"/>
            <a:ext cx="2214578" cy="1214446"/>
          </a:xfrm>
          <a:prstGeom prst="rect">
            <a:avLst/>
          </a:prstGeom>
        </p:spPr>
      </p:pic>
      <p:pic>
        <p:nvPicPr>
          <p:cNvPr id="10" name="4 - Θέση περιεχομένου" descr="αλληλογραφι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2643182"/>
            <a:ext cx="2286016" cy="1857375"/>
          </a:xfrm>
          <a:prstGeom prst="rect">
            <a:avLst/>
          </a:prstGeom>
        </p:spPr>
      </p:pic>
      <p:pic>
        <p:nvPicPr>
          <p:cNvPr id="11" name="10 - Εικόνα" descr="yπολογιστης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5000636"/>
            <a:ext cx="2000264" cy="1328734"/>
          </a:xfrm>
          <a:prstGeom prst="rect">
            <a:avLst/>
          </a:prstGeom>
        </p:spPr>
      </p:pic>
      <p:pic>
        <p:nvPicPr>
          <p:cNvPr id="12" name="11 - Εικόνα" descr="kinht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5675" y="4572008"/>
            <a:ext cx="1195415" cy="177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welldone animated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636" b="13636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l-GR" sz="2800" b="1" dirty="0" smtClean="0"/>
          </a:p>
          <a:p>
            <a:endParaRPr lang="el-GR" sz="2800" b="1" dirty="0" smtClean="0"/>
          </a:p>
          <a:p>
            <a:r>
              <a:rPr lang="el-GR" sz="2800" b="1" dirty="0" smtClean="0"/>
              <a:t>ΜΠΡΑΒΟ</a:t>
            </a:r>
          </a:p>
          <a:p>
            <a:r>
              <a:rPr lang="el-GR" sz="2800" b="1" dirty="0" smtClean="0"/>
              <a:t>ΣΑΣ!</a:t>
            </a:r>
          </a:p>
          <a:p>
            <a:endParaRPr lang="el-GR" sz="2800" b="1" dirty="0" smtClean="0"/>
          </a:p>
          <a:p>
            <a:endParaRPr lang="el-GR" sz="2800" b="1" dirty="0" smtClean="0"/>
          </a:p>
          <a:p>
            <a:r>
              <a:rPr lang="el-GR" sz="2000" b="1" dirty="0" smtClean="0"/>
              <a:t>ΣΥΝΕΧΙΖΟΥΜΕ…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 φωνολογικής επίγνωσης</a:t>
            </a:r>
            <a:endParaRPr lang="el-GR" dirty="0"/>
          </a:p>
        </p:txBody>
      </p:sp>
      <p:pic>
        <p:nvPicPr>
          <p:cNvPr id="5" name="4 - Θέση εικόνας" descr="AYTI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817" b="12817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sz="3200" b="1" dirty="0" smtClean="0"/>
          </a:p>
          <a:p>
            <a:endParaRPr lang="el-GR" sz="3200" b="1" dirty="0" smtClean="0"/>
          </a:p>
          <a:p>
            <a:r>
              <a:rPr lang="el-GR" sz="3200" b="1" dirty="0" smtClean="0"/>
              <a:t>ΤΙ </a:t>
            </a:r>
          </a:p>
          <a:p>
            <a:r>
              <a:rPr lang="el-GR" sz="3200" b="1" dirty="0" smtClean="0"/>
              <a:t>ΑΚΟΥΤΕ;</a:t>
            </a:r>
          </a:p>
          <a:p>
            <a:endParaRPr lang="el-G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 ποια λέξη ακούτε τις  παρακάτω «φωνούλες»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 - Λ - - Ρ - Σ -</a:t>
            </a:r>
          </a:p>
          <a:p>
            <a:endParaRPr lang="el-GR" dirty="0" smtClean="0"/>
          </a:p>
          <a:p>
            <a:r>
              <a:rPr lang="el-GR" dirty="0" smtClean="0"/>
              <a:t>Στην λέξη ΚΙΝΗΤΟ ή στη λέξη ΤΗΛΕΟΡΑΣΗ</a:t>
            </a:r>
          </a:p>
          <a:p>
            <a:endParaRPr lang="el-GR" dirty="0" smtClean="0"/>
          </a:p>
          <a:p>
            <a:r>
              <a:rPr lang="el-GR" dirty="0" smtClean="0"/>
              <a:t>Θα σας βοηθήσει κι αυτό:</a:t>
            </a:r>
          </a:p>
          <a:p>
            <a:endParaRPr lang="el-GR" dirty="0" smtClean="0"/>
          </a:p>
          <a:p>
            <a:r>
              <a:rPr lang="el-GR" dirty="0" smtClean="0"/>
              <a:t>ΤΗΛΕΟΡΑΣΗ     </a:t>
            </a:r>
          </a:p>
          <a:p>
            <a:endParaRPr lang="el-GR" dirty="0" smtClean="0"/>
          </a:p>
          <a:p>
            <a:r>
              <a:rPr lang="el-GR" dirty="0" smtClean="0"/>
              <a:t>ΚΙΝΗΤΟ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3 - Εικόνα" descr="tηλεορασ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7" y="4214818"/>
            <a:ext cx="1285884" cy="785818"/>
          </a:xfrm>
          <a:prstGeom prst="rect">
            <a:avLst/>
          </a:prstGeom>
        </p:spPr>
      </p:pic>
      <p:pic>
        <p:nvPicPr>
          <p:cNvPr id="5" name="4 - Εικόνα" descr="kinh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5072074"/>
            <a:ext cx="642942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ΣΥΜΠΛΗΡΩΣΤΕ ΤΗΝ ΠΑΡΑΚΑΤΩ ΛΕΞΗ</a:t>
            </a:r>
          </a:p>
          <a:p>
            <a:endParaRPr lang="el-GR" dirty="0" smtClean="0"/>
          </a:p>
          <a:p>
            <a:r>
              <a:rPr lang="el-GR" dirty="0" smtClean="0"/>
              <a:t>Τ – Λ Ε – Ρ – Σ Η</a:t>
            </a:r>
          </a:p>
          <a:p>
            <a:endParaRPr lang="el-GR" dirty="0" smtClean="0"/>
          </a:p>
          <a:p>
            <a:r>
              <a:rPr lang="el-GR" dirty="0" smtClean="0"/>
              <a:t>ΤΗΛΕΟΡΑΣΗ</a:t>
            </a:r>
          </a:p>
          <a:p>
            <a:endParaRPr lang="el-GR" dirty="0" smtClean="0"/>
          </a:p>
          <a:p>
            <a:r>
              <a:rPr lang="el-GR" dirty="0" smtClean="0"/>
              <a:t>(Μπορείτε να τη συμπληρώσετε ή σε υπολογιστή ή σε ένα απλό χαρτί)</a:t>
            </a:r>
            <a:endParaRPr lang="el-GR" dirty="0"/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 ποια λέξη ακούτε τις παρακάτω «φωνούλες»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Ρ – Δ -- Φ Ω Ν –</a:t>
            </a:r>
          </a:p>
          <a:p>
            <a:r>
              <a:rPr lang="el-GR" dirty="0" smtClean="0"/>
              <a:t>Στη λέξη ΥΠΟΛΟΓΙΣΤΗΣ ή στη λέξη ΡΑΔΙΟΦΩΝΟ</a:t>
            </a:r>
          </a:p>
          <a:p>
            <a:endParaRPr lang="el-GR" dirty="0" smtClean="0"/>
          </a:p>
          <a:p>
            <a:r>
              <a:rPr lang="el-GR" dirty="0" smtClean="0"/>
              <a:t>Θα σε βοηθήσει το παρακάτω:</a:t>
            </a:r>
          </a:p>
          <a:p>
            <a:endParaRPr lang="el-GR" dirty="0" smtClean="0"/>
          </a:p>
          <a:p>
            <a:r>
              <a:rPr lang="el-GR" dirty="0" smtClean="0"/>
              <a:t>ΥΠΟΛΟΓΙΣΤΗΣ    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ΡΑΔΙΟΦΩΝΟ </a:t>
            </a:r>
            <a:endParaRPr lang="el-GR" dirty="0"/>
          </a:p>
        </p:txBody>
      </p:sp>
      <p:pic>
        <p:nvPicPr>
          <p:cNvPr id="4" name="3 - Εικόνα" descr="yπολογιστ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571876"/>
            <a:ext cx="1928826" cy="1285884"/>
          </a:xfrm>
          <a:prstGeom prst="rect">
            <a:avLst/>
          </a:prstGeom>
        </p:spPr>
      </p:pic>
      <p:pic>
        <p:nvPicPr>
          <p:cNvPr id="5" name="7 - Θέση περιεχομένου" descr="radιοφων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5000636"/>
            <a:ext cx="226695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ΣΥΜΠΛΗΡΩΣΤΕ ΤΗΝ ΠΑΡΑΚΑΤΩ ΛΕΞΗ</a:t>
            </a:r>
          </a:p>
          <a:p>
            <a:endParaRPr lang="el-GR" dirty="0" smtClean="0"/>
          </a:p>
          <a:p>
            <a:r>
              <a:rPr lang="el-GR" dirty="0" smtClean="0"/>
              <a:t>Ρ – Δ - - Φ Ω Ν –</a:t>
            </a:r>
          </a:p>
          <a:p>
            <a:endParaRPr lang="el-GR" dirty="0" smtClean="0"/>
          </a:p>
          <a:p>
            <a:r>
              <a:rPr lang="el-GR" dirty="0" smtClean="0"/>
              <a:t>ΡΑΔΙΟΦΩΝΟ</a:t>
            </a:r>
            <a:endParaRPr lang="el-GR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 </a:t>
            </a:r>
            <a:r>
              <a:rPr lang="el-GR" dirty="0" smtClean="0"/>
              <a:t>ποια λέξη ακούτε τις παρακάτω «φωνούλες»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l-GR" dirty="0" smtClean="0"/>
              <a:t>Π – Λ – Γ – Σ Τ – Σ</a:t>
            </a:r>
          </a:p>
          <a:p>
            <a:pPr>
              <a:buFontTx/>
              <a:buChar char="-"/>
            </a:pPr>
            <a:r>
              <a:rPr lang="el-GR" dirty="0" smtClean="0"/>
              <a:t>Στη λέξη  ΤΗΛΕΦΩΝΟ ή στη λέξη ΥΠΟΛΟΓΙΣΤΗΣ</a:t>
            </a:r>
          </a:p>
          <a:p>
            <a:pPr>
              <a:buFontTx/>
              <a:buChar char="-"/>
            </a:pPr>
            <a:endParaRPr lang="el-GR" dirty="0" smtClean="0"/>
          </a:p>
          <a:p>
            <a:pPr>
              <a:buFontTx/>
              <a:buChar char="-"/>
            </a:pPr>
            <a:r>
              <a:rPr lang="el-GR" dirty="0" smtClean="0"/>
              <a:t>Θα σε βοηθήσει το παρακάτω:</a:t>
            </a:r>
          </a:p>
          <a:p>
            <a:pPr>
              <a:buFontTx/>
              <a:buChar char="-"/>
            </a:pPr>
            <a:endParaRPr lang="el-GR" dirty="0" smtClean="0"/>
          </a:p>
          <a:p>
            <a:pPr>
              <a:buFontTx/>
              <a:buChar char="-"/>
            </a:pPr>
            <a:r>
              <a:rPr lang="el-GR" dirty="0" smtClean="0"/>
              <a:t>ΤΗΛΕΦΩΝΟ</a:t>
            </a:r>
          </a:p>
          <a:p>
            <a:pPr>
              <a:buFontTx/>
              <a:buChar char="-"/>
            </a:pPr>
            <a:endParaRPr lang="el-GR" dirty="0" smtClean="0"/>
          </a:p>
          <a:p>
            <a:pPr>
              <a:buFontTx/>
              <a:buChar char="-"/>
            </a:pPr>
            <a:endParaRPr lang="el-GR" dirty="0" smtClean="0"/>
          </a:p>
          <a:p>
            <a:pPr>
              <a:buFontTx/>
              <a:buChar char="-"/>
            </a:pPr>
            <a:r>
              <a:rPr lang="el-GR" dirty="0" smtClean="0"/>
              <a:t>ΥΠΟΛΟΓΙΣΤΗΣ   </a:t>
            </a:r>
          </a:p>
          <a:p>
            <a:pPr>
              <a:buFontTx/>
              <a:buChar char="-"/>
            </a:pPr>
            <a:endParaRPr lang="el-GR" dirty="0"/>
          </a:p>
        </p:txBody>
      </p:sp>
      <p:pic>
        <p:nvPicPr>
          <p:cNvPr id="6" name="5 - Εικόνα" descr="σταθερο τηλεφων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500438"/>
            <a:ext cx="1643074" cy="1214447"/>
          </a:xfrm>
          <a:prstGeom prst="rect">
            <a:avLst/>
          </a:prstGeom>
        </p:spPr>
      </p:pic>
      <p:pic>
        <p:nvPicPr>
          <p:cNvPr id="7" name="6 - Εικόνα" descr="yπολογιστη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714884"/>
            <a:ext cx="1928826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ΣΥΜΠΛΗΡΩΣΤΕ ΤΗΝ ΠΑΡΑΚΑΤΩ ΛΕΞΗ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- Π – Λ – Γ – Σ Τ – Σ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Georgia" pitchFamily="18" charset="0"/>
              </a:rPr>
              <a:t>ΥΠΟΛΟΓΙΣΤΗΣ</a:t>
            </a:r>
            <a:endParaRPr lang="el-GR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Μπράβο για την προσπάθεια!!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428869"/>
            <a:ext cx="4762500" cy="325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Τι είναι;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Μέσω αυτής της συσκευής μπορούμε να μάθουμε τα Νέα στην Ελλάδα και στον κόσμο.</a:t>
            </a:r>
          </a:p>
          <a:p>
            <a:r>
              <a:rPr lang="el-GR" dirty="0" smtClean="0">
                <a:latin typeface="Comic Sans MS" pitchFamily="66" charset="0"/>
              </a:rPr>
              <a:t>Μπορούμε να δούμε επίσης αγώνες ποδοσφαίρου και μπάσκετ και ακόμα ελληνικές ταινίες και ξένες και παιδικά προγράμματα.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5" name="4 - Θέση περιεχομένου" descr="tηλεοραση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142984"/>
            <a:ext cx="2143125" cy="1643073"/>
          </a:xfrm>
          <a:solidFill>
            <a:srgbClr val="FFFF00"/>
          </a:solidFill>
        </p:spPr>
      </p:pic>
      <p:pic>
        <p:nvPicPr>
          <p:cNvPr id="6" name="5 - Εικόνα" descr="radιοφων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714620"/>
            <a:ext cx="2266950" cy="1643073"/>
          </a:xfrm>
          <a:prstGeom prst="rect">
            <a:avLst/>
          </a:prstGeom>
        </p:spPr>
      </p:pic>
      <p:pic>
        <p:nvPicPr>
          <p:cNvPr id="7" name="6 - Εικόνα" descr="σταθερο τηλεφων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214818"/>
            <a:ext cx="211455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Τι είναι;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Συνήθως από αυτή τη συσκευή ακούμε τραγούδια.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5" name="4 - Θέση περιεχομένου" descr="αλληλογραφι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1500174"/>
            <a:ext cx="2466975" cy="1857375"/>
          </a:xfrm>
        </p:spPr>
      </p:pic>
      <p:pic>
        <p:nvPicPr>
          <p:cNvPr id="6" name="5 - Εικόνα" descr="tηλεορασ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571877"/>
            <a:ext cx="1928811" cy="1714512"/>
          </a:xfrm>
          <a:prstGeom prst="rect">
            <a:avLst/>
          </a:prstGeom>
        </p:spPr>
      </p:pic>
      <p:pic>
        <p:nvPicPr>
          <p:cNvPr id="7" name="6 - Εικόνα" descr="radιοφων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429000"/>
            <a:ext cx="1909760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Τι είναι;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Μέσω αυτής της υπηρεσίας Διαδικτύου λαμβάνουμε και στέλνουμε ηλεκτρονικά μηνύματα (</a:t>
            </a:r>
            <a:r>
              <a:rPr lang="en-US" dirty="0" smtClean="0">
                <a:latin typeface="Comic Sans MS" pitchFamily="66" charset="0"/>
              </a:rPr>
              <a:t>e-mails)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5" name="4 - Θέση περιεχομένου" descr="eφημεριδ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1428736"/>
            <a:ext cx="2762250" cy="1657350"/>
          </a:xfrm>
        </p:spPr>
      </p:pic>
      <p:pic>
        <p:nvPicPr>
          <p:cNvPr id="6" name="5 - Εικόνα" descr="radιοφων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357694"/>
            <a:ext cx="2266950" cy="2009775"/>
          </a:xfrm>
          <a:prstGeom prst="rect">
            <a:avLst/>
          </a:prstGeom>
        </p:spPr>
      </p:pic>
      <p:pic>
        <p:nvPicPr>
          <p:cNvPr id="7" name="6 - Εικόνα" descr="ηλεκτρονικο ταχυδρομει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075" y="3429000"/>
            <a:ext cx="1781205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Ποιο είναι;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Αυτό το τηλέφωνο αποτελείται από το σώμα και το ακουστικό και δεν …..κινείται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5" name="4 - Θέση περιεχομένου" descr="kinh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2330" y="2214554"/>
            <a:ext cx="1838325" cy="2486025"/>
          </a:xfrm>
        </p:spPr>
      </p:pic>
      <p:pic>
        <p:nvPicPr>
          <p:cNvPr id="6" name="5 - Εικόνα" descr="σταθερο τηλεφων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643314"/>
            <a:ext cx="211455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Τι είναι;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Ενημερωνόμαστε </a:t>
            </a:r>
            <a:r>
              <a:rPr lang="el-GR" dirty="0" err="1" smtClean="0">
                <a:latin typeface="Comic Sans MS" pitchFamily="66" charset="0"/>
              </a:rPr>
              <a:t>γι’αυτά</a:t>
            </a:r>
            <a:r>
              <a:rPr lang="el-GR" dirty="0" smtClean="0">
                <a:latin typeface="Comic Sans MS" pitchFamily="66" charset="0"/>
              </a:rPr>
              <a:t> που συμβαίνουν γύρω μας και στον κόσμο.</a:t>
            </a:r>
          </a:p>
          <a:p>
            <a:r>
              <a:rPr lang="el-GR" dirty="0" smtClean="0">
                <a:latin typeface="Comic Sans MS" pitchFamily="66" charset="0"/>
              </a:rPr>
              <a:t>Έχει εικόνες αλλά δεν έχει ήχο. </a:t>
            </a:r>
          </a:p>
          <a:p>
            <a:r>
              <a:rPr lang="el-GR" dirty="0" smtClean="0">
                <a:latin typeface="Comic Sans MS" pitchFamily="66" charset="0"/>
              </a:rPr>
              <a:t>Αλλιώς λέγεται και ΤΥΠΟΣ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5" name="4 - Θέση περιεχομένου" descr="radιοφωνο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5206" y="1357298"/>
            <a:ext cx="1695446" cy="2009775"/>
          </a:xfrm>
        </p:spPr>
      </p:pic>
      <p:pic>
        <p:nvPicPr>
          <p:cNvPr id="6" name="5 - Εικόνα" descr="yπολογιστη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357694"/>
            <a:ext cx="2495550" cy="1828800"/>
          </a:xfrm>
          <a:prstGeom prst="rect">
            <a:avLst/>
          </a:prstGeom>
        </p:spPr>
      </p:pic>
      <p:pic>
        <p:nvPicPr>
          <p:cNvPr id="7" name="6 - Εικόνα" descr="eφημεριδ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643182"/>
            <a:ext cx="2762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Πώς λέγεται…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Η ανταλλαγή γραμμάτων και επιστολών;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5" name="4 - Θέση περιεχομένου" descr="αλληλογραφι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1428736"/>
            <a:ext cx="2466975" cy="1857375"/>
          </a:xfrm>
        </p:spPr>
      </p:pic>
      <p:pic>
        <p:nvPicPr>
          <p:cNvPr id="6" name="5 - Εικόνα" descr="eφημεριδ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571876"/>
            <a:ext cx="2762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Τι είναι;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Έχει μπει για τα καλά στη ζωή μας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5" name="4 - Θέση περιεχομένου" descr="eφημεριδ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1714488"/>
            <a:ext cx="2762250" cy="1657350"/>
          </a:xfrm>
        </p:spPr>
      </p:pic>
      <p:pic>
        <p:nvPicPr>
          <p:cNvPr id="6" name="5 - Εικόνα" descr="yπολογιστη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071942"/>
            <a:ext cx="249555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Τι είναι;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l-GR" dirty="0" smtClean="0">
              <a:latin typeface="Comic Sans MS" pitchFamily="66" charset="0"/>
            </a:endParaRPr>
          </a:p>
          <a:p>
            <a:pPr>
              <a:buNone/>
            </a:pPr>
            <a:endParaRPr lang="el-GR" dirty="0" smtClean="0">
              <a:latin typeface="Comic Sans MS" pitchFamily="66" charset="0"/>
            </a:endParaRP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Στην εποχή μας είναι απαραίτητο.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6" name="5 - Εικόνα" descr="kinh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929066"/>
            <a:ext cx="1838325" cy="2486025"/>
          </a:xfrm>
          <a:prstGeom prst="rect">
            <a:avLst/>
          </a:prstGeom>
        </p:spPr>
      </p:pic>
      <p:pic>
        <p:nvPicPr>
          <p:cNvPr id="8" name="7 - Θέση περιεχομένου" descr="radιοφωνο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1571612"/>
            <a:ext cx="2266950" cy="2009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486</TotalTime>
  <Words>310</Words>
  <Application>Microsoft Office PowerPoint</Application>
  <PresentationFormat>Προβολή στην οθόνη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Δημοτικός</vt:lpstr>
      <vt:lpstr>Παιχνίδι γνώσεων Ερωτήσεις της.. Κουκουβάγιας ΠΑΤΗΣΤΕ F5 ΓΙΑ ΠΡΟΒΟΛΗ ΠΑΡΟΥΣΙΑΣΗΣ</vt:lpstr>
      <vt:lpstr>Τι είναι;</vt:lpstr>
      <vt:lpstr>Τι είναι;</vt:lpstr>
      <vt:lpstr>Τι είναι;</vt:lpstr>
      <vt:lpstr>Ποιο είναι;</vt:lpstr>
      <vt:lpstr>Τι είναι;</vt:lpstr>
      <vt:lpstr>Πώς λέγεται…</vt:lpstr>
      <vt:lpstr>Τι είναι;</vt:lpstr>
      <vt:lpstr>Τι είναι;</vt:lpstr>
      <vt:lpstr>ΛΥΣΕΙΣ</vt:lpstr>
      <vt:lpstr>Διαφάνεια 11</vt:lpstr>
      <vt:lpstr>Παιχνίδι φωνολογικής επίγνωσης</vt:lpstr>
      <vt:lpstr>Σε ποια λέξη ακούτε τις  παρακάτω «φωνούλες» </vt:lpstr>
      <vt:lpstr>Διαφάνεια 14</vt:lpstr>
      <vt:lpstr>Σε ποια λέξη ακούτε τις παρακάτω «φωνούλες»</vt:lpstr>
      <vt:lpstr>Διαφάνεια 16</vt:lpstr>
      <vt:lpstr>Σε ποια λέξη ακούτε τις παρακάτω «φωνούλες»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Παιχνίδι γνώσεων Επικοινωνώ και ενημερώνομαι</dc:title>
  <dc:creator>user</dc:creator>
  <cp:lastModifiedBy>user</cp:lastModifiedBy>
  <cp:revision>3</cp:revision>
  <dcterms:created xsi:type="dcterms:W3CDTF">2020-04-20T13:23:12Z</dcterms:created>
  <dcterms:modified xsi:type="dcterms:W3CDTF">2020-04-20T21:29:26Z</dcterms:modified>
</cp:coreProperties>
</file>