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5" r:id="rId3"/>
    <p:sldId id="284" r:id="rId4"/>
    <p:sldId id="276" r:id="rId5"/>
    <p:sldId id="274" r:id="rId6"/>
    <p:sldId id="297" r:id="rId7"/>
    <p:sldId id="289" r:id="rId8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FFFF99"/>
    <a:srgbClr val="FF9900"/>
    <a:srgbClr val="FF3399"/>
    <a:srgbClr val="0000FF"/>
    <a:srgbClr val="CC00FF"/>
    <a:srgbClr val="996633"/>
    <a:srgbClr val="808000"/>
    <a:srgbClr val="FFFFFF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5313" autoAdjust="0"/>
  </p:normalViewPr>
  <p:slideViewPr>
    <p:cSldViewPr>
      <p:cViewPr varScale="1">
        <p:scale>
          <a:sx n="88" d="100"/>
          <a:sy n="88" d="100"/>
        </p:scale>
        <p:origin x="146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728E28-2DE5-4C0B-95AE-877F3CF4CC4A}" type="datetimeFigureOut">
              <a:rPr lang="el-GR" smtClean="0"/>
              <a:t>29/11/2020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D52EA9-4787-49AB-AD5E-6AB425AB1D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85008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EF146-F58C-4996-8511-748B700C345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3725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CA9D18-631C-4ACD-850F-C083E0A8526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2533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148F5-FE40-4388-9148-5200C12281D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02406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3656C-E497-435A-9ECD-BD9D1F6111B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95609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30364-FF0E-488B-8956-CA1801C7802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0602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B4CB1-5E02-418D-BEE7-99B1DBBA5C8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4609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CFA10-A64F-4782-AD19-57FF408280A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120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045F2-0A38-4226-9EF1-493BE6CB21F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1513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68BC1-C054-41DA-B0CA-D7A0F13F38B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2280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C8D21-00CB-49F1-920E-867BE130B7A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9779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F3C4B-0E14-4ACF-8208-F612A56B76E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3225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047B9FB-6F53-42C4-87A2-634E3331D7E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8" Type="http://schemas.openxmlformats.org/officeDocument/2006/relationships/image" Target="../media/image70.png"/><Relationship Id="rId26" Type="http://schemas.openxmlformats.org/officeDocument/2006/relationships/image" Target="../media/image8.png"/><Relationship Id="rId21" Type="http://schemas.openxmlformats.org/officeDocument/2006/relationships/image" Target="../media/image10.png"/><Relationship Id="rId25" Type="http://schemas.openxmlformats.org/officeDocument/2006/relationships/image" Target="../media/image13.png"/><Relationship Id="rId2" Type="http://schemas.openxmlformats.org/officeDocument/2006/relationships/image" Target="../media/image3.png"/><Relationship Id="rId20" Type="http://schemas.openxmlformats.org/officeDocument/2006/relationships/image" Target="../media/image5.png"/><Relationship Id="rId29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24" Type="http://schemas.openxmlformats.org/officeDocument/2006/relationships/image" Target="../media/image7.png"/><Relationship Id="rId32" Type="http://schemas.openxmlformats.org/officeDocument/2006/relationships/image" Target="../media/image16.png"/><Relationship Id="rId23" Type="http://schemas.openxmlformats.org/officeDocument/2006/relationships/image" Target="../media/image11.png"/><Relationship Id="rId28" Type="http://schemas.openxmlformats.org/officeDocument/2006/relationships/image" Target="../media/image12.png"/><Relationship Id="rId19" Type="http://schemas.openxmlformats.org/officeDocument/2006/relationships/image" Target="../media/image4.png"/><Relationship Id="rId31" Type="http://schemas.openxmlformats.org/officeDocument/2006/relationships/image" Target="../media/image150.png"/><Relationship Id="rId22" Type="http://schemas.openxmlformats.org/officeDocument/2006/relationships/image" Target="../media/image6.png"/><Relationship Id="rId27" Type="http://schemas.openxmlformats.org/officeDocument/2006/relationships/image" Target="../media/image9.png"/><Relationship Id="rId30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18" Type="http://schemas.openxmlformats.org/officeDocument/2006/relationships/image" Target="../media/image27.png"/><Relationship Id="rId3" Type="http://schemas.openxmlformats.org/officeDocument/2006/relationships/image" Target="../media/image17.png"/><Relationship Id="rId21" Type="http://schemas.openxmlformats.org/officeDocument/2006/relationships/image" Target="../media/image30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17" Type="http://schemas.openxmlformats.org/officeDocument/2006/relationships/image" Target="../media/image260.png"/><Relationship Id="rId2" Type="http://schemas.openxmlformats.org/officeDocument/2006/relationships/image" Target="../media/image110.png"/><Relationship Id="rId16" Type="http://schemas.openxmlformats.org/officeDocument/2006/relationships/image" Target="../media/image26.png"/><Relationship Id="rId20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0.png"/><Relationship Id="rId11" Type="http://schemas.openxmlformats.org/officeDocument/2006/relationships/image" Target="../media/image23.png"/><Relationship Id="rId5" Type="http://schemas.openxmlformats.org/officeDocument/2006/relationships/image" Target="../media/image160.png"/><Relationship Id="rId15" Type="http://schemas.openxmlformats.org/officeDocument/2006/relationships/image" Target="../media/image250.png"/><Relationship Id="rId23" Type="http://schemas.openxmlformats.org/officeDocument/2006/relationships/image" Target="../media/image34.png"/><Relationship Id="rId10" Type="http://schemas.openxmlformats.org/officeDocument/2006/relationships/image" Target="../media/image22.png"/><Relationship Id="rId19" Type="http://schemas.openxmlformats.org/officeDocument/2006/relationships/image" Target="../media/image29.png"/><Relationship Id="rId4" Type="http://schemas.openxmlformats.org/officeDocument/2006/relationships/image" Target="../media/image18.png"/><Relationship Id="rId9" Type="http://schemas.openxmlformats.org/officeDocument/2006/relationships/image" Target="../media/image21.png"/><Relationship Id="rId14" Type="http://schemas.openxmlformats.org/officeDocument/2006/relationships/image" Target="../media/image220.png"/><Relationship Id="rId22" Type="http://schemas.openxmlformats.org/officeDocument/2006/relationships/image" Target="../media/image3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2.png"/><Relationship Id="rId7" Type="http://schemas.openxmlformats.org/officeDocument/2006/relationships/image" Target="../media/image35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5" Type="http://schemas.openxmlformats.org/officeDocument/2006/relationships/image" Target="../media/image310.png"/><Relationship Id="rId4" Type="http://schemas.openxmlformats.org/officeDocument/2006/relationships/image" Target="../media/image270.png"/><Relationship Id="rId9" Type="http://schemas.openxmlformats.org/officeDocument/2006/relationships/image" Target="../media/image3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8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.png"/><Relationship Id="rId11" Type="http://schemas.openxmlformats.org/officeDocument/2006/relationships/image" Target="../media/image49.png"/><Relationship Id="rId5" Type="http://schemas.openxmlformats.org/officeDocument/2006/relationships/image" Target="../media/image43.png"/><Relationship Id="rId10" Type="http://schemas.openxmlformats.org/officeDocument/2006/relationships/image" Target="../media/image48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- Τίτλος"/>
          <p:cNvSpPr>
            <a:spLocks noGrp="1"/>
          </p:cNvSpPr>
          <p:nvPr/>
        </p:nvSpPr>
        <p:spPr bwMode="auto">
          <a:xfrm>
            <a:off x="3330575" y="246063"/>
            <a:ext cx="581342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82500" lnSpcReduction="20000"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l-GR" sz="30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Α</a:t>
            </a:r>
            <a:r>
              <a:rPr lang="el-GR" b="1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ΝΩΤΑΤΗ</a:t>
            </a:r>
            <a:r>
              <a:rPr lang="el-GR" sz="3000" b="1" dirty="0" smtClean="0">
                <a:latin typeface="+mj-lt"/>
                <a:cs typeface="Times New Roman" pitchFamily="18" charset="0"/>
              </a:rPr>
              <a:t> </a:t>
            </a:r>
            <a:r>
              <a:rPr lang="en-US" sz="3000" b="1" dirty="0" smtClean="0">
                <a:latin typeface="+mj-lt"/>
                <a:cs typeface="Times New Roman" pitchFamily="18" charset="0"/>
              </a:rPr>
              <a:t/>
            </a:r>
            <a:br>
              <a:rPr lang="en-US" sz="3000" b="1" dirty="0" smtClean="0">
                <a:latin typeface="+mj-lt"/>
                <a:cs typeface="Times New Roman" pitchFamily="18" charset="0"/>
              </a:rPr>
            </a:br>
            <a:r>
              <a:rPr lang="el-GR" sz="30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Σ</a:t>
            </a:r>
            <a:r>
              <a:rPr lang="el-GR" b="1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ΧΟΛΗ</a:t>
            </a:r>
            <a:r>
              <a:rPr lang="el-GR" sz="3000" b="1" dirty="0">
                <a:latin typeface="+mj-lt"/>
                <a:cs typeface="Times New Roman" pitchFamily="18" charset="0"/>
              </a:rPr>
              <a:t/>
            </a:r>
            <a:br>
              <a:rPr lang="el-GR" sz="3000" b="1" dirty="0">
                <a:latin typeface="+mj-lt"/>
                <a:cs typeface="Times New Roman" pitchFamily="18" charset="0"/>
              </a:rPr>
            </a:br>
            <a:r>
              <a:rPr lang="el-GR" sz="3000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ΠΑΙ</a:t>
            </a:r>
            <a:r>
              <a:rPr lang="el-GR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ΔΑΓΩΓΙΚΗΣ</a:t>
            </a:r>
            <a:r>
              <a:rPr lang="el-GR" sz="3000" b="1" dirty="0">
                <a:latin typeface="+mj-lt"/>
                <a:cs typeface="Times New Roman" pitchFamily="18" charset="0"/>
              </a:rPr>
              <a:t> </a:t>
            </a:r>
            <a:r>
              <a:rPr lang="el-GR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ΚΑΙ</a:t>
            </a:r>
            <a:r>
              <a:rPr lang="el-GR" sz="30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/>
            </a:r>
            <a:br>
              <a:rPr lang="el-GR" sz="30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</a:br>
            <a:r>
              <a:rPr lang="el-GR" sz="3000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Τ</a:t>
            </a:r>
            <a:r>
              <a:rPr lang="el-GR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ΕΧΝΟΛΟΓΙΚΗΣ</a:t>
            </a:r>
            <a:r>
              <a:rPr lang="el-GR" sz="3000" b="1" dirty="0">
                <a:latin typeface="+mj-lt"/>
                <a:cs typeface="Times New Roman" pitchFamily="18" charset="0"/>
              </a:rPr>
              <a:t/>
            </a:r>
            <a:br>
              <a:rPr lang="el-GR" sz="3000" b="1" dirty="0">
                <a:latin typeface="+mj-lt"/>
                <a:cs typeface="Times New Roman" pitchFamily="18" charset="0"/>
              </a:rPr>
            </a:br>
            <a:r>
              <a:rPr lang="el-GR" sz="30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Ε</a:t>
            </a:r>
            <a:r>
              <a:rPr lang="el-GR" b="1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ΚΠΑΙΔΕΥΣΗΣ</a:t>
            </a:r>
            <a:endParaRPr lang="el-GR" b="1" dirty="0">
              <a:solidFill>
                <a:srgbClr val="FFFF00"/>
              </a:solidFill>
              <a:latin typeface="+mj-lt"/>
              <a:cs typeface="Times New Roman" pitchFamily="18" charset="0"/>
            </a:endParaRPr>
          </a:p>
        </p:txBody>
      </p:sp>
      <p:pic>
        <p:nvPicPr>
          <p:cNvPr id="2051" name="Object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" y="327025"/>
            <a:ext cx="2700338" cy="147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4 - Ορθογώνιο"/>
          <p:cNvSpPr>
            <a:spLocks noChangeArrowheads="1"/>
          </p:cNvSpPr>
          <p:nvPr/>
        </p:nvSpPr>
        <p:spPr bwMode="auto">
          <a:xfrm>
            <a:off x="0" y="6149975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solidFill>
                  <a:srgbClr val="FFFF00"/>
                </a:solidFill>
                <a:cs typeface="Times New Roman" pitchFamily="18" charset="0"/>
              </a:rPr>
              <a:t>Καθηγητής Σιδερής  Ευστάθιος</a:t>
            </a:r>
          </a:p>
        </p:txBody>
      </p:sp>
      <p:pic>
        <p:nvPicPr>
          <p:cNvPr id="2053" name="tabl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8" y="2889250"/>
            <a:ext cx="8942387" cy="277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1125538"/>
            <a:ext cx="9144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 dirty="0">
                <a:solidFill>
                  <a:srgbClr val="FFFF00"/>
                </a:solidFill>
              </a:rPr>
              <a:t>ΠΕΡΙΣΤΡΟΦΗ ΣΤΕΡΕΟΥ ΣΩΜΑΤΟΣ</a:t>
            </a:r>
            <a:endParaRPr lang="en-US" altLang="el-GR" b="1" dirty="0">
              <a:solidFill>
                <a:srgbClr val="FFFF00"/>
              </a:solidFill>
            </a:endParaRPr>
          </a:p>
        </p:txBody>
      </p:sp>
      <p:sp>
        <p:nvSpPr>
          <p:cNvPr id="3" name="Text Box 10"/>
          <p:cNvSpPr txBox="1">
            <a:spLocks noChangeArrowheads="1"/>
          </p:cNvSpPr>
          <p:nvPr/>
        </p:nvSpPr>
        <p:spPr bwMode="auto">
          <a:xfrm>
            <a:off x="0" y="1988840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 smtClean="0">
                <a:solidFill>
                  <a:schemeClr val="bg1"/>
                </a:solidFill>
              </a:rPr>
              <a:t>Δυναμική της Περιστροφικής Κίνησης</a:t>
            </a:r>
            <a:endParaRPr lang="el-GR" altLang="el-GR" sz="2800" b="1" dirty="0">
              <a:solidFill>
                <a:schemeClr val="bg1"/>
              </a:solidFill>
            </a:endParaRPr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-17310" y="2636912"/>
            <a:ext cx="9144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 smtClean="0">
                <a:solidFill>
                  <a:srgbClr val="FFFF00"/>
                </a:solidFill>
              </a:rPr>
              <a:t>Ο 2</a:t>
            </a:r>
            <a:r>
              <a:rPr lang="el-GR" altLang="el-GR" sz="2800" b="1" baseline="30000" dirty="0" smtClean="0">
                <a:solidFill>
                  <a:srgbClr val="FFFF00"/>
                </a:solidFill>
              </a:rPr>
              <a:t>ος</a:t>
            </a:r>
            <a:r>
              <a:rPr lang="el-GR" altLang="el-GR" sz="2800" b="1" dirty="0" smtClean="0">
                <a:solidFill>
                  <a:srgbClr val="FFFF00"/>
                </a:solidFill>
              </a:rPr>
              <a:t> Νόμος του Νεύτωνα στην Περιστροφική Κίνηση – Ροπή Αδράνειας</a:t>
            </a:r>
            <a:endParaRPr lang="el-GR" altLang="el-GR" sz="2800" b="1" dirty="0">
              <a:solidFill>
                <a:srgbClr val="FFFF00"/>
              </a:solidFill>
            </a:endParaRPr>
          </a:p>
        </p:txBody>
      </p:sp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0" y="3717032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>
                <a:solidFill>
                  <a:srgbClr val="FFC000"/>
                </a:solidFill>
              </a:rPr>
              <a:t>Περιστροφική </a:t>
            </a:r>
            <a:r>
              <a:rPr lang="el-GR" altLang="el-GR" sz="2400" b="1" dirty="0" smtClean="0">
                <a:solidFill>
                  <a:srgbClr val="FFC000"/>
                </a:solidFill>
              </a:rPr>
              <a:t>Κινητική Ενέργεια</a:t>
            </a:r>
            <a:endParaRPr lang="el-GR" altLang="el-GR" sz="2400" b="1" dirty="0">
              <a:solidFill>
                <a:srgbClr val="FFC000"/>
              </a:solidFill>
            </a:endParaRPr>
          </a:p>
        </p:txBody>
      </p:sp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2838" y="4335487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 smtClean="0">
                <a:solidFill>
                  <a:schemeClr val="bg1"/>
                </a:solidFill>
              </a:rPr>
              <a:t>Το Έργο στην Περιστροφική Κίνηση</a:t>
            </a:r>
            <a:endParaRPr lang="el-GR" altLang="el-GR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2"/>
          <p:cNvSpPr txBox="1">
            <a:spLocks noChangeArrowheads="1"/>
          </p:cNvSpPr>
          <p:nvPr/>
        </p:nvSpPr>
        <p:spPr bwMode="auto">
          <a:xfrm>
            <a:off x="0" y="0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l-G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ΔΥΝΑΜΙΚΗ  ΤΗΣ  ΠΕΡΙΣΤΡΟΦΙΚΗΣ  ΚΙΝΗΣΗΣ</a:t>
            </a:r>
            <a:endParaRPr lang="el-GR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Ομάδα 3"/>
          <p:cNvGrpSpPr/>
          <p:nvPr/>
        </p:nvGrpSpPr>
        <p:grpSpPr>
          <a:xfrm>
            <a:off x="129106" y="620688"/>
            <a:ext cx="8846268" cy="2952328"/>
            <a:chOff x="129106" y="620688"/>
            <a:chExt cx="8846268" cy="2952328"/>
          </a:xfrm>
        </p:grpSpPr>
        <p:sp>
          <p:nvSpPr>
            <p:cNvPr id="14" name="TextBox 13"/>
            <p:cNvSpPr txBox="1"/>
            <p:nvPr/>
          </p:nvSpPr>
          <p:spPr>
            <a:xfrm>
              <a:off x="3625010" y="620688"/>
              <a:ext cx="535036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>
                  <a:solidFill>
                    <a:schemeClr val="bg1"/>
                  </a:solidFill>
                </a:rPr>
                <a:t>Υλικό σημείο μάζας </a:t>
              </a:r>
              <a:r>
                <a:rPr lang="en-US" b="1" dirty="0" smtClean="0">
                  <a:solidFill>
                    <a:srgbClr val="FF0000"/>
                  </a:solidFill>
                </a:rPr>
                <a:t>m</a:t>
              </a:r>
              <a:r>
                <a:rPr lang="el-GR" sz="2000" b="1" dirty="0" smtClean="0">
                  <a:solidFill>
                    <a:schemeClr val="bg1"/>
                  </a:solidFill>
                </a:rPr>
                <a:t> κινείται σε κυκλική τροχιά ακτίνας </a:t>
              </a:r>
              <a:r>
                <a:rPr lang="en-US" b="1" i="1" dirty="0" smtClean="0">
                  <a:solidFill>
                    <a:srgbClr val="990033"/>
                  </a:solidFill>
                </a:rPr>
                <a:t>r</a:t>
              </a:r>
              <a:r>
                <a:rPr lang="en-US" sz="2000" b="1" i="1" dirty="0" smtClean="0">
                  <a:solidFill>
                    <a:srgbClr val="FFFF00"/>
                  </a:solidFill>
                </a:rPr>
                <a:t>.</a:t>
              </a:r>
              <a:endParaRPr lang="el-GR" sz="2000" b="1" dirty="0">
                <a:solidFill>
                  <a:srgbClr val="FFFF00"/>
                </a:solidFill>
              </a:endParaRPr>
            </a:p>
          </p:txBody>
        </p:sp>
        <p:grpSp>
          <p:nvGrpSpPr>
            <p:cNvPr id="38" name="Ομάδα 37"/>
            <p:cNvGrpSpPr/>
            <p:nvPr/>
          </p:nvGrpSpPr>
          <p:grpSpPr>
            <a:xfrm>
              <a:off x="129106" y="670924"/>
              <a:ext cx="3371872" cy="2902092"/>
              <a:chOff x="129106" y="670924"/>
              <a:chExt cx="3371872" cy="2902092"/>
            </a:xfrm>
          </p:grpSpPr>
          <p:grpSp>
            <p:nvGrpSpPr>
              <p:cNvPr id="36" name="Ομάδα 35"/>
              <p:cNvGrpSpPr/>
              <p:nvPr/>
            </p:nvGrpSpPr>
            <p:grpSpPr>
              <a:xfrm>
                <a:off x="129106" y="670924"/>
                <a:ext cx="2999056" cy="2902092"/>
                <a:chOff x="129106" y="670924"/>
                <a:chExt cx="2999056" cy="2902092"/>
              </a:xfrm>
            </p:grpSpPr>
            <p:cxnSp>
              <p:nvCxnSpPr>
                <p:cNvPr id="25" name="Ευθεία γραμμή σύνδεσης 24"/>
                <p:cNvCxnSpPr/>
                <p:nvPr/>
              </p:nvCxnSpPr>
              <p:spPr>
                <a:xfrm>
                  <a:off x="1624507" y="1628800"/>
                  <a:ext cx="0" cy="1944216"/>
                </a:xfrm>
                <a:prstGeom prst="line">
                  <a:avLst/>
                </a:prstGeom>
                <a:ln w="1016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" name="Έλλειψη 2"/>
                <p:cNvSpPr/>
                <p:nvPr/>
              </p:nvSpPr>
              <p:spPr>
                <a:xfrm>
                  <a:off x="140162" y="1412776"/>
                  <a:ext cx="2988000" cy="1260000"/>
                </a:xfrm>
                <a:prstGeom prst="ellipse">
                  <a:avLst/>
                </a:prstGeom>
                <a:solidFill>
                  <a:schemeClr val="bg2">
                    <a:lumMod val="60000"/>
                    <a:lumOff val="40000"/>
                  </a:schemeClr>
                </a:solidFill>
                <a:ln w="28575">
                  <a:solidFill>
                    <a:schemeClr val="bg1">
                      <a:lumMod val="65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" name="Τόξο 4"/>
                <p:cNvSpPr/>
                <p:nvPr/>
              </p:nvSpPr>
              <p:spPr>
                <a:xfrm>
                  <a:off x="129106" y="1412776"/>
                  <a:ext cx="2988000" cy="1260000"/>
                </a:xfrm>
                <a:prstGeom prst="arc">
                  <a:avLst>
                    <a:gd name="adj1" fmla="val 8843979"/>
                    <a:gd name="adj2" fmla="val 8343313"/>
                  </a:avLst>
                </a:prstGeom>
                <a:noFill/>
                <a:ln w="38100">
                  <a:solidFill>
                    <a:srgbClr val="FF0000"/>
                  </a:solidFill>
                  <a:prstDash val="dash"/>
                  <a:head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9" name="Ευθεία γραμμή σύνδεσης 8"/>
                <p:cNvCxnSpPr/>
                <p:nvPr/>
              </p:nvCxnSpPr>
              <p:spPr>
                <a:xfrm>
                  <a:off x="1619672" y="670924"/>
                  <a:ext cx="0" cy="1368000"/>
                </a:xfrm>
                <a:prstGeom prst="line">
                  <a:avLst/>
                </a:prstGeom>
                <a:ln w="1016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" name="TextBox 12"/>
              <p:cNvSpPr txBox="1"/>
              <p:nvPr/>
            </p:nvSpPr>
            <p:spPr>
              <a:xfrm>
                <a:off x="3059832" y="1484784"/>
                <a:ext cx="44114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FF0000"/>
                    </a:solidFill>
                  </a:rPr>
                  <a:t>m</a:t>
                </a:r>
                <a:endParaRPr lang="el-GR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0" name="Έλλειψη 9"/>
              <p:cNvSpPr/>
              <p:nvPr/>
            </p:nvSpPr>
            <p:spPr>
              <a:xfrm>
                <a:off x="2915816" y="1700808"/>
                <a:ext cx="216000" cy="216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12" name="Ευθύγραμμο βέλος σύνδεσης 11"/>
              <p:cNvCxnSpPr/>
              <p:nvPr/>
            </p:nvCxnSpPr>
            <p:spPr>
              <a:xfrm flipV="1">
                <a:off x="1645048" y="1823052"/>
                <a:ext cx="1404000" cy="216000"/>
              </a:xfrm>
              <a:prstGeom prst="straightConnector1">
                <a:avLst/>
              </a:prstGeom>
              <a:ln w="28575">
                <a:solidFill>
                  <a:srgbClr val="990033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2123728" y="1548947"/>
                    <a:ext cx="426719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rgbClr val="990033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990033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oMath>
                      </m:oMathPara>
                    </a14:m>
                    <a:endParaRPr lang="el-GR" b="1" dirty="0">
                      <a:solidFill>
                        <a:srgbClr val="990033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9" name="TextBox 1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23728" y="1548947"/>
                    <a:ext cx="426719" cy="461665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21" name="Ομάδα 20"/>
          <p:cNvGrpSpPr/>
          <p:nvPr/>
        </p:nvGrpSpPr>
        <p:grpSpPr>
          <a:xfrm>
            <a:off x="1569436" y="1348384"/>
            <a:ext cx="5437492" cy="2728688"/>
            <a:chOff x="1569436" y="1348384"/>
            <a:chExt cx="5437492" cy="2728688"/>
          </a:xfrm>
        </p:grpSpPr>
        <p:grpSp>
          <p:nvGrpSpPr>
            <p:cNvPr id="33" name="Ομάδα 32"/>
            <p:cNvGrpSpPr/>
            <p:nvPr/>
          </p:nvGrpSpPr>
          <p:grpSpPr>
            <a:xfrm>
              <a:off x="1569436" y="1348384"/>
              <a:ext cx="426719" cy="684000"/>
              <a:chOff x="1569436" y="1344866"/>
              <a:chExt cx="426719" cy="684000"/>
            </a:xfrm>
          </p:grpSpPr>
          <p:cxnSp>
            <p:nvCxnSpPr>
              <p:cNvPr id="20" name="Ευθύγραμμο βέλος σύνδεσης 19"/>
              <p:cNvCxnSpPr/>
              <p:nvPr/>
            </p:nvCxnSpPr>
            <p:spPr bwMode="auto">
              <a:xfrm flipV="1">
                <a:off x="1680794" y="1344866"/>
                <a:ext cx="0" cy="684000"/>
              </a:xfrm>
              <a:prstGeom prst="straightConnector1">
                <a:avLst/>
              </a:prstGeom>
              <a:ln w="4445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TextBox 21"/>
                  <p:cNvSpPr txBox="1"/>
                  <p:nvPr/>
                </p:nvSpPr>
                <p:spPr>
                  <a:xfrm>
                    <a:off x="1569436" y="1405064"/>
                    <a:ext cx="426719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𝝉</m:t>
                              </m:r>
                            </m:e>
                          </m:acc>
                        </m:oMath>
                      </m:oMathPara>
                    </a14:m>
                    <a:endParaRPr lang="el-GR" b="1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2" name="TextBox 2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569436" y="1405064"/>
                    <a:ext cx="426719" cy="461665"/>
                  </a:xfrm>
                  <a:prstGeom prst="rect">
                    <a:avLst/>
                  </a:prstGeom>
                  <a:blipFill rotWithShape="1">
                    <a:blip r:embed="rId1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3" name="Ομάδα 52"/>
            <p:cNvGrpSpPr/>
            <p:nvPr/>
          </p:nvGrpSpPr>
          <p:grpSpPr>
            <a:xfrm>
              <a:off x="3491880" y="3324334"/>
              <a:ext cx="3515048" cy="752738"/>
              <a:chOff x="3765758" y="2408921"/>
              <a:chExt cx="3515048" cy="752738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TextBox 25"/>
                  <p:cNvSpPr txBox="1"/>
                  <p:nvPr/>
                </p:nvSpPr>
                <p:spPr>
                  <a:xfrm>
                    <a:off x="6862102" y="2699994"/>
                    <a:ext cx="418704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𝝉</m:t>
                              </m:r>
                            </m:e>
                          </m:acc>
                        </m:oMath>
                      </m:oMathPara>
                    </a14:m>
                    <a:endParaRPr lang="el-GR" b="1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6" name="TextBox 2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862102" y="2699994"/>
                    <a:ext cx="418704" cy="461665"/>
                  </a:xfrm>
                  <a:prstGeom prst="rect">
                    <a:avLst/>
                  </a:prstGeom>
                  <a:blipFill>
                    <a:blip r:embed="rId1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2" name="Ορθογώνιο 51"/>
                  <p:cNvSpPr/>
                  <p:nvPr/>
                </p:nvSpPr>
                <p:spPr>
                  <a:xfrm>
                    <a:off x="3765758" y="2408921"/>
                    <a:ext cx="3167269" cy="745269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r"/>
                    <a:r>
                      <a:rPr lang="el-GR" sz="2000" b="1" dirty="0" smtClean="0">
                        <a:solidFill>
                          <a:schemeClr val="bg1"/>
                        </a:solidFill>
                      </a:rPr>
                      <a:t>Ροπή δύναμης </a:t>
                    </a: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n-US" sz="20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𝒕</m:t>
                            </m:r>
                          </m:sub>
                        </m:sSub>
                      </m:oMath>
                    </a14:m>
                    <a:r>
                      <a:rPr lang="el-GR" sz="2000" b="1" i="1" dirty="0" smtClean="0">
                        <a:solidFill>
                          <a:srgbClr val="FFFF00"/>
                        </a:solidFill>
                      </a:rPr>
                      <a:t> </a:t>
                    </a:r>
                    <a:r>
                      <a:rPr lang="el-GR" sz="2000" b="1" dirty="0" smtClean="0">
                        <a:solidFill>
                          <a:srgbClr val="FFFF00"/>
                        </a:solidFill>
                      </a:rPr>
                      <a:t> </a:t>
                    </a:r>
                    <a:r>
                      <a:rPr lang="el-GR" sz="2000" b="1" dirty="0" smtClean="0">
                        <a:solidFill>
                          <a:schemeClr val="bg1"/>
                        </a:solidFill>
                      </a:rPr>
                      <a:t>ως προς κέντρο τροχιάς:</a:t>
                    </a:r>
                    <a:endParaRPr lang="el-GR" sz="2000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2" name="Ορθογώνιο 5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65758" y="2408921"/>
                    <a:ext cx="3167269" cy="745269"/>
                  </a:xfrm>
                  <a:prstGeom prst="rect">
                    <a:avLst/>
                  </a:prstGeom>
                  <a:blipFill>
                    <a:blip r:embed="rId20"/>
                    <a:stretch>
                      <a:fillRect r="-4046" b="-13008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6" name="Ομάδα 5"/>
          <p:cNvGrpSpPr/>
          <p:nvPr/>
        </p:nvGrpSpPr>
        <p:grpSpPr>
          <a:xfrm>
            <a:off x="1115616" y="764704"/>
            <a:ext cx="6192688" cy="1270894"/>
            <a:chOff x="1115616" y="764704"/>
            <a:chExt cx="6192688" cy="1270894"/>
          </a:xfrm>
        </p:grpSpPr>
        <p:grpSp>
          <p:nvGrpSpPr>
            <p:cNvPr id="8" name="Ομάδα 7"/>
            <p:cNvGrpSpPr/>
            <p:nvPr/>
          </p:nvGrpSpPr>
          <p:grpSpPr>
            <a:xfrm>
              <a:off x="1115616" y="764704"/>
              <a:ext cx="527301" cy="1270894"/>
              <a:chOff x="1115616" y="764704"/>
              <a:chExt cx="527301" cy="1270894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1115616" y="764704"/>
                    <a:ext cx="527301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20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sz="20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𝜶</m:t>
                                  </m:r>
                                </m:e>
                              </m:acc>
                            </m:e>
                            <m:sub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sub>
                          </m:sSub>
                        </m:oMath>
                      </m:oMathPara>
                    </a14:m>
                    <a:endParaRPr lang="el-GR" sz="2000" b="1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4" name="TextBox 2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15616" y="764704"/>
                    <a:ext cx="527301" cy="400110"/>
                  </a:xfrm>
                  <a:prstGeom prst="rect">
                    <a:avLst/>
                  </a:prstGeom>
                  <a:blipFill rotWithShape="1">
                    <a:blip r:embed="rId2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23" name="Ευθύγραμμο βέλος σύνδεσης 22"/>
              <p:cNvCxnSpPr/>
              <p:nvPr/>
            </p:nvCxnSpPr>
            <p:spPr bwMode="auto">
              <a:xfrm flipV="1">
                <a:off x="1608786" y="847598"/>
                <a:ext cx="0" cy="1188000"/>
              </a:xfrm>
              <a:prstGeom prst="straightConnector1">
                <a:avLst/>
              </a:prstGeom>
              <a:ln w="44450">
                <a:solidFill>
                  <a:srgbClr val="FFFF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TextBox 61"/>
                <p:cNvSpPr txBox="1"/>
                <p:nvPr/>
              </p:nvSpPr>
              <p:spPr>
                <a:xfrm>
                  <a:off x="3635896" y="1556792"/>
                  <a:ext cx="3672408" cy="4531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l-GR" sz="2000" b="1" dirty="0" smtClean="0">
                      <a:solidFill>
                        <a:schemeClr val="bg1"/>
                      </a:solidFill>
                    </a:rPr>
                    <a:t>Με </a:t>
                  </a:r>
                  <a:r>
                    <a:rPr lang="el-GR" sz="2000" b="1" dirty="0">
                      <a:solidFill>
                        <a:schemeClr val="bg1"/>
                      </a:solidFill>
                    </a:rPr>
                    <a:t>γωνιακή </a:t>
                  </a:r>
                  <a:r>
                    <a:rPr lang="el-GR" sz="2000" b="1" dirty="0" smtClean="0">
                      <a:solidFill>
                        <a:schemeClr val="bg1"/>
                      </a:solidFill>
                    </a:rPr>
                    <a:t>επιτάχυνση 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𝜶</m:t>
                              </m:r>
                            </m:e>
                          </m:acc>
                        </m:e>
                        <m:sub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𝝎</m:t>
                          </m:r>
                        </m:sub>
                      </m:sSub>
                    </m:oMath>
                  </a14:m>
                  <a:r>
                    <a:rPr lang="el-GR" sz="2000" b="1" dirty="0" smtClean="0">
                      <a:solidFill>
                        <a:srgbClr val="FFFF00"/>
                      </a:solidFill>
                    </a:rPr>
                    <a:t>.</a:t>
                  </a:r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62" name="TextBox 6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35896" y="1556792"/>
                  <a:ext cx="3672408" cy="453137"/>
                </a:xfrm>
                <a:prstGeom prst="rect">
                  <a:avLst/>
                </a:prstGeom>
                <a:blipFill>
                  <a:blip r:embed="rId22"/>
                  <a:stretch>
                    <a:fillRect l="-1658" b="-2133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" name="Ομάδα 6"/>
          <p:cNvGrpSpPr/>
          <p:nvPr/>
        </p:nvGrpSpPr>
        <p:grpSpPr>
          <a:xfrm>
            <a:off x="2123728" y="868650"/>
            <a:ext cx="4896544" cy="1768262"/>
            <a:chOff x="2112842" y="846878"/>
            <a:chExt cx="4896544" cy="176826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2112842" y="846878"/>
                  <a:ext cx="509498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𝜶</m:t>
                                </m:r>
                              </m:e>
                            </m:acc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𝒕</m:t>
                            </m:r>
                          </m:sub>
                        </m:sSub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12842" y="846878"/>
                  <a:ext cx="509498" cy="400110"/>
                </a:xfrm>
                <a:prstGeom prst="rect">
                  <a:avLst/>
                </a:prstGeom>
                <a:blipFill rotWithShape="1">
                  <a:blip r:embed="rId2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57" name="Ομάδα 56"/>
            <p:cNvGrpSpPr/>
            <p:nvPr/>
          </p:nvGrpSpPr>
          <p:grpSpPr>
            <a:xfrm>
              <a:off x="3604858" y="2153475"/>
              <a:ext cx="3404528" cy="461665"/>
              <a:chOff x="3695557" y="3263661"/>
              <a:chExt cx="3404528" cy="461665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8" name="TextBox 27"/>
                  <p:cNvSpPr txBox="1"/>
                  <p:nvPr/>
                </p:nvSpPr>
                <p:spPr>
                  <a:xfrm>
                    <a:off x="6524021" y="3263661"/>
                    <a:ext cx="576064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</m:t>
                          </m:r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l-GR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𝜶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sub>
                          </m:sSub>
                        </m:oMath>
                      </m:oMathPara>
                    </a14:m>
                    <a:endParaRPr lang="el-GR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8" name="TextBox 2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524021" y="3263661"/>
                    <a:ext cx="576064" cy="461665"/>
                  </a:xfrm>
                  <a:prstGeom prst="rect">
                    <a:avLst/>
                  </a:prstGeom>
                  <a:blipFill>
                    <a:blip r:embed="rId24"/>
                    <a:stretch>
                      <a:fillRect b="-1316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56" name="Ορθογώνιο 55"/>
              <p:cNvSpPr/>
              <p:nvPr/>
            </p:nvSpPr>
            <p:spPr>
              <a:xfrm>
                <a:off x="3695557" y="3292789"/>
                <a:ext cx="304448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2000" b="1" dirty="0" smtClean="0">
                    <a:solidFill>
                      <a:schemeClr val="bg1"/>
                    </a:solidFill>
                  </a:rPr>
                  <a:t>Με </a:t>
                </a:r>
                <a:r>
                  <a:rPr lang="el-GR" sz="2000" b="1" dirty="0" err="1" smtClean="0">
                    <a:solidFill>
                      <a:schemeClr val="bg1"/>
                    </a:solidFill>
                  </a:rPr>
                  <a:t>επιτρόχιο</a:t>
                </a:r>
                <a:r>
                  <a:rPr lang="el-GR" sz="2000" b="1" dirty="0" smtClean="0">
                    <a:solidFill>
                      <a:schemeClr val="bg1"/>
                    </a:solidFill>
                  </a:rPr>
                  <a:t> επιτάχυνση:</a:t>
                </a:r>
                <a:endParaRPr lang="el-GR" sz="2000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16" name="Ευθύγραμμο βέλος σύνδεσης 15"/>
            <p:cNvCxnSpPr/>
            <p:nvPr/>
          </p:nvCxnSpPr>
          <p:spPr>
            <a:xfrm flipH="1" flipV="1">
              <a:off x="2184850" y="1143042"/>
              <a:ext cx="819166" cy="608002"/>
            </a:xfrm>
            <a:prstGeom prst="straightConnector1">
              <a:avLst/>
            </a:prstGeom>
            <a:ln w="47625">
              <a:solidFill>
                <a:srgbClr val="FFFF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Ομάδα 10"/>
          <p:cNvGrpSpPr/>
          <p:nvPr/>
        </p:nvGrpSpPr>
        <p:grpSpPr>
          <a:xfrm>
            <a:off x="2550889" y="1119300"/>
            <a:ext cx="5035499" cy="2165684"/>
            <a:chOff x="2550889" y="1119300"/>
            <a:chExt cx="5035499" cy="2165684"/>
          </a:xfrm>
        </p:grpSpPr>
        <p:cxnSp>
          <p:nvCxnSpPr>
            <p:cNvPr id="15" name="Ευθύγραμμο βέλος σύνδεσης 14"/>
            <p:cNvCxnSpPr/>
            <p:nvPr/>
          </p:nvCxnSpPr>
          <p:spPr>
            <a:xfrm flipH="1" flipV="1">
              <a:off x="2550889" y="1346212"/>
              <a:ext cx="504000" cy="360464"/>
            </a:xfrm>
            <a:prstGeom prst="straightConnector1">
              <a:avLst/>
            </a:prstGeom>
            <a:ln w="47625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2667134" y="1119300"/>
                  <a:ext cx="501484" cy="43749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0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𝒕</m:t>
                            </m:r>
                          </m:sub>
                        </m:sSub>
                      </m:oMath>
                    </m:oMathPara>
                  </a14:m>
                  <a:endParaRPr lang="el-GR" sz="20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67134" y="1119300"/>
                  <a:ext cx="501484" cy="437492"/>
                </a:xfrm>
                <a:prstGeom prst="rect">
                  <a:avLst/>
                </a:prstGeom>
                <a:blipFill rotWithShape="1">
                  <a:blip r:embed="rId25"/>
                  <a:stretch>
                    <a:fillRect b="-1408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7020272" y="2778563"/>
                  <a:ext cx="566116" cy="5064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𝒕</m:t>
                            </m:r>
                          </m:sub>
                        </m:sSub>
                      </m:oMath>
                    </m:oMathPara>
                  </a14:m>
                  <a:endParaRPr lang="el-GR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20272" y="2778563"/>
                  <a:ext cx="566116" cy="506421"/>
                </a:xfrm>
                <a:prstGeom prst="rect">
                  <a:avLst/>
                </a:prstGeom>
                <a:blipFill>
                  <a:blip r:embed="rId2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7" name="TextBox 66"/>
            <p:cNvSpPr txBox="1"/>
            <p:nvPr/>
          </p:nvSpPr>
          <p:spPr>
            <a:xfrm>
              <a:off x="3635896" y="2815272"/>
              <a:ext cx="36724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>
                  <a:solidFill>
                    <a:schemeClr val="bg1"/>
                  </a:solidFill>
                </a:rPr>
                <a:t>Υπό τη επίδραση της δύναμης:</a:t>
              </a:r>
              <a:endParaRPr lang="el-GR" sz="2000" b="1" dirty="0">
                <a:solidFill>
                  <a:schemeClr val="bg1"/>
                </a:solidFill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0" name="TextBox 59"/>
              <p:cNvSpPr txBox="1"/>
              <p:nvPr/>
            </p:nvSpPr>
            <p:spPr>
              <a:xfrm>
                <a:off x="3726028" y="4479503"/>
                <a:ext cx="144838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𝜶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sub>
                    </m:sSub>
                    <m:r>
                      <a:rPr lang="en-US" b="1" i="1" smtClean="0">
                        <a:solidFill>
                          <a:srgbClr val="FFFF00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l-GR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𝝎</m:t>
                        </m:r>
                      </m:sub>
                    </m:sSub>
                  </m:oMath>
                </a14:m>
                <a:r>
                  <a:rPr lang="en-US" b="1" i="1" dirty="0" smtClean="0">
                    <a:solidFill>
                      <a:srgbClr val="FFFF00"/>
                    </a:solidFill>
                  </a:rPr>
                  <a:t>r</a:t>
                </a:r>
                <a:endParaRPr lang="el-GR" b="1" i="1" dirty="0">
                  <a:solidFill>
                    <a:srgbClr val="FFFF00"/>
                  </a:solidFill>
                </a:endParaRPr>
              </a:p>
            </p:txBody>
          </p:sp>
        </mc:Choice>
        <mc:Fallback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6028" y="4479503"/>
                <a:ext cx="1448389" cy="461665"/>
              </a:xfrm>
              <a:prstGeom prst="rect">
                <a:avLst/>
              </a:prstGeom>
              <a:blipFill>
                <a:blip r:embed="rId27"/>
                <a:stretch>
                  <a:fillRect t="-10526" r="-2101" b="-2894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3" name="TextBox 62"/>
              <p:cNvSpPr txBox="1"/>
              <p:nvPr/>
            </p:nvSpPr>
            <p:spPr>
              <a:xfrm>
                <a:off x="3726028" y="4961787"/>
                <a:ext cx="152080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</m:oMath>
                  </m:oMathPara>
                </a14:m>
                <a:endParaRPr lang="el-GR" b="1" i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6028" y="4961787"/>
                <a:ext cx="1520803" cy="461665"/>
              </a:xfrm>
              <a:prstGeom prst="rect">
                <a:avLst/>
              </a:prstGeom>
              <a:blipFill>
                <a:blip r:embed="rId28"/>
                <a:stretch>
                  <a:fillRect l="-800" b="-131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6" name="TextBox 65"/>
              <p:cNvSpPr txBox="1"/>
              <p:nvPr/>
            </p:nvSpPr>
            <p:spPr>
              <a:xfrm>
                <a:off x="3820055" y="5415607"/>
                <a:ext cx="12140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l-G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𝝉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𝒓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</m:oMath>
                  </m:oMathPara>
                </a14:m>
                <a:endParaRPr lang="el-GR" b="1" i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0055" y="5415607"/>
                <a:ext cx="1214077" cy="461665"/>
              </a:xfrm>
              <a:prstGeom prst="rect">
                <a:avLst/>
              </a:prstGeom>
              <a:blipFill>
                <a:blip r:embed="rId29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0" name="Ομάδα 49"/>
          <p:cNvGrpSpPr/>
          <p:nvPr/>
        </p:nvGrpSpPr>
        <p:grpSpPr>
          <a:xfrm>
            <a:off x="251520" y="4737918"/>
            <a:ext cx="3401212" cy="956929"/>
            <a:chOff x="712174" y="3809915"/>
            <a:chExt cx="3401212" cy="956929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9" name="Ορθογώνιο 58"/>
                <p:cNvSpPr/>
                <p:nvPr/>
              </p:nvSpPr>
              <p:spPr>
                <a:xfrm>
                  <a:off x="712174" y="3809915"/>
                  <a:ext cx="3002023" cy="956929"/>
                </a:xfrm>
                <a:prstGeom prst="rect">
                  <a:avLst/>
                </a:prstGeom>
                <a:ln w="28575">
                  <a:solidFill>
                    <a:srgbClr val="FFFF00"/>
                  </a:solidFill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lang="el-GR" sz="1800" b="1" dirty="0" smtClean="0">
                      <a:solidFill>
                        <a:schemeClr val="bg1"/>
                      </a:solidFill>
                    </a:rPr>
                    <a:t>Επειδή</a:t>
                  </a:r>
                  <a:r>
                    <a:rPr lang="en-US" sz="1800" b="1" dirty="0" smtClean="0">
                      <a:solidFill>
                        <a:schemeClr val="bg1"/>
                      </a:solidFill>
                    </a:rPr>
                    <a:t> </a:t>
                  </a:r>
                  <a:r>
                    <a:rPr lang="el-GR" sz="1800" b="1" dirty="0" smtClean="0">
                      <a:solidFill>
                        <a:schemeClr val="bg1"/>
                      </a:solidFill>
                    </a:rPr>
                    <a:t>το σημείο αναφορά είναι στο κέντρο της </a:t>
                  </a:r>
                  <a:r>
                    <a:rPr lang="el-GR" sz="1800" b="1" dirty="0" smtClean="0">
                      <a:solidFill>
                        <a:schemeClr val="bg1"/>
                      </a:solidFill>
                    </a:rPr>
                    <a:t>τροχιάς</a:t>
                  </a:r>
                  <a:endParaRPr lang="en-US" sz="1800" b="1" dirty="0" smtClean="0">
                    <a:solidFill>
                      <a:schemeClr val="bg1"/>
                    </a:solidFill>
                  </a:endParaRPr>
                </a:p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</m:e>
                            </m:acc>
                          </m:e>
                          <m:sub>
                            <m:r>
                              <a:rPr lang="el-GR" sz="18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𝝎</m:t>
                            </m:r>
                          </m:sub>
                        </m:sSub>
                        <m:r>
                          <a:rPr lang="el-GR" sz="18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⊥</m:t>
                        </m:r>
                        <m:acc>
                          <m:accPr>
                            <m:chr m:val="⃗"/>
                            <m:ctrlPr>
                              <a:rPr lang="el-GR" sz="18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𝒓</m:t>
                            </m:r>
                          </m:e>
                        </m:acc>
                        <m:r>
                          <a:rPr lang="en-US" sz="18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l-GR" sz="1800" b="1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𝛋𝛂𝛊</m:t>
                        </m:r>
                        <m:r>
                          <a:rPr lang="el-GR" sz="1800" b="1" i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    </m:t>
                        </m:r>
                        <m:acc>
                          <m:accPr>
                            <m:chr m:val="⃗"/>
                            <m:ctrlPr>
                              <a:rPr lang="el-GR" sz="18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</m:acc>
                        <m:r>
                          <a:rPr lang="el-GR" sz="18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⊥</m:t>
                        </m:r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𝒕</m:t>
                            </m:r>
                          </m:sub>
                        </m:sSub>
                      </m:oMath>
                    </m:oMathPara>
                  </a14:m>
                  <a:endParaRPr lang="el-GR" sz="18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>
            <p:sp>
              <p:nvSpPr>
                <p:cNvPr id="59" name="Ορθογώνιο 5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2174" y="3809915"/>
                  <a:ext cx="3002023" cy="956929"/>
                </a:xfrm>
                <a:prstGeom prst="rect">
                  <a:avLst/>
                </a:prstGeom>
                <a:blipFill>
                  <a:blip r:embed="rId30"/>
                  <a:stretch>
                    <a:fillRect l="-1205" t="-1852" r="-201"/>
                  </a:stretch>
                </a:blipFill>
                <a:ln w="28575">
                  <a:solidFill>
                    <a:srgbClr val="FFFF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9" name="Ευθύγραμμο βέλος σύνδεσης 48"/>
            <p:cNvCxnSpPr/>
            <p:nvPr/>
          </p:nvCxnSpPr>
          <p:spPr>
            <a:xfrm flipV="1">
              <a:off x="3714197" y="4279425"/>
              <a:ext cx="399189" cy="0"/>
            </a:xfrm>
            <a:prstGeom prst="straightConnector1">
              <a:avLst/>
            </a:prstGeom>
            <a:ln w="57150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Ομάδα 53"/>
          <p:cNvGrpSpPr/>
          <p:nvPr/>
        </p:nvGrpSpPr>
        <p:grpSpPr>
          <a:xfrm>
            <a:off x="5249722" y="4699913"/>
            <a:ext cx="3066694" cy="1033343"/>
            <a:chOff x="5249722" y="4624700"/>
            <a:chExt cx="3066694" cy="1033343"/>
          </a:xfrm>
        </p:grpSpPr>
        <p:grpSp>
          <p:nvGrpSpPr>
            <p:cNvPr id="51" name="Ομάδα 50"/>
            <p:cNvGrpSpPr/>
            <p:nvPr/>
          </p:nvGrpSpPr>
          <p:grpSpPr>
            <a:xfrm>
              <a:off x="5249722" y="4624700"/>
              <a:ext cx="585563" cy="1033343"/>
              <a:chOff x="5249722" y="3749571"/>
              <a:chExt cx="585563" cy="1033343"/>
            </a:xfrm>
          </p:grpSpPr>
          <p:sp>
            <p:nvSpPr>
              <p:cNvPr id="30" name="Δεξιό άγκιστρο 29"/>
              <p:cNvSpPr/>
              <p:nvPr/>
            </p:nvSpPr>
            <p:spPr bwMode="auto">
              <a:xfrm>
                <a:off x="5249722" y="3749571"/>
                <a:ext cx="328925" cy="1033343"/>
              </a:xfrm>
              <a:prstGeom prst="rightBrace">
                <a:avLst>
                  <a:gd name="adj1" fmla="val 23450"/>
                  <a:gd name="adj2" fmla="val 50000"/>
                </a:avLst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l-GR"/>
              </a:p>
            </p:txBody>
          </p:sp>
          <p:cxnSp>
            <p:nvCxnSpPr>
              <p:cNvPr id="68" name="Ευθύγραμμο βέλος σύνδεσης 67"/>
              <p:cNvCxnSpPr/>
              <p:nvPr/>
            </p:nvCxnSpPr>
            <p:spPr>
              <a:xfrm flipV="1">
                <a:off x="5436096" y="4266242"/>
                <a:ext cx="399189" cy="0"/>
              </a:xfrm>
              <a:prstGeom prst="straightConnector1">
                <a:avLst/>
              </a:prstGeom>
              <a:ln w="57150">
                <a:solidFill>
                  <a:srgbClr val="FFFF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TextBox 68"/>
                <p:cNvSpPr txBox="1"/>
                <p:nvPr/>
              </p:nvSpPr>
              <p:spPr>
                <a:xfrm>
                  <a:off x="5864114" y="4895600"/>
                  <a:ext cx="2452302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l-GR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𝝉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𝒓𝒎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l-G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𝝎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    ⇒</m:t>
                        </m:r>
                      </m:oMath>
                    </m:oMathPara>
                  </a14:m>
                  <a:endParaRPr lang="el-GR" b="1" i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69" name="TextBox 6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64114" y="4895600"/>
                  <a:ext cx="2452302" cy="461665"/>
                </a:xfrm>
                <a:prstGeom prst="rect">
                  <a:avLst/>
                </a:prstGeom>
                <a:blipFill>
                  <a:blip r:embed="rId3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5896636" y="5704346"/>
                <a:ext cx="2059740" cy="532966"/>
              </a:xfrm>
              <a:prstGeom prst="rect">
                <a:avLst/>
              </a:prstGeom>
              <a:noFill/>
              <a:ln w="38100">
                <a:solidFill>
                  <a:srgbClr val="FFFF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l-GR" sz="28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𝝉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sSup>
                        <m:sSupPr>
                          <m:ctrlPr>
                            <a:rPr lang="en-US" sz="28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sSub>
                        <m:sSubPr>
                          <m:ctrlPr>
                            <a:rPr lang="en-US" sz="28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el-GR" sz="2800" b="1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𝝎</m:t>
                          </m:r>
                        </m:sub>
                      </m:sSub>
                      <m:r>
                        <a:rPr lang="en-US" sz="2800" b="1" i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sz="28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6636" y="5704346"/>
                <a:ext cx="2059740" cy="532966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  <a:ln w="38100">
                <a:solidFill>
                  <a:srgbClr val="FFFF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5362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3" grpId="0"/>
      <p:bldP spid="66" grpId="0"/>
      <p:bldP spid="7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Ομάδα 23"/>
          <p:cNvGrpSpPr/>
          <p:nvPr/>
        </p:nvGrpSpPr>
        <p:grpSpPr>
          <a:xfrm>
            <a:off x="142082" y="764704"/>
            <a:ext cx="9034245" cy="5009561"/>
            <a:chOff x="142082" y="764704"/>
            <a:chExt cx="9034245" cy="5009561"/>
          </a:xfrm>
        </p:grpSpPr>
        <p:grpSp>
          <p:nvGrpSpPr>
            <p:cNvPr id="47" name="Ομάδα 46"/>
            <p:cNvGrpSpPr/>
            <p:nvPr/>
          </p:nvGrpSpPr>
          <p:grpSpPr>
            <a:xfrm>
              <a:off x="142082" y="764704"/>
              <a:ext cx="9034245" cy="5009561"/>
              <a:chOff x="109754" y="764704"/>
              <a:chExt cx="9034245" cy="5009561"/>
            </a:xfrm>
          </p:grpSpPr>
          <p:sp>
            <p:nvSpPr>
              <p:cNvPr id="69" name="TextBox 214"/>
              <p:cNvSpPr txBox="1"/>
              <p:nvPr/>
            </p:nvSpPr>
            <p:spPr>
              <a:xfrm>
                <a:off x="2468172" y="764704"/>
                <a:ext cx="6675827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l-G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r>
                  <a:rPr lang="el-GR" sz="1800" b="1" dirty="0" smtClean="0">
                    <a:solidFill>
                      <a:schemeClr val="bg1"/>
                    </a:solidFill>
                  </a:rPr>
                  <a:t>Το σώμα περιστρέφεται γύρω από το σταθερό άξονα με γωνιακή επιτάχυνση  </a:t>
                </a:r>
                <a:r>
                  <a:rPr lang="el-GR" b="1" dirty="0" err="1" smtClean="0">
                    <a:solidFill>
                      <a:srgbClr val="FFFF00"/>
                    </a:solidFill>
                  </a:rPr>
                  <a:t>α</a:t>
                </a:r>
                <a:r>
                  <a:rPr lang="el-GR" b="1" baseline="-25000" dirty="0" err="1" smtClean="0">
                    <a:solidFill>
                      <a:srgbClr val="FFFF00"/>
                    </a:solidFill>
                  </a:rPr>
                  <a:t>ω</a:t>
                </a:r>
                <a:endParaRPr lang="el-GR" b="1" baseline="-25000" dirty="0">
                  <a:solidFill>
                    <a:srgbClr val="FFFF00"/>
                  </a:solidFill>
                </a:endParaRPr>
              </a:p>
            </p:txBody>
          </p:sp>
          <p:grpSp>
            <p:nvGrpSpPr>
              <p:cNvPr id="31" name="Ομάδα 30"/>
              <p:cNvGrpSpPr/>
              <p:nvPr/>
            </p:nvGrpSpPr>
            <p:grpSpPr>
              <a:xfrm>
                <a:off x="109754" y="962552"/>
                <a:ext cx="2912181" cy="4811713"/>
                <a:chOff x="109754" y="962552"/>
                <a:chExt cx="2912181" cy="4811713"/>
              </a:xfrm>
            </p:grpSpPr>
            <p:grpSp>
              <p:nvGrpSpPr>
                <p:cNvPr id="14338" name="Ομάδα 76"/>
                <p:cNvGrpSpPr>
                  <a:grpSpLocks/>
                </p:cNvGrpSpPr>
                <p:nvPr/>
              </p:nvGrpSpPr>
              <p:grpSpPr bwMode="auto">
                <a:xfrm>
                  <a:off x="109754" y="962552"/>
                  <a:ext cx="2912181" cy="4811713"/>
                  <a:chOff x="463786" y="549136"/>
                  <a:chExt cx="2912595" cy="4812058"/>
                </a:xfrm>
              </p:grpSpPr>
              <p:sp>
                <p:nvSpPr>
                  <p:cNvPr id="3" name="Ελεύθερη σχεδίαση 2"/>
                  <p:cNvSpPr/>
                  <p:nvPr/>
                </p:nvSpPr>
                <p:spPr>
                  <a:xfrm>
                    <a:off x="463786" y="1392160"/>
                    <a:ext cx="2912595" cy="3332401"/>
                  </a:xfrm>
                  <a:custGeom>
                    <a:avLst/>
                    <a:gdLst>
                      <a:gd name="connsiteX0" fmla="*/ 381000 w 1878114"/>
                      <a:gd name="connsiteY0" fmla="*/ 348342 h 2253342"/>
                      <a:gd name="connsiteX1" fmla="*/ 381000 w 1878114"/>
                      <a:gd name="connsiteY1" fmla="*/ 348342 h 2253342"/>
                      <a:gd name="connsiteX2" fmla="*/ 293914 w 1878114"/>
                      <a:gd name="connsiteY2" fmla="*/ 457200 h 2253342"/>
                      <a:gd name="connsiteX3" fmla="*/ 283028 w 1878114"/>
                      <a:gd name="connsiteY3" fmla="*/ 489857 h 2253342"/>
                      <a:gd name="connsiteX4" fmla="*/ 250371 w 1878114"/>
                      <a:gd name="connsiteY4" fmla="*/ 511628 h 2253342"/>
                      <a:gd name="connsiteX5" fmla="*/ 228600 w 1878114"/>
                      <a:gd name="connsiteY5" fmla="*/ 533400 h 2253342"/>
                      <a:gd name="connsiteX6" fmla="*/ 185057 w 1878114"/>
                      <a:gd name="connsiteY6" fmla="*/ 598714 h 2253342"/>
                      <a:gd name="connsiteX7" fmla="*/ 108857 w 1878114"/>
                      <a:gd name="connsiteY7" fmla="*/ 685800 h 2253342"/>
                      <a:gd name="connsiteX8" fmla="*/ 87085 w 1878114"/>
                      <a:gd name="connsiteY8" fmla="*/ 707571 h 2253342"/>
                      <a:gd name="connsiteX9" fmla="*/ 43543 w 1878114"/>
                      <a:gd name="connsiteY9" fmla="*/ 762000 h 2253342"/>
                      <a:gd name="connsiteX10" fmla="*/ 10885 w 1878114"/>
                      <a:gd name="connsiteY10" fmla="*/ 859971 h 2253342"/>
                      <a:gd name="connsiteX11" fmla="*/ 0 w 1878114"/>
                      <a:gd name="connsiteY11" fmla="*/ 892628 h 2253342"/>
                      <a:gd name="connsiteX12" fmla="*/ 10885 w 1878114"/>
                      <a:gd name="connsiteY12" fmla="*/ 1023257 h 2253342"/>
                      <a:gd name="connsiteX13" fmla="*/ 32657 w 1878114"/>
                      <a:gd name="connsiteY13" fmla="*/ 1055914 h 2253342"/>
                      <a:gd name="connsiteX14" fmla="*/ 43543 w 1878114"/>
                      <a:gd name="connsiteY14" fmla="*/ 1088571 h 2253342"/>
                      <a:gd name="connsiteX15" fmla="*/ 108857 w 1878114"/>
                      <a:gd name="connsiteY15" fmla="*/ 1175657 h 2253342"/>
                      <a:gd name="connsiteX16" fmla="*/ 130628 w 1878114"/>
                      <a:gd name="connsiteY16" fmla="*/ 1208314 h 2253342"/>
                      <a:gd name="connsiteX17" fmla="*/ 185057 w 1878114"/>
                      <a:gd name="connsiteY17" fmla="*/ 1251857 h 2253342"/>
                      <a:gd name="connsiteX18" fmla="*/ 228600 w 1878114"/>
                      <a:gd name="connsiteY18" fmla="*/ 1306285 h 2253342"/>
                      <a:gd name="connsiteX19" fmla="*/ 239485 w 1878114"/>
                      <a:gd name="connsiteY19" fmla="*/ 1338942 h 2253342"/>
                      <a:gd name="connsiteX20" fmla="*/ 217714 w 1878114"/>
                      <a:gd name="connsiteY20" fmla="*/ 1534885 h 2253342"/>
                      <a:gd name="connsiteX21" fmla="*/ 206828 w 1878114"/>
                      <a:gd name="connsiteY21" fmla="*/ 1567542 h 2253342"/>
                      <a:gd name="connsiteX22" fmla="*/ 217714 w 1878114"/>
                      <a:gd name="connsiteY22" fmla="*/ 1709057 h 2253342"/>
                      <a:gd name="connsiteX23" fmla="*/ 239485 w 1878114"/>
                      <a:gd name="connsiteY23" fmla="*/ 1741714 h 2253342"/>
                      <a:gd name="connsiteX24" fmla="*/ 283028 w 1878114"/>
                      <a:gd name="connsiteY24" fmla="*/ 1785257 h 2253342"/>
                      <a:gd name="connsiteX25" fmla="*/ 304800 w 1878114"/>
                      <a:gd name="connsiteY25" fmla="*/ 1807028 h 2253342"/>
                      <a:gd name="connsiteX26" fmla="*/ 326571 w 1878114"/>
                      <a:gd name="connsiteY26" fmla="*/ 1828800 h 2253342"/>
                      <a:gd name="connsiteX27" fmla="*/ 359228 w 1878114"/>
                      <a:gd name="connsiteY27" fmla="*/ 1850571 h 2253342"/>
                      <a:gd name="connsiteX28" fmla="*/ 402771 w 1878114"/>
                      <a:gd name="connsiteY28" fmla="*/ 1905000 h 2253342"/>
                      <a:gd name="connsiteX29" fmla="*/ 424543 w 1878114"/>
                      <a:gd name="connsiteY29" fmla="*/ 1937657 h 2253342"/>
                      <a:gd name="connsiteX30" fmla="*/ 500743 w 1878114"/>
                      <a:gd name="connsiteY30" fmla="*/ 2002971 h 2253342"/>
                      <a:gd name="connsiteX31" fmla="*/ 587828 w 1878114"/>
                      <a:gd name="connsiteY31" fmla="*/ 2079171 h 2253342"/>
                      <a:gd name="connsiteX32" fmla="*/ 609600 w 1878114"/>
                      <a:gd name="connsiteY32" fmla="*/ 2100942 h 2253342"/>
                      <a:gd name="connsiteX33" fmla="*/ 674914 w 1878114"/>
                      <a:gd name="connsiteY33" fmla="*/ 2122714 h 2253342"/>
                      <a:gd name="connsiteX34" fmla="*/ 707571 w 1878114"/>
                      <a:gd name="connsiteY34" fmla="*/ 2133600 h 2253342"/>
                      <a:gd name="connsiteX35" fmla="*/ 783771 w 1878114"/>
                      <a:gd name="connsiteY35" fmla="*/ 2177142 h 2253342"/>
                      <a:gd name="connsiteX36" fmla="*/ 881743 w 1878114"/>
                      <a:gd name="connsiteY36" fmla="*/ 2198914 h 2253342"/>
                      <a:gd name="connsiteX37" fmla="*/ 968828 w 1878114"/>
                      <a:gd name="connsiteY37" fmla="*/ 2220685 h 2253342"/>
                      <a:gd name="connsiteX38" fmla="*/ 1034143 w 1878114"/>
                      <a:gd name="connsiteY38" fmla="*/ 2242457 h 2253342"/>
                      <a:gd name="connsiteX39" fmla="*/ 1066800 w 1878114"/>
                      <a:gd name="connsiteY39" fmla="*/ 2253342 h 2253342"/>
                      <a:gd name="connsiteX40" fmla="*/ 1208314 w 1878114"/>
                      <a:gd name="connsiteY40" fmla="*/ 2242457 h 2253342"/>
                      <a:gd name="connsiteX41" fmla="*/ 1273628 w 1878114"/>
                      <a:gd name="connsiteY41" fmla="*/ 2177142 h 2253342"/>
                      <a:gd name="connsiteX42" fmla="*/ 1328057 w 1878114"/>
                      <a:gd name="connsiteY42" fmla="*/ 2122714 h 2253342"/>
                      <a:gd name="connsiteX43" fmla="*/ 1349828 w 1878114"/>
                      <a:gd name="connsiteY43" fmla="*/ 2090057 h 2253342"/>
                      <a:gd name="connsiteX44" fmla="*/ 1404257 w 1878114"/>
                      <a:gd name="connsiteY44" fmla="*/ 2035628 h 2253342"/>
                      <a:gd name="connsiteX45" fmla="*/ 1469571 w 1878114"/>
                      <a:gd name="connsiteY45" fmla="*/ 1970314 h 2253342"/>
                      <a:gd name="connsiteX46" fmla="*/ 1513114 w 1878114"/>
                      <a:gd name="connsiteY46" fmla="*/ 1905000 h 2253342"/>
                      <a:gd name="connsiteX47" fmla="*/ 1556657 w 1878114"/>
                      <a:gd name="connsiteY47" fmla="*/ 1839685 h 2253342"/>
                      <a:gd name="connsiteX48" fmla="*/ 1578428 w 1878114"/>
                      <a:gd name="connsiteY48" fmla="*/ 1807028 h 2253342"/>
                      <a:gd name="connsiteX49" fmla="*/ 1654628 w 1878114"/>
                      <a:gd name="connsiteY49" fmla="*/ 1730828 h 2253342"/>
                      <a:gd name="connsiteX50" fmla="*/ 1676400 w 1878114"/>
                      <a:gd name="connsiteY50" fmla="*/ 1709057 h 2253342"/>
                      <a:gd name="connsiteX51" fmla="*/ 1698171 w 1878114"/>
                      <a:gd name="connsiteY51" fmla="*/ 1676400 h 2253342"/>
                      <a:gd name="connsiteX52" fmla="*/ 1719943 w 1878114"/>
                      <a:gd name="connsiteY52" fmla="*/ 1654628 h 2253342"/>
                      <a:gd name="connsiteX53" fmla="*/ 1763485 w 1878114"/>
                      <a:gd name="connsiteY53" fmla="*/ 1578428 h 2253342"/>
                      <a:gd name="connsiteX54" fmla="*/ 1817914 w 1878114"/>
                      <a:gd name="connsiteY54" fmla="*/ 1513114 h 2253342"/>
                      <a:gd name="connsiteX55" fmla="*/ 1861457 w 1878114"/>
                      <a:gd name="connsiteY55" fmla="*/ 1447800 h 2253342"/>
                      <a:gd name="connsiteX56" fmla="*/ 1861457 w 1878114"/>
                      <a:gd name="connsiteY56" fmla="*/ 1251857 h 2253342"/>
                      <a:gd name="connsiteX57" fmla="*/ 1839685 w 1878114"/>
                      <a:gd name="connsiteY57" fmla="*/ 1175657 h 2253342"/>
                      <a:gd name="connsiteX58" fmla="*/ 1817914 w 1878114"/>
                      <a:gd name="connsiteY58" fmla="*/ 1066800 h 2253342"/>
                      <a:gd name="connsiteX59" fmla="*/ 1785257 w 1878114"/>
                      <a:gd name="connsiteY59" fmla="*/ 957942 h 2253342"/>
                      <a:gd name="connsiteX60" fmla="*/ 1763485 w 1878114"/>
                      <a:gd name="connsiteY60" fmla="*/ 936171 h 2253342"/>
                      <a:gd name="connsiteX61" fmla="*/ 1730828 w 1878114"/>
                      <a:gd name="connsiteY61" fmla="*/ 881742 h 2253342"/>
                      <a:gd name="connsiteX62" fmla="*/ 1665514 w 1878114"/>
                      <a:gd name="connsiteY62" fmla="*/ 783771 h 2253342"/>
                      <a:gd name="connsiteX63" fmla="*/ 1643743 w 1878114"/>
                      <a:gd name="connsiteY63" fmla="*/ 751114 h 2253342"/>
                      <a:gd name="connsiteX64" fmla="*/ 1600200 w 1878114"/>
                      <a:gd name="connsiteY64" fmla="*/ 696685 h 2253342"/>
                      <a:gd name="connsiteX65" fmla="*/ 1578428 w 1878114"/>
                      <a:gd name="connsiteY65" fmla="*/ 653142 h 2253342"/>
                      <a:gd name="connsiteX66" fmla="*/ 1567543 w 1878114"/>
                      <a:gd name="connsiteY66" fmla="*/ 620485 h 2253342"/>
                      <a:gd name="connsiteX67" fmla="*/ 1524000 w 1878114"/>
                      <a:gd name="connsiteY67" fmla="*/ 544285 h 2253342"/>
                      <a:gd name="connsiteX68" fmla="*/ 1502228 w 1878114"/>
                      <a:gd name="connsiteY68" fmla="*/ 478971 h 2253342"/>
                      <a:gd name="connsiteX69" fmla="*/ 1491343 w 1878114"/>
                      <a:gd name="connsiteY69" fmla="*/ 446314 h 2253342"/>
                      <a:gd name="connsiteX70" fmla="*/ 1436914 w 1878114"/>
                      <a:gd name="connsiteY70" fmla="*/ 391885 h 2253342"/>
                      <a:gd name="connsiteX71" fmla="*/ 1382485 w 1878114"/>
                      <a:gd name="connsiteY71" fmla="*/ 337457 h 2253342"/>
                      <a:gd name="connsiteX72" fmla="*/ 1360714 w 1878114"/>
                      <a:gd name="connsiteY72" fmla="*/ 315685 h 2253342"/>
                      <a:gd name="connsiteX73" fmla="*/ 1295400 w 1878114"/>
                      <a:gd name="connsiteY73" fmla="*/ 293914 h 2253342"/>
                      <a:gd name="connsiteX74" fmla="*/ 1262743 w 1878114"/>
                      <a:gd name="connsiteY74" fmla="*/ 283028 h 2253342"/>
                      <a:gd name="connsiteX75" fmla="*/ 1186543 w 1878114"/>
                      <a:gd name="connsiteY75" fmla="*/ 261257 h 2253342"/>
                      <a:gd name="connsiteX76" fmla="*/ 1132114 w 1878114"/>
                      <a:gd name="connsiteY76" fmla="*/ 217714 h 2253342"/>
                      <a:gd name="connsiteX77" fmla="*/ 1077685 w 1878114"/>
                      <a:gd name="connsiteY77" fmla="*/ 174171 h 2253342"/>
                      <a:gd name="connsiteX78" fmla="*/ 1045028 w 1878114"/>
                      <a:gd name="connsiteY78" fmla="*/ 163285 h 2253342"/>
                      <a:gd name="connsiteX79" fmla="*/ 1012371 w 1878114"/>
                      <a:gd name="connsiteY79" fmla="*/ 141514 h 2253342"/>
                      <a:gd name="connsiteX80" fmla="*/ 979714 w 1878114"/>
                      <a:gd name="connsiteY80" fmla="*/ 130628 h 2253342"/>
                      <a:gd name="connsiteX81" fmla="*/ 881743 w 1878114"/>
                      <a:gd name="connsiteY81" fmla="*/ 76200 h 2253342"/>
                      <a:gd name="connsiteX82" fmla="*/ 827314 w 1878114"/>
                      <a:gd name="connsiteY82" fmla="*/ 32657 h 2253342"/>
                      <a:gd name="connsiteX83" fmla="*/ 685800 w 1878114"/>
                      <a:gd name="connsiteY83" fmla="*/ 0 h 2253342"/>
                      <a:gd name="connsiteX84" fmla="*/ 533400 w 1878114"/>
                      <a:gd name="connsiteY84" fmla="*/ 21771 h 2253342"/>
                      <a:gd name="connsiteX85" fmla="*/ 511628 w 1878114"/>
                      <a:gd name="connsiteY85" fmla="*/ 43542 h 2253342"/>
                      <a:gd name="connsiteX86" fmla="*/ 478971 w 1878114"/>
                      <a:gd name="connsiteY86" fmla="*/ 97971 h 2253342"/>
                      <a:gd name="connsiteX87" fmla="*/ 468085 w 1878114"/>
                      <a:gd name="connsiteY87" fmla="*/ 130628 h 2253342"/>
                      <a:gd name="connsiteX88" fmla="*/ 446314 w 1878114"/>
                      <a:gd name="connsiteY88" fmla="*/ 163285 h 2253342"/>
                      <a:gd name="connsiteX89" fmla="*/ 435428 w 1878114"/>
                      <a:gd name="connsiteY89" fmla="*/ 217714 h 2253342"/>
                      <a:gd name="connsiteX90" fmla="*/ 424543 w 1878114"/>
                      <a:gd name="connsiteY90" fmla="*/ 250371 h 2253342"/>
                      <a:gd name="connsiteX91" fmla="*/ 413657 w 1878114"/>
                      <a:gd name="connsiteY91" fmla="*/ 293914 h 2253342"/>
                      <a:gd name="connsiteX92" fmla="*/ 381000 w 1878114"/>
                      <a:gd name="connsiteY92" fmla="*/ 348342 h 2253342"/>
                      <a:gd name="connsiteX0" fmla="*/ 381000 w 1878114"/>
                      <a:gd name="connsiteY0" fmla="*/ 348342 h 2253342"/>
                      <a:gd name="connsiteX1" fmla="*/ 381000 w 1878114"/>
                      <a:gd name="connsiteY1" fmla="*/ 348342 h 2253342"/>
                      <a:gd name="connsiteX2" fmla="*/ 293914 w 1878114"/>
                      <a:gd name="connsiteY2" fmla="*/ 457200 h 2253342"/>
                      <a:gd name="connsiteX3" fmla="*/ 283028 w 1878114"/>
                      <a:gd name="connsiteY3" fmla="*/ 489857 h 2253342"/>
                      <a:gd name="connsiteX4" fmla="*/ 250371 w 1878114"/>
                      <a:gd name="connsiteY4" fmla="*/ 511628 h 2253342"/>
                      <a:gd name="connsiteX5" fmla="*/ 228600 w 1878114"/>
                      <a:gd name="connsiteY5" fmla="*/ 533400 h 2253342"/>
                      <a:gd name="connsiteX6" fmla="*/ 185057 w 1878114"/>
                      <a:gd name="connsiteY6" fmla="*/ 598714 h 2253342"/>
                      <a:gd name="connsiteX7" fmla="*/ 108857 w 1878114"/>
                      <a:gd name="connsiteY7" fmla="*/ 685800 h 2253342"/>
                      <a:gd name="connsiteX8" fmla="*/ 87085 w 1878114"/>
                      <a:gd name="connsiteY8" fmla="*/ 707571 h 2253342"/>
                      <a:gd name="connsiteX9" fmla="*/ 43543 w 1878114"/>
                      <a:gd name="connsiteY9" fmla="*/ 762000 h 2253342"/>
                      <a:gd name="connsiteX10" fmla="*/ 10885 w 1878114"/>
                      <a:gd name="connsiteY10" fmla="*/ 859971 h 2253342"/>
                      <a:gd name="connsiteX11" fmla="*/ 0 w 1878114"/>
                      <a:gd name="connsiteY11" fmla="*/ 892628 h 2253342"/>
                      <a:gd name="connsiteX12" fmla="*/ 10885 w 1878114"/>
                      <a:gd name="connsiteY12" fmla="*/ 1023257 h 2253342"/>
                      <a:gd name="connsiteX13" fmla="*/ 32657 w 1878114"/>
                      <a:gd name="connsiteY13" fmla="*/ 1055914 h 2253342"/>
                      <a:gd name="connsiteX14" fmla="*/ 43543 w 1878114"/>
                      <a:gd name="connsiteY14" fmla="*/ 1088571 h 2253342"/>
                      <a:gd name="connsiteX15" fmla="*/ 108857 w 1878114"/>
                      <a:gd name="connsiteY15" fmla="*/ 1175657 h 2253342"/>
                      <a:gd name="connsiteX16" fmla="*/ 130628 w 1878114"/>
                      <a:gd name="connsiteY16" fmla="*/ 1208314 h 2253342"/>
                      <a:gd name="connsiteX17" fmla="*/ 185057 w 1878114"/>
                      <a:gd name="connsiteY17" fmla="*/ 1251857 h 2253342"/>
                      <a:gd name="connsiteX18" fmla="*/ 228600 w 1878114"/>
                      <a:gd name="connsiteY18" fmla="*/ 1306285 h 2253342"/>
                      <a:gd name="connsiteX19" fmla="*/ 239485 w 1878114"/>
                      <a:gd name="connsiteY19" fmla="*/ 1338942 h 2253342"/>
                      <a:gd name="connsiteX20" fmla="*/ 217714 w 1878114"/>
                      <a:gd name="connsiteY20" fmla="*/ 1534885 h 2253342"/>
                      <a:gd name="connsiteX21" fmla="*/ 206828 w 1878114"/>
                      <a:gd name="connsiteY21" fmla="*/ 1567542 h 2253342"/>
                      <a:gd name="connsiteX22" fmla="*/ 217714 w 1878114"/>
                      <a:gd name="connsiteY22" fmla="*/ 1709057 h 2253342"/>
                      <a:gd name="connsiteX23" fmla="*/ 239485 w 1878114"/>
                      <a:gd name="connsiteY23" fmla="*/ 1741714 h 2253342"/>
                      <a:gd name="connsiteX24" fmla="*/ 283028 w 1878114"/>
                      <a:gd name="connsiteY24" fmla="*/ 1785257 h 2253342"/>
                      <a:gd name="connsiteX25" fmla="*/ 304800 w 1878114"/>
                      <a:gd name="connsiteY25" fmla="*/ 1807028 h 2253342"/>
                      <a:gd name="connsiteX26" fmla="*/ 326571 w 1878114"/>
                      <a:gd name="connsiteY26" fmla="*/ 1828800 h 2253342"/>
                      <a:gd name="connsiteX27" fmla="*/ 359228 w 1878114"/>
                      <a:gd name="connsiteY27" fmla="*/ 1850571 h 2253342"/>
                      <a:gd name="connsiteX28" fmla="*/ 402771 w 1878114"/>
                      <a:gd name="connsiteY28" fmla="*/ 1905000 h 2253342"/>
                      <a:gd name="connsiteX29" fmla="*/ 424543 w 1878114"/>
                      <a:gd name="connsiteY29" fmla="*/ 1937657 h 2253342"/>
                      <a:gd name="connsiteX30" fmla="*/ 500743 w 1878114"/>
                      <a:gd name="connsiteY30" fmla="*/ 2002971 h 2253342"/>
                      <a:gd name="connsiteX31" fmla="*/ 587828 w 1878114"/>
                      <a:gd name="connsiteY31" fmla="*/ 2079171 h 2253342"/>
                      <a:gd name="connsiteX32" fmla="*/ 609600 w 1878114"/>
                      <a:gd name="connsiteY32" fmla="*/ 2100942 h 2253342"/>
                      <a:gd name="connsiteX33" fmla="*/ 674914 w 1878114"/>
                      <a:gd name="connsiteY33" fmla="*/ 2122714 h 2253342"/>
                      <a:gd name="connsiteX34" fmla="*/ 707571 w 1878114"/>
                      <a:gd name="connsiteY34" fmla="*/ 2133600 h 2253342"/>
                      <a:gd name="connsiteX35" fmla="*/ 783771 w 1878114"/>
                      <a:gd name="connsiteY35" fmla="*/ 2177142 h 2253342"/>
                      <a:gd name="connsiteX36" fmla="*/ 881743 w 1878114"/>
                      <a:gd name="connsiteY36" fmla="*/ 2198914 h 2253342"/>
                      <a:gd name="connsiteX37" fmla="*/ 968828 w 1878114"/>
                      <a:gd name="connsiteY37" fmla="*/ 2220685 h 2253342"/>
                      <a:gd name="connsiteX38" fmla="*/ 1034143 w 1878114"/>
                      <a:gd name="connsiteY38" fmla="*/ 2242457 h 2253342"/>
                      <a:gd name="connsiteX39" fmla="*/ 1066800 w 1878114"/>
                      <a:gd name="connsiteY39" fmla="*/ 2253342 h 2253342"/>
                      <a:gd name="connsiteX40" fmla="*/ 1208314 w 1878114"/>
                      <a:gd name="connsiteY40" fmla="*/ 2242457 h 2253342"/>
                      <a:gd name="connsiteX41" fmla="*/ 1273628 w 1878114"/>
                      <a:gd name="connsiteY41" fmla="*/ 2177142 h 2253342"/>
                      <a:gd name="connsiteX42" fmla="*/ 1328057 w 1878114"/>
                      <a:gd name="connsiteY42" fmla="*/ 2122714 h 2253342"/>
                      <a:gd name="connsiteX43" fmla="*/ 1349828 w 1878114"/>
                      <a:gd name="connsiteY43" fmla="*/ 2090057 h 2253342"/>
                      <a:gd name="connsiteX44" fmla="*/ 1404257 w 1878114"/>
                      <a:gd name="connsiteY44" fmla="*/ 2035628 h 2253342"/>
                      <a:gd name="connsiteX45" fmla="*/ 1469571 w 1878114"/>
                      <a:gd name="connsiteY45" fmla="*/ 1970314 h 2253342"/>
                      <a:gd name="connsiteX46" fmla="*/ 1513114 w 1878114"/>
                      <a:gd name="connsiteY46" fmla="*/ 1905000 h 2253342"/>
                      <a:gd name="connsiteX47" fmla="*/ 1556657 w 1878114"/>
                      <a:gd name="connsiteY47" fmla="*/ 1839685 h 2253342"/>
                      <a:gd name="connsiteX48" fmla="*/ 1578428 w 1878114"/>
                      <a:gd name="connsiteY48" fmla="*/ 1807028 h 2253342"/>
                      <a:gd name="connsiteX49" fmla="*/ 1654628 w 1878114"/>
                      <a:gd name="connsiteY49" fmla="*/ 1730828 h 2253342"/>
                      <a:gd name="connsiteX50" fmla="*/ 1676400 w 1878114"/>
                      <a:gd name="connsiteY50" fmla="*/ 1709057 h 2253342"/>
                      <a:gd name="connsiteX51" fmla="*/ 1698171 w 1878114"/>
                      <a:gd name="connsiteY51" fmla="*/ 1676400 h 2253342"/>
                      <a:gd name="connsiteX52" fmla="*/ 1719943 w 1878114"/>
                      <a:gd name="connsiteY52" fmla="*/ 1654628 h 2253342"/>
                      <a:gd name="connsiteX53" fmla="*/ 1763485 w 1878114"/>
                      <a:gd name="connsiteY53" fmla="*/ 1578428 h 2253342"/>
                      <a:gd name="connsiteX54" fmla="*/ 1817914 w 1878114"/>
                      <a:gd name="connsiteY54" fmla="*/ 1513114 h 2253342"/>
                      <a:gd name="connsiteX55" fmla="*/ 1861457 w 1878114"/>
                      <a:gd name="connsiteY55" fmla="*/ 1447800 h 2253342"/>
                      <a:gd name="connsiteX56" fmla="*/ 1861457 w 1878114"/>
                      <a:gd name="connsiteY56" fmla="*/ 1251857 h 2253342"/>
                      <a:gd name="connsiteX57" fmla="*/ 1839685 w 1878114"/>
                      <a:gd name="connsiteY57" fmla="*/ 1175657 h 2253342"/>
                      <a:gd name="connsiteX58" fmla="*/ 1817914 w 1878114"/>
                      <a:gd name="connsiteY58" fmla="*/ 1066800 h 2253342"/>
                      <a:gd name="connsiteX59" fmla="*/ 1785257 w 1878114"/>
                      <a:gd name="connsiteY59" fmla="*/ 957942 h 2253342"/>
                      <a:gd name="connsiteX60" fmla="*/ 1763485 w 1878114"/>
                      <a:gd name="connsiteY60" fmla="*/ 936171 h 2253342"/>
                      <a:gd name="connsiteX61" fmla="*/ 1730828 w 1878114"/>
                      <a:gd name="connsiteY61" fmla="*/ 881742 h 2253342"/>
                      <a:gd name="connsiteX62" fmla="*/ 1665514 w 1878114"/>
                      <a:gd name="connsiteY62" fmla="*/ 783771 h 2253342"/>
                      <a:gd name="connsiteX63" fmla="*/ 1643743 w 1878114"/>
                      <a:gd name="connsiteY63" fmla="*/ 751114 h 2253342"/>
                      <a:gd name="connsiteX64" fmla="*/ 1600200 w 1878114"/>
                      <a:gd name="connsiteY64" fmla="*/ 696685 h 2253342"/>
                      <a:gd name="connsiteX65" fmla="*/ 1578428 w 1878114"/>
                      <a:gd name="connsiteY65" fmla="*/ 653142 h 2253342"/>
                      <a:gd name="connsiteX66" fmla="*/ 1606513 w 1878114"/>
                      <a:gd name="connsiteY66" fmla="*/ 620485 h 2253342"/>
                      <a:gd name="connsiteX67" fmla="*/ 1524000 w 1878114"/>
                      <a:gd name="connsiteY67" fmla="*/ 544285 h 2253342"/>
                      <a:gd name="connsiteX68" fmla="*/ 1502228 w 1878114"/>
                      <a:gd name="connsiteY68" fmla="*/ 478971 h 2253342"/>
                      <a:gd name="connsiteX69" fmla="*/ 1491343 w 1878114"/>
                      <a:gd name="connsiteY69" fmla="*/ 446314 h 2253342"/>
                      <a:gd name="connsiteX70" fmla="*/ 1436914 w 1878114"/>
                      <a:gd name="connsiteY70" fmla="*/ 391885 h 2253342"/>
                      <a:gd name="connsiteX71" fmla="*/ 1382485 w 1878114"/>
                      <a:gd name="connsiteY71" fmla="*/ 337457 h 2253342"/>
                      <a:gd name="connsiteX72" fmla="*/ 1360714 w 1878114"/>
                      <a:gd name="connsiteY72" fmla="*/ 315685 h 2253342"/>
                      <a:gd name="connsiteX73" fmla="*/ 1295400 w 1878114"/>
                      <a:gd name="connsiteY73" fmla="*/ 293914 h 2253342"/>
                      <a:gd name="connsiteX74" fmla="*/ 1262743 w 1878114"/>
                      <a:gd name="connsiteY74" fmla="*/ 283028 h 2253342"/>
                      <a:gd name="connsiteX75" fmla="*/ 1186543 w 1878114"/>
                      <a:gd name="connsiteY75" fmla="*/ 261257 h 2253342"/>
                      <a:gd name="connsiteX76" fmla="*/ 1132114 w 1878114"/>
                      <a:gd name="connsiteY76" fmla="*/ 217714 h 2253342"/>
                      <a:gd name="connsiteX77" fmla="*/ 1077685 w 1878114"/>
                      <a:gd name="connsiteY77" fmla="*/ 174171 h 2253342"/>
                      <a:gd name="connsiteX78" fmla="*/ 1045028 w 1878114"/>
                      <a:gd name="connsiteY78" fmla="*/ 163285 h 2253342"/>
                      <a:gd name="connsiteX79" fmla="*/ 1012371 w 1878114"/>
                      <a:gd name="connsiteY79" fmla="*/ 141514 h 2253342"/>
                      <a:gd name="connsiteX80" fmla="*/ 979714 w 1878114"/>
                      <a:gd name="connsiteY80" fmla="*/ 130628 h 2253342"/>
                      <a:gd name="connsiteX81" fmla="*/ 881743 w 1878114"/>
                      <a:gd name="connsiteY81" fmla="*/ 76200 h 2253342"/>
                      <a:gd name="connsiteX82" fmla="*/ 827314 w 1878114"/>
                      <a:gd name="connsiteY82" fmla="*/ 32657 h 2253342"/>
                      <a:gd name="connsiteX83" fmla="*/ 685800 w 1878114"/>
                      <a:gd name="connsiteY83" fmla="*/ 0 h 2253342"/>
                      <a:gd name="connsiteX84" fmla="*/ 533400 w 1878114"/>
                      <a:gd name="connsiteY84" fmla="*/ 21771 h 2253342"/>
                      <a:gd name="connsiteX85" fmla="*/ 511628 w 1878114"/>
                      <a:gd name="connsiteY85" fmla="*/ 43542 h 2253342"/>
                      <a:gd name="connsiteX86" fmla="*/ 478971 w 1878114"/>
                      <a:gd name="connsiteY86" fmla="*/ 97971 h 2253342"/>
                      <a:gd name="connsiteX87" fmla="*/ 468085 w 1878114"/>
                      <a:gd name="connsiteY87" fmla="*/ 130628 h 2253342"/>
                      <a:gd name="connsiteX88" fmla="*/ 446314 w 1878114"/>
                      <a:gd name="connsiteY88" fmla="*/ 163285 h 2253342"/>
                      <a:gd name="connsiteX89" fmla="*/ 435428 w 1878114"/>
                      <a:gd name="connsiteY89" fmla="*/ 217714 h 2253342"/>
                      <a:gd name="connsiteX90" fmla="*/ 424543 w 1878114"/>
                      <a:gd name="connsiteY90" fmla="*/ 250371 h 2253342"/>
                      <a:gd name="connsiteX91" fmla="*/ 413657 w 1878114"/>
                      <a:gd name="connsiteY91" fmla="*/ 293914 h 2253342"/>
                      <a:gd name="connsiteX92" fmla="*/ 381000 w 1878114"/>
                      <a:gd name="connsiteY92" fmla="*/ 348342 h 2253342"/>
                      <a:gd name="connsiteX0" fmla="*/ 381000 w 1878114"/>
                      <a:gd name="connsiteY0" fmla="*/ 348342 h 2253342"/>
                      <a:gd name="connsiteX1" fmla="*/ 381000 w 1878114"/>
                      <a:gd name="connsiteY1" fmla="*/ 348342 h 2253342"/>
                      <a:gd name="connsiteX2" fmla="*/ 293914 w 1878114"/>
                      <a:gd name="connsiteY2" fmla="*/ 457200 h 2253342"/>
                      <a:gd name="connsiteX3" fmla="*/ 283028 w 1878114"/>
                      <a:gd name="connsiteY3" fmla="*/ 489857 h 2253342"/>
                      <a:gd name="connsiteX4" fmla="*/ 250371 w 1878114"/>
                      <a:gd name="connsiteY4" fmla="*/ 511628 h 2253342"/>
                      <a:gd name="connsiteX5" fmla="*/ 228600 w 1878114"/>
                      <a:gd name="connsiteY5" fmla="*/ 533400 h 2253342"/>
                      <a:gd name="connsiteX6" fmla="*/ 185057 w 1878114"/>
                      <a:gd name="connsiteY6" fmla="*/ 598714 h 2253342"/>
                      <a:gd name="connsiteX7" fmla="*/ 108857 w 1878114"/>
                      <a:gd name="connsiteY7" fmla="*/ 685800 h 2253342"/>
                      <a:gd name="connsiteX8" fmla="*/ 87085 w 1878114"/>
                      <a:gd name="connsiteY8" fmla="*/ 707571 h 2253342"/>
                      <a:gd name="connsiteX9" fmla="*/ 43543 w 1878114"/>
                      <a:gd name="connsiteY9" fmla="*/ 762000 h 2253342"/>
                      <a:gd name="connsiteX10" fmla="*/ 10885 w 1878114"/>
                      <a:gd name="connsiteY10" fmla="*/ 859971 h 2253342"/>
                      <a:gd name="connsiteX11" fmla="*/ 0 w 1878114"/>
                      <a:gd name="connsiteY11" fmla="*/ 892628 h 2253342"/>
                      <a:gd name="connsiteX12" fmla="*/ 10885 w 1878114"/>
                      <a:gd name="connsiteY12" fmla="*/ 1023257 h 2253342"/>
                      <a:gd name="connsiteX13" fmla="*/ 32657 w 1878114"/>
                      <a:gd name="connsiteY13" fmla="*/ 1055914 h 2253342"/>
                      <a:gd name="connsiteX14" fmla="*/ 43543 w 1878114"/>
                      <a:gd name="connsiteY14" fmla="*/ 1088571 h 2253342"/>
                      <a:gd name="connsiteX15" fmla="*/ 108857 w 1878114"/>
                      <a:gd name="connsiteY15" fmla="*/ 1175657 h 2253342"/>
                      <a:gd name="connsiteX16" fmla="*/ 130628 w 1878114"/>
                      <a:gd name="connsiteY16" fmla="*/ 1208314 h 2253342"/>
                      <a:gd name="connsiteX17" fmla="*/ 185057 w 1878114"/>
                      <a:gd name="connsiteY17" fmla="*/ 1251857 h 2253342"/>
                      <a:gd name="connsiteX18" fmla="*/ 228600 w 1878114"/>
                      <a:gd name="connsiteY18" fmla="*/ 1306285 h 2253342"/>
                      <a:gd name="connsiteX19" fmla="*/ 239485 w 1878114"/>
                      <a:gd name="connsiteY19" fmla="*/ 1338942 h 2253342"/>
                      <a:gd name="connsiteX20" fmla="*/ 217714 w 1878114"/>
                      <a:gd name="connsiteY20" fmla="*/ 1534885 h 2253342"/>
                      <a:gd name="connsiteX21" fmla="*/ 206828 w 1878114"/>
                      <a:gd name="connsiteY21" fmla="*/ 1567542 h 2253342"/>
                      <a:gd name="connsiteX22" fmla="*/ 217714 w 1878114"/>
                      <a:gd name="connsiteY22" fmla="*/ 1709057 h 2253342"/>
                      <a:gd name="connsiteX23" fmla="*/ 239485 w 1878114"/>
                      <a:gd name="connsiteY23" fmla="*/ 1741714 h 2253342"/>
                      <a:gd name="connsiteX24" fmla="*/ 283028 w 1878114"/>
                      <a:gd name="connsiteY24" fmla="*/ 1785257 h 2253342"/>
                      <a:gd name="connsiteX25" fmla="*/ 304800 w 1878114"/>
                      <a:gd name="connsiteY25" fmla="*/ 1807028 h 2253342"/>
                      <a:gd name="connsiteX26" fmla="*/ 326571 w 1878114"/>
                      <a:gd name="connsiteY26" fmla="*/ 1828800 h 2253342"/>
                      <a:gd name="connsiteX27" fmla="*/ 359228 w 1878114"/>
                      <a:gd name="connsiteY27" fmla="*/ 1850571 h 2253342"/>
                      <a:gd name="connsiteX28" fmla="*/ 402771 w 1878114"/>
                      <a:gd name="connsiteY28" fmla="*/ 1905000 h 2253342"/>
                      <a:gd name="connsiteX29" fmla="*/ 424543 w 1878114"/>
                      <a:gd name="connsiteY29" fmla="*/ 1937657 h 2253342"/>
                      <a:gd name="connsiteX30" fmla="*/ 500743 w 1878114"/>
                      <a:gd name="connsiteY30" fmla="*/ 2002971 h 2253342"/>
                      <a:gd name="connsiteX31" fmla="*/ 587828 w 1878114"/>
                      <a:gd name="connsiteY31" fmla="*/ 2079171 h 2253342"/>
                      <a:gd name="connsiteX32" fmla="*/ 609600 w 1878114"/>
                      <a:gd name="connsiteY32" fmla="*/ 2100942 h 2253342"/>
                      <a:gd name="connsiteX33" fmla="*/ 674914 w 1878114"/>
                      <a:gd name="connsiteY33" fmla="*/ 2122714 h 2253342"/>
                      <a:gd name="connsiteX34" fmla="*/ 707571 w 1878114"/>
                      <a:gd name="connsiteY34" fmla="*/ 2133600 h 2253342"/>
                      <a:gd name="connsiteX35" fmla="*/ 783771 w 1878114"/>
                      <a:gd name="connsiteY35" fmla="*/ 2177142 h 2253342"/>
                      <a:gd name="connsiteX36" fmla="*/ 881743 w 1878114"/>
                      <a:gd name="connsiteY36" fmla="*/ 2198914 h 2253342"/>
                      <a:gd name="connsiteX37" fmla="*/ 968828 w 1878114"/>
                      <a:gd name="connsiteY37" fmla="*/ 2220685 h 2253342"/>
                      <a:gd name="connsiteX38" fmla="*/ 1034143 w 1878114"/>
                      <a:gd name="connsiteY38" fmla="*/ 2242457 h 2253342"/>
                      <a:gd name="connsiteX39" fmla="*/ 1066800 w 1878114"/>
                      <a:gd name="connsiteY39" fmla="*/ 2253342 h 2253342"/>
                      <a:gd name="connsiteX40" fmla="*/ 1208314 w 1878114"/>
                      <a:gd name="connsiteY40" fmla="*/ 2242457 h 2253342"/>
                      <a:gd name="connsiteX41" fmla="*/ 1273628 w 1878114"/>
                      <a:gd name="connsiteY41" fmla="*/ 2177142 h 2253342"/>
                      <a:gd name="connsiteX42" fmla="*/ 1328057 w 1878114"/>
                      <a:gd name="connsiteY42" fmla="*/ 2122714 h 2253342"/>
                      <a:gd name="connsiteX43" fmla="*/ 1349828 w 1878114"/>
                      <a:gd name="connsiteY43" fmla="*/ 2090057 h 2253342"/>
                      <a:gd name="connsiteX44" fmla="*/ 1404257 w 1878114"/>
                      <a:gd name="connsiteY44" fmla="*/ 2035628 h 2253342"/>
                      <a:gd name="connsiteX45" fmla="*/ 1469571 w 1878114"/>
                      <a:gd name="connsiteY45" fmla="*/ 1970314 h 2253342"/>
                      <a:gd name="connsiteX46" fmla="*/ 1513114 w 1878114"/>
                      <a:gd name="connsiteY46" fmla="*/ 1905000 h 2253342"/>
                      <a:gd name="connsiteX47" fmla="*/ 1556657 w 1878114"/>
                      <a:gd name="connsiteY47" fmla="*/ 1839685 h 2253342"/>
                      <a:gd name="connsiteX48" fmla="*/ 1578428 w 1878114"/>
                      <a:gd name="connsiteY48" fmla="*/ 1807028 h 2253342"/>
                      <a:gd name="connsiteX49" fmla="*/ 1654628 w 1878114"/>
                      <a:gd name="connsiteY49" fmla="*/ 1730828 h 2253342"/>
                      <a:gd name="connsiteX50" fmla="*/ 1676400 w 1878114"/>
                      <a:gd name="connsiteY50" fmla="*/ 1709057 h 2253342"/>
                      <a:gd name="connsiteX51" fmla="*/ 1698171 w 1878114"/>
                      <a:gd name="connsiteY51" fmla="*/ 1676400 h 2253342"/>
                      <a:gd name="connsiteX52" fmla="*/ 1719943 w 1878114"/>
                      <a:gd name="connsiteY52" fmla="*/ 1654628 h 2253342"/>
                      <a:gd name="connsiteX53" fmla="*/ 1763485 w 1878114"/>
                      <a:gd name="connsiteY53" fmla="*/ 1578428 h 2253342"/>
                      <a:gd name="connsiteX54" fmla="*/ 1817914 w 1878114"/>
                      <a:gd name="connsiteY54" fmla="*/ 1513114 h 2253342"/>
                      <a:gd name="connsiteX55" fmla="*/ 1861457 w 1878114"/>
                      <a:gd name="connsiteY55" fmla="*/ 1447800 h 2253342"/>
                      <a:gd name="connsiteX56" fmla="*/ 1861457 w 1878114"/>
                      <a:gd name="connsiteY56" fmla="*/ 1251857 h 2253342"/>
                      <a:gd name="connsiteX57" fmla="*/ 1839685 w 1878114"/>
                      <a:gd name="connsiteY57" fmla="*/ 1175657 h 2253342"/>
                      <a:gd name="connsiteX58" fmla="*/ 1817914 w 1878114"/>
                      <a:gd name="connsiteY58" fmla="*/ 1066800 h 2253342"/>
                      <a:gd name="connsiteX59" fmla="*/ 1785257 w 1878114"/>
                      <a:gd name="connsiteY59" fmla="*/ 957942 h 2253342"/>
                      <a:gd name="connsiteX60" fmla="*/ 1763485 w 1878114"/>
                      <a:gd name="connsiteY60" fmla="*/ 936171 h 2253342"/>
                      <a:gd name="connsiteX61" fmla="*/ 1730828 w 1878114"/>
                      <a:gd name="connsiteY61" fmla="*/ 881742 h 2253342"/>
                      <a:gd name="connsiteX62" fmla="*/ 1665514 w 1878114"/>
                      <a:gd name="connsiteY62" fmla="*/ 783771 h 2253342"/>
                      <a:gd name="connsiteX63" fmla="*/ 1643743 w 1878114"/>
                      <a:gd name="connsiteY63" fmla="*/ 751114 h 2253342"/>
                      <a:gd name="connsiteX64" fmla="*/ 1633602 w 1878114"/>
                      <a:gd name="connsiteY64" fmla="*/ 696685 h 2253342"/>
                      <a:gd name="connsiteX65" fmla="*/ 1578428 w 1878114"/>
                      <a:gd name="connsiteY65" fmla="*/ 653142 h 2253342"/>
                      <a:gd name="connsiteX66" fmla="*/ 1606513 w 1878114"/>
                      <a:gd name="connsiteY66" fmla="*/ 620485 h 2253342"/>
                      <a:gd name="connsiteX67" fmla="*/ 1524000 w 1878114"/>
                      <a:gd name="connsiteY67" fmla="*/ 544285 h 2253342"/>
                      <a:gd name="connsiteX68" fmla="*/ 1502228 w 1878114"/>
                      <a:gd name="connsiteY68" fmla="*/ 478971 h 2253342"/>
                      <a:gd name="connsiteX69" fmla="*/ 1491343 w 1878114"/>
                      <a:gd name="connsiteY69" fmla="*/ 446314 h 2253342"/>
                      <a:gd name="connsiteX70" fmla="*/ 1436914 w 1878114"/>
                      <a:gd name="connsiteY70" fmla="*/ 391885 h 2253342"/>
                      <a:gd name="connsiteX71" fmla="*/ 1382485 w 1878114"/>
                      <a:gd name="connsiteY71" fmla="*/ 337457 h 2253342"/>
                      <a:gd name="connsiteX72" fmla="*/ 1360714 w 1878114"/>
                      <a:gd name="connsiteY72" fmla="*/ 315685 h 2253342"/>
                      <a:gd name="connsiteX73" fmla="*/ 1295400 w 1878114"/>
                      <a:gd name="connsiteY73" fmla="*/ 293914 h 2253342"/>
                      <a:gd name="connsiteX74" fmla="*/ 1262743 w 1878114"/>
                      <a:gd name="connsiteY74" fmla="*/ 283028 h 2253342"/>
                      <a:gd name="connsiteX75" fmla="*/ 1186543 w 1878114"/>
                      <a:gd name="connsiteY75" fmla="*/ 261257 h 2253342"/>
                      <a:gd name="connsiteX76" fmla="*/ 1132114 w 1878114"/>
                      <a:gd name="connsiteY76" fmla="*/ 217714 h 2253342"/>
                      <a:gd name="connsiteX77" fmla="*/ 1077685 w 1878114"/>
                      <a:gd name="connsiteY77" fmla="*/ 174171 h 2253342"/>
                      <a:gd name="connsiteX78" fmla="*/ 1045028 w 1878114"/>
                      <a:gd name="connsiteY78" fmla="*/ 163285 h 2253342"/>
                      <a:gd name="connsiteX79" fmla="*/ 1012371 w 1878114"/>
                      <a:gd name="connsiteY79" fmla="*/ 141514 h 2253342"/>
                      <a:gd name="connsiteX80" fmla="*/ 979714 w 1878114"/>
                      <a:gd name="connsiteY80" fmla="*/ 130628 h 2253342"/>
                      <a:gd name="connsiteX81" fmla="*/ 881743 w 1878114"/>
                      <a:gd name="connsiteY81" fmla="*/ 76200 h 2253342"/>
                      <a:gd name="connsiteX82" fmla="*/ 827314 w 1878114"/>
                      <a:gd name="connsiteY82" fmla="*/ 32657 h 2253342"/>
                      <a:gd name="connsiteX83" fmla="*/ 685800 w 1878114"/>
                      <a:gd name="connsiteY83" fmla="*/ 0 h 2253342"/>
                      <a:gd name="connsiteX84" fmla="*/ 533400 w 1878114"/>
                      <a:gd name="connsiteY84" fmla="*/ 21771 h 2253342"/>
                      <a:gd name="connsiteX85" fmla="*/ 511628 w 1878114"/>
                      <a:gd name="connsiteY85" fmla="*/ 43542 h 2253342"/>
                      <a:gd name="connsiteX86" fmla="*/ 478971 w 1878114"/>
                      <a:gd name="connsiteY86" fmla="*/ 97971 h 2253342"/>
                      <a:gd name="connsiteX87" fmla="*/ 468085 w 1878114"/>
                      <a:gd name="connsiteY87" fmla="*/ 130628 h 2253342"/>
                      <a:gd name="connsiteX88" fmla="*/ 446314 w 1878114"/>
                      <a:gd name="connsiteY88" fmla="*/ 163285 h 2253342"/>
                      <a:gd name="connsiteX89" fmla="*/ 435428 w 1878114"/>
                      <a:gd name="connsiteY89" fmla="*/ 217714 h 2253342"/>
                      <a:gd name="connsiteX90" fmla="*/ 424543 w 1878114"/>
                      <a:gd name="connsiteY90" fmla="*/ 250371 h 2253342"/>
                      <a:gd name="connsiteX91" fmla="*/ 413657 w 1878114"/>
                      <a:gd name="connsiteY91" fmla="*/ 293914 h 2253342"/>
                      <a:gd name="connsiteX92" fmla="*/ 381000 w 1878114"/>
                      <a:gd name="connsiteY92" fmla="*/ 348342 h 2253342"/>
                      <a:gd name="connsiteX0" fmla="*/ 381000 w 1878114"/>
                      <a:gd name="connsiteY0" fmla="*/ 348342 h 2253342"/>
                      <a:gd name="connsiteX1" fmla="*/ 381000 w 1878114"/>
                      <a:gd name="connsiteY1" fmla="*/ 348342 h 2253342"/>
                      <a:gd name="connsiteX2" fmla="*/ 293914 w 1878114"/>
                      <a:gd name="connsiteY2" fmla="*/ 457200 h 2253342"/>
                      <a:gd name="connsiteX3" fmla="*/ 283028 w 1878114"/>
                      <a:gd name="connsiteY3" fmla="*/ 489857 h 2253342"/>
                      <a:gd name="connsiteX4" fmla="*/ 250371 w 1878114"/>
                      <a:gd name="connsiteY4" fmla="*/ 511628 h 2253342"/>
                      <a:gd name="connsiteX5" fmla="*/ 228600 w 1878114"/>
                      <a:gd name="connsiteY5" fmla="*/ 533400 h 2253342"/>
                      <a:gd name="connsiteX6" fmla="*/ 185057 w 1878114"/>
                      <a:gd name="connsiteY6" fmla="*/ 598714 h 2253342"/>
                      <a:gd name="connsiteX7" fmla="*/ 108857 w 1878114"/>
                      <a:gd name="connsiteY7" fmla="*/ 685800 h 2253342"/>
                      <a:gd name="connsiteX8" fmla="*/ 87085 w 1878114"/>
                      <a:gd name="connsiteY8" fmla="*/ 707571 h 2253342"/>
                      <a:gd name="connsiteX9" fmla="*/ 43543 w 1878114"/>
                      <a:gd name="connsiteY9" fmla="*/ 762000 h 2253342"/>
                      <a:gd name="connsiteX10" fmla="*/ 10885 w 1878114"/>
                      <a:gd name="connsiteY10" fmla="*/ 859971 h 2253342"/>
                      <a:gd name="connsiteX11" fmla="*/ 0 w 1878114"/>
                      <a:gd name="connsiteY11" fmla="*/ 892628 h 2253342"/>
                      <a:gd name="connsiteX12" fmla="*/ 10885 w 1878114"/>
                      <a:gd name="connsiteY12" fmla="*/ 1023257 h 2253342"/>
                      <a:gd name="connsiteX13" fmla="*/ 32657 w 1878114"/>
                      <a:gd name="connsiteY13" fmla="*/ 1055914 h 2253342"/>
                      <a:gd name="connsiteX14" fmla="*/ 43543 w 1878114"/>
                      <a:gd name="connsiteY14" fmla="*/ 1088571 h 2253342"/>
                      <a:gd name="connsiteX15" fmla="*/ 108857 w 1878114"/>
                      <a:gd name="connsiteY15" fmla="*/ 1175657 h 2253342"/>
                      <a:gd name="connsiteX16" fmla="*/ 130628 w 1878114"/>
                      <a:gd name="connsiteY16" fmla="*/ 1208314 h 2253342"/>
                      <a:gd name="connsiteX17" fmla="*/ 185057 w 1878114"/>
                      <a:gd name="connsiteY17" fmla="*/ 1251857 h 2253342"/>
                      <a:gd name="connsiteX18" fmla="*/ 228600 w 1878114"/>
                      <a:gd name="connsiteY18" fmla="*/ 1306285 h 2253342"/>
                      <a:gd name="connsiteX19" fmla="*/ 239485 w 1878114"/>
                      <a:gd name="connsiteY19" fmla="*/ 1338942 h 2253342"/>
                      <a:gd name="connsiteX20" fmla="*/ 217714 w 1878114"/>
                      <a:gd name="connsiteY20" fmla="*/ 1534885 h 2253342"/>
                      <a:gd name="connsiteX21" fmla="*/ 206828 w 1878114"/>
                      <a:gd name="connsiteY21" fmla="*/ 1567542 h 2253342"/>
                      <a:gd name="connsiteX22" fmla="*/ 217714 w 1878114"/>
                      <a:gd name="connsiteY22" fmla="*/ 1709057 h 2253342"/>
                      <a:gd name="connsiteX23" fmla="*/ 239485 w 1878114"/>
                      <a:gd name="connsiteY23" fmla="*/ 1741714 h 2253342"/>
                      <a:gd name="connsiteX24" fmla="*/ 283028 w 1878114"/>
                      <a:gd name="connsiteY24" fmla="*/ 1785257 h 2253342"/>
                      <a:gd name="connsiteX25" fmla="*/ 304800 w 1878114"/>
                      <a:gd name="connsiteY25" fmla="*/ 1807028 h 2253342"/>
                      <a:gd name="connsiteX26" fmla="*/ 326571 w 1878114"/>
                      <a:gd name="connsiteY26" fmla="*/ 1828800 h 2253342"/>
                      <a:gd name="connsiteX27" fmla="*/ 359228 w 1878114"/>
                      <a:gd name="connsiteY27" fmla="*/ 1850571 h 2253342"/>
                      <a:gd name="connsiteX28" fmla="*/ 402771 w 1878114"/>
                      <a:gd name="connsiteY28" fmla="*/ 1905000 h 2253342"/>
                      <a:gd name="connsiteX29" fmla="*/ 424543 w 1878114"/>
                      <a:gd name="connsiteY29" fmla="*/ 1937657 h 2253342"/>
                      <a:gd name="connsiteX30" fmla="*/ 500743 w 1878114"/>
                      <a:gd name="connsiteY30" fmla="*/ 2002971 h 2253342"/>
                      <a:gd name="connsiteX31" fmla="*/ 587828 w 1878114"/>
                      <a:gd name="connsiteY31" fmla="*/ 2079171 h 2253342"/>
                      <a:gd name="connsiteX32" fmla="*/ 609600 w 1878114"/>
                      <a:gd name="connsiteY32" fmla="*/ 2100942 h 2253342"/>
                      <a:gd name="connsiteX33" fmla="*/ 674914 w 1878114"/>
                      <a:gd name="connsiteY33" fmla="*/ 2122714 h 2253342"/>
                      <a:gd name="connsiteX34" fmla="*/ 707571 w 1878114"/>
                      <a:gd name="connsiteY34" fmla="*/ 2133600 h 2253342"/>
                      <a:gd name="connsiteX35" fmla="*/ 783771 w 1878114"/>
                      <a:gd name="connsiteY35" fmla="*/ 2177142 h 2253342"/>
                      <a:gd name="connsiteX36" fmla="*/ 881743 w 1878114"/>
                      <a:gd name="connsiteY36" fmla="*/ 2198914 h 2253342"/>
                      <a:gd name="connsiteX37" fmla="*/ 968828 w 1878114"/>
                      <a:gd name="connsiteY37" fmla="*/ 2220685 h 2253342"/>
                      <a:gd name="connsiteX38" fmla="*/ 1034143 w 1878114"/>
                      <a:gd name="connsiteY38" fmla="*/ 2242457 h 2253342"/>
                      <a:gd name="connsiteX39" fmla="*/ 1066800 w 1878114"/>
                      <a:gd name="connsiteY39" fmla="*/ 2253342 h 2253342"/>
                      <a:gd name="connsiteX40" fmla="*/ 1208314 w 1878114"/>
                      <a:gd name="connsiteY40" fmla="*/ 2242457 h 2253342"/>
                      <a:gd name="connsiteX41" fmla="*/ 1273628 w 1878114"/>
                      <a:gd name="connsiteY41" fmla="*/ 2177142 h 2253342"/>
                      <a:gd name="connsiteX42" fmla="*/ 1328057 w 1878114"/>
                      <a:gd name="connsiteY42" fmla="*/ 2122714 h 2253342"/>
                      <a:gd name="connsiteX43" fmla="*/ 1349828 w 1878114"/>
                      <a:gd name="connsiteY43" fmla="*/ 2090057 h 2253342"/>
                      <a:gd name="connsiteX44" fmla="*/ 1404257 w 1878114"/>
                      <a:gd name="connsiteY44" fmla="*/ 2035628 h 2253342"/>
                      <a:gd name="connsiteX45" fmla="*/ 1469571 w 1878114"/>
                      <a:gd name="connsiteY45" fmla="*/ 1970314 h 2253342"/>
                      <a:gd name="connsiteX46" fmla="*/ 1513114 w 1878114"/>
                      <a:gd name="connsiteY46" fmla="*/ 1905000 h 2253342"/>
                      <a:gd name="connsiteX47" fmla="*/ 1556657 w 1878114"/>
                      <a:gd name="connsiteY47" fmla="*/ 1839685 h 2253342"/>
                      <a:gd name="connsiteX48" fmla="*/ 1578428 w 1878114"/>
                      <a:gd name="connsiteY48" fmla="*/ 1807028 h 2253342"/>
                      <a:gd name="connsiteX49" fmla="*/ 1654628 w 1878114"/>
                      <a:gd name="connsiteY49" fmla="*/ 1730828 h 2253342"/>
                      <a:gd name="connsiteX50" fmla="*/ 1676400 w 1878114"/>
                      <a:gd name="connsiteY50" fmla="*/ 1709057 h 2253342"/>
                      <a:gd name="connsiteX51" fmla="*/ 1698171 w 1878114"/>
                      <a:gd name="connsiteY51" fmla="*/ 1676400 h 2253342"/>
                      <a:gd name="connsiteX52" fmla="*/ 1719943 w 1878114"/>
                      <a:gd name="connsiteY52" fmla="*/ 1654628 h 2253342"/>
                      <a:gd name="connsiteX53" fmla="*/ 1763485 w 1878114"/>
                      <a:gd name="connsiteY53" fmla="*/ 1578428 h 2253342"/>
                      <a:gd name="connsiteX54" fmla="*/ 1817914 w 1878114"/>
                      <a:gd name="connsiteY54" fmla="*/ 1513114 h 2253342"/>
                      <a:gd name="connsiteX55" fmla="*/ 1861457 w 1878114"/>
                      <a:gd name="connsiteY55" fmla="*/ 1447800 h 2253342"/>
                      <a:gd name="connsiteX56" fmla="*/ 1861457 w 1878114"/>
                      <a:gd name="connsiteY56" fmla="*/ 1251857 h 2253342"/>
                      <a:gd name="connsiteX57" fmla="*/ 1839685 w 1878114"/>
                      <a:gd name="connsiteY57" fmla="*/ 1175657 h 2253342"/>
                      <a:gd name="connsiteX58" fmla="*/ 1817914 w 1878114"/>
                      <a:gd name="connsiteY58" fmla="*/ 1066800 h 2253342"/>
                      <a:gd name="connsiteX59" fmla="*/ 1785257 w 1878114"/>
                      <a:gd name="connsiteY59" fmla="*/ 957942 h 2253342"/>
                      <a:gd name="connsiteX60" fmla="*/ 1763485 w 1878114"/>
                      <a:gd name="connsiteY60" fmla="*/ 936171 h 2253342"/>
                      <a:gd name="connsiteX61" fmla="*/ 1730828 w 1878114"/>
                      <a:gd name="connsiteY61" fmla="*/ 881742 h 2253342"/>
                      <a:gd name="connsiteX62" fmla="*/ 1665514 w 1878114"/>
                      <a:gd name="connsiteY62" fmla="*/ 783771 h 2253342"/>
                      <a:gd name="connsiteX63" fmla="*/ 1643743 w 1878114"/>
                      <a:gd name="connsiteY63" fmla="*/ 751114 h 2253342"/>
                      <a:gd name="connsiteX64" fmla="*/ 1633602 w 1878114"/>
                      <a:gd name="connsiteY64" fmla="*/ 696685 h 2253342"/>
                      <a:gd name="connsiteX65" fmla="*/ 1622965 w 1878114"/>
                      <a:gd name="connsiteY65" fmla="*/ 653142 h 2253342"/>
                      <a:gd name="connsiteX66" fmla="*/ 1606513 w 1878114"/>
                      <a:gd name="connsiteY66" fmla="*/ 620485 h 2253342"/>
                      <a:gd name="connsiteX67" fmla="*/ 1524000 w 1878114"/>
                      <a:gd name="connsiteY67" fmla="*/ 544285 h 2253342"/>
                      <a:gd name="connsiteX68" fmla="*/ 1502228 w 1878114"/>
                      <a:gd name="connsiteY68" fmla="*/ 478971 h 2253342"/>
                      <a:gd name="connsiteX69" fmla="*/ 1491343 w 1878114"/>
                      <a:gd name="connsiteY69" fmla="*/ 446314 h 2253342"/>
                      <a:gd name="connsiteX70" fmla="*/ 1436914 w 1878114"/>
                      <a:gd name="connsiteY70" fmla="*/ 391885 h 2253342"/>
                      <a:gd name="connsiteX71" fmla="*/ 1382485 w 1878114"/>
                      <a:gd name="connsiteY71" fmla="*/ 337457 h 2253342"/>
                      <a:gd name="connsiteX72" fmla="*/ 1360714 w 1878114"/>
                      <a:gd name="connsiteY72" fmla="*/ 315685 h 2253342"/>
                      <a:gd name="connsiteX73" fmla="*/ 1295400 w 1878114"/>
                      <a:gd name="connsiteY73" fmla="*/ 293914 h 2253342"/>
                      <a:gd name="connsiteX74" fmla="*/ 1262743 w 1878114"/>
                      <a:gd name="connsiteY74" fmla="*/ 283028 h 2253342"/>
                      <a:gd name="connsiteX75" fmla="*/ 1186543 w 1878114"/>
                      <a:gd name="connsiteY75" fmla="*/ 261257 h 2253342"/>
                      <a:gd name="connsiteX76" fmla="*/ 1132114 w 1878114"/>
                      <a:gd name="connsiteY76" fmla="*/ 217714 h 2253342"/>
                      <a:gd name="connsiteX77" fmla="*/ 1077685 w 1878114"/>
                      <a:gd name="connsiteY77" fmla="*/ 174171 h 2253342"/>
                      <a:gd name="connsiteX78" fmla="*/ 1045028 w 1878114"/>
                      <a:gd name="connsiteY78" fmla="*/ 163285 h 2253342"/>
                      <a:gd name="connsiteX79" fmla="*/ 1012371 w 1878114"/>
                      <a:gd name="connsiteY79" fmla="*/ 141514 h 2253342"/>
                      <a:gd name="connsiteX80" fmla="*/ 979714 w 1878114"/>
                      <a:gd name="connsiteY80" fmla="*/ 130628 h 2253342"/>
                      <a:gd name="connsiteX81" fmla="*/ 881743 w 1878114"/>
                      <a:gd name="connsiteY81" fmla="*/ 76200 h 2253342"/>
                      <a:gd name="connsiteX82" fmla="*/ 827314 w 1878114"/>
                      <a:gd name="connsiteY82" fmla="*/ 32657 h 2253342"/>
                      <a:gd name="connsiteX83" fmla="*/ 685800 w 1878114"/>
                      <a:gd name="connsiteY83" fmla="*/ 0 h 2253342"/>
                      <a:gd name="connsiteX84" fmla="*/ 533400 w 1878114"/>
                      <a:gd name="connsiteY84" fmla="*/ 21771 h 2253342"/>
                      <a:gd name="connsiteX85" fmla="*/ 511628 w 1878114"/>
                      <a:gd name="connsiteY85" fmla="*/ 43542 h 2253342"/>
                      <a:gd name="connsiteX86" fmla="*/ 478971 w 1878114"/>
                      <a:gd name="connsiteY86" fmla="*/ 97971 h 2253342"/>
                      <a:gd name="connsiteX87" fmla="*/ 468085 w 1878114"/>
                      <a:gd name="connsiteY87" fmla="*/ 130628 h 2253342"/>
                      <a:gd name="connsiteX88" fmla="*/ 446314 w 1878114"/>
                      <a:gd name="connsiteY88" fmla="*/ 163285 h 2253342"/>
                      <a:gd name="connsiteX89" fmla="*/ 435428 w 1878114"/>
                      <a:gd name="connsiteY89" fmla="*/ 217714 h 2253342"/>
                      <a:gd name="connsiteX90" fmla="*/ 424543 w 1878114"/>
                      <a:gd name="connsiteY90" fmla="*/ 250371 h 2253342"/>
                      <a:gd name="connsiteX91" fmla="*/ 413657 w 1878114"/>
                      <a:gd name="connsiteY91" fmla="*/ 293914 h 2253342"/>
                      <a:gd name="connsiteX92" fmla="*/ 381000 w 1878114"/>
                      <a:gd name="connsiteY92" fmla="*/ 348342 h 2253342"/>
                      <a:gd name="connsiteX0" fmla="*/ 381000 w 1878114"/>
                      <a:gd name="connsiteY0" fmla="*/ 348342 h 2253342"/>
                      <a:gd name="connsiteX1" fmla="*/ 381000 w 1878114"/>
                      <a:gd name="connsiteY1" fmla="*/ 348342 h 2253342"/>
                      <a:gd name="connsiteX2" fmla="*/ 293914 w 1878114"/>
                      <a:gd name="connsiteY2" fmla="*/ 457200 h 2253342"/>
                      <a:gd name="connsiteX3" fmla="*/ 283028 w 1878114"/>
                      <a:gd name="connsiteY3" fmla="*/ 489857 h 2253342"/>
                      <a:gd name="connsiteX4" fmla="*/ 250371 w 1878114"/>
                      <a:gd name="connsiteY4" fmla="*/ 511628 h 2253342"/>
                      <a:gd name="connsiteX5" fmla="*/ 228600 w 1878114"/>
                      <a:gd name="connsiteY5" fmla="*/ 533400 h 2253342"/>
                      <a:gd name="connsiteX6" fmla="*/ 185057 w 1878114"/>
                      <a:gd name="connsiteY6" fmla="*/ 598714 h 2253342"/>
                      <a:gd name="connsiteX7" fmla="*/ 108857 w 1878114"/>
                      <a:gd name="connsiteY7" fmla="*/ 685800 h 2253342"/>
                      <a:gd name="connsiteX8" fmla="*/ 43543 w 1878114"/>
                      <a:gd name="connsiteY8" fmla="*/ 762000 h 2253342"/>
                      <a:gd name="connsiteX9" fmla="*/ 10885 w 1878114"/>
                      <a:gd name="connsiteY9" fmla="*/ 859971 h 2253342"/>
                      <a:gd name="connsiteX10" fmla="*/ 0 w 1878114"/>
                      <a:gd name="connsiteY10" fmla="*/ 892628 h 2253342"/>
                      <a:gd name="connsiteX11" fmla="*/ 10885 w 1878114"/>
                      <a:gd name="connsiteY11" fmla="*/ 1023257 h 2253342"/>
                      <a:gd name="connsiteX12" fmla="*/ 32657 w 1878114"/>
                      <a:gd name="connsiteY12" fmla="*/ 1055914 h 2253342"/>
                      <a:gd name="connsiteX13" fmla="*/ 43543 w 1878114"/>
                      <a:gd name="connsiteY13" fmla="*/ 1088571 h 2253342"/>
                      <a:gd name="connsiteX14" fmla="*/ 108857 w 1878114"/>
                      <a:gd name="connsiteY14" fmla="*/ 1175657 h 2253342"/>
                      <a:gd name="connsiteX15" fmla="*/ 130628 w 1878114"/>
                      <a:gd name="connsiteY15" fmla="*/ 1208314 h 2253342"/>
                      <a:gd name="connsiteX16" fmla="*/ 185057 w 1878114"/>
                      <a:gd name="connsiteY16" fmla="*/ 1251857 h 2253342"/>
                      <a:gd name="connsiteX17" fmla="*/ 228600 w 1878114"/>
                      <a:gd name="connsiteY17" fmla="*/ 1306285 h 2253342"/>
                      <a:gd name="connsiteX18" fmla="*/ 239485 w 1878114"/>
                      <a:gd name="connsiteY18" fmla="*/ 1338942 h 2253342"/>
                      <a:gd name="connsiteX19" fmla="*/ 217714 w 1878114"/>
                      <a:gd name="connsiteY19" fmla="*/ 1534885 h 2253342"/>
                      <a:gd name="connsiteX20" fmla="*/ 206828 w 1878114"/>
                      <a:gd name="connsiteY20" fmla="*/ 1567542 h 2253342"/>
                      <a:gd name="connsiteX21" fmla="*/ 217714 w 1878114"/>
                      <a:gd name="connsiteY21" fmla="*/ 1709057 h 2253342"/>
                      <a:gd name="connsiteX22" fmla="*/ 239485 w 1878114"/>
                      <a:gd name="connsiteY22" fmla="*/ 1741714 h 2253342"/>
                      <a:gd name="connsiteX23" fmla="*/ 283028 w 1878114"/>
                      <a:gd name="connsiteY23" fmla="*/ 1785257 h 2253342"/>
                      <a:gd name="connsiteX24" fmla="*/ 304800 w 1878114"/>
                      <a:gd name="connsiteY24" fmla="*/ 1807028 h 2253342"/>
                      <a:gd name="connsiteX25" fmla="*/ 326571 w 1878114"/>
                      <a:gd name="connsiteY25" fmla="*/ 1828800 h 2253342"/>
                      <a:gd name="connsiteX26" fmla="*/ 359228 w 1878114"/>
                      <a:gd name="connsiteY26" fmla="*/ 1850571 h 2253342"/>
                      <a:gd name="connsiteX27" fmla="*/ 402771 w 1878114"/>
                      <a:gd name="connsiteY27" fmla="*/ 1905000 h 2253342"/>
                      <a:gd name="connsiteX28" fmla="*/ 424543 w 1878114"/>
                      <a:gd name="connsiteY28" fmla="*/ 1937657 h 2253342"/>
                      <a:gd name="connsiteX29" fmla="*/ 500743 w 1878114"/>
                      <a:gd name="connsiteY29" fmla="*/ 2002971 h 2253342"/>
                      <a:gd name="connsiteX30" fmla="*/ 587828 w 1878114"/>
                      <a:gd name="connsiteY30" fmla="*/ 2079171 h 2253342"/>
                      <a:gd name="connsiteX31" fmla="*/ 609600 w 1878114"/>
                      <a:gd name="connsiteY31" fmla="*/ 2100942 h 2253342"/>
                      <a:gd name="connsiteX32" fmla="*/ 674914 w 1878114"/>
                      <a:gd name="connsiteY32" fmla="*/ 2122714 h 2253342"/>
                      <a:gd name="connsiteX33" fmla="*/ 707571 w 1878114"/>
                      <a:gd name="connsiteY33" fmla="*/ 2133600 h 2253342"/>
                      <a:gd name="connsiteX34" fmla="*/ 783771 w 1878114"/>
                      <a:gd name="connsiteY34" fmla="*/ 2177142 h 2253342"/>
                      <a:gd name="connsiteX35" fmla="*/ 881743 w 1878114"/>
                      <a:gd name="connsiteY35" fmla="*/ 2198914 h 2253342"/>
                      <a:gd name="connsiteX36" fmla="*/ 968828 w 1878114"/>
                      <a:gd name="connsiteY36" fmla="*/ 2220685 h 2253342"/>
                      <a:gd name="connsiteX37" fmla="*/ 1034143 w 1878114"/>
                      <a:gd name="connsiteY37" fmla="*/ 2242457 h 2253342"/>
                      <a:gd name="connsiteX38" fmla="*/ 1066800 w 1878114"/>
                      <a:gd name="connsiteY38" fmla="*/ 2253342 h 2253342"/>
                      <a:gd name="connsiteX39" fmla="*/ 1208314 w 1878114"/>
                      <a:gd name="connsiteY39" fmla="*/ 2242457 h 2253342"/>
                      <a:gd name="connsiteX40" fmla="*/ 1273628 w 1878114"/>
                      <a:gd name="connsiteY40" fmla="*/ 2177142 h 2253342"/>
                      <a:gd name="connsiteX41" fmla="*/ 1328057 w 1878114"/>
                      <a:gd name="connsiteY41" fmla="*/ 2122714 h 2253342"/>
                      <a:gd name="connsiteX42" fmla="*/ 1349828 w 1878114"/>
                      <a:gd name="connsiteY42" fmla="*/ 2090057 h 2253342"/>
                      <a:gd name="connsiteX43" fmla="*/ 1404257 w 1878114"/>
                      <a:gd name="connsiteY43" fmla="*/ 2035628 h 2253342"/>
                      <a:gd name="connsiteX44" fmla="*/ 1469571 w 1878114"/>
                      <a:gd name="connsiteY44" fmla="*/ 1970314 h 2253342"/>
                      <a:gd name="connsiteX45" fmla="*/ 1513114 w 1878114"/>
                      <a:gd name="connsiteY45" fmla="*/ 1905000 h 2253342"/>
                      <a:gd name="connsiteX46" fmla="*/ 1556657 w 1878114"/>
                      <a:gd name="connsiteY46" fmla="*/ 1839685 h 2253342"/>
                      <a:gd name="connsiteX47" fmla="*/ 1578428 w 1878114"/>
                      <a:gd name="connsiteY47" fmla="*/ 1807028 h 2253342"/>
                      <a:gd name="connsiteX48" fmla="*/ 1654628 w 1878114"/>
                      <a:gd name="connsiteY48" fmla="*/ 1730828 h 2253342"/>
                      <a:gd name="connsiteX49" fmla="*/ 1676400 w 1878114"/>
                      <a:gd name="connsiteY49" fmla="*/ 1709057 h 2253342"/>
                      <a:gd name="connsiteX50" fmla="*/ 1698171 w 1878114"/>
                      <a:gd name="connsiteY50" fmla="*/ 1676400 h 2253342"/>
                      <a:gd name="connsiteX51" fmla="*/ 1719943 w 1878114"/>
                      <a:gd name="connsiteY51" fmla="*/ 1654628 h 2253342"/>
                      <a:gd name="connsiteX52" fmla="*/ 1763485 w 1878114"/>
                      <a:gd name="connsiteY52" fmla="*/ 1578428 h 2253342"/>
                      <a:gd name="connsiteX53" fmla="*/ 1817914 w 1878114"/>
                      <a:gd name="connsiteY53" fmla="*/ 1513114 h 2253342"/>
                      <a:gd name="connsiteX54" fmla="*/ 1861457 w 1878114"/>
                      <a:gd name="connsiteY54" fmla="*/ 1447800 h 2253342"/>
                      <a:gd name="connsiteX55" fmla="*/ 1861457 w 1878114"/>
                      <a:gd name="connsiteY55" fmla="*/ 1251857 h 2253342"/>
                      <a:gd name="connsiteX56" fmla="*/ 1839685 w 1878114"/>
                      <a:gd name="connsiteY56" fmla="*/ 1175657 h 2253342"/>
                      <a:gd name="connsiteX57" fmla="*/ 1817914 w 1878114"/>
                      <a:gd name="connsiteY57" fmla="*/ 1066800 h 2253342"/>
                      <a:gd name="connsiteX58" fmla="*/ 1785257 w 1878114"/>
                      <a:gd name="connsiteY58" fmla="*/ 957942 h 2253342"/>
                      <a:gd name="connsiteX59" fmla="*/ 1763485 w 1878114"/>
                      <a:gd name="connsiteY59" fmla="*/ 936171 h 2253342"/>
                      <a:gd name="connsiteX60" fmla="*/ 1730828 w 1878114"/>
                      <a:gd name="connsiteY60" fmla="*/ 881742 h 2253342"/>
                      <a:gd name="connsiteX61" fmla="*/ 1665514 w 1878114"/>
                      <a:gd name="connsiteY61" fmla="*/ 783771 h 2253342"/>
                      <a:gd name="connsiteX62" fmla="*/ 1643743 w 1878114"/>
                      <a:gd name="connsiteY62" fmla="*/ 751114 h 2253342"/>
                      <a:gd name="connsiteX63" fmla="*/ 1633602 w 1878114"/>
                      <a:gd name="connsiteY63" fmla="*/ 696685 h 2253342"/>
                      <a:gd name="connsiteX64" fmla="*/ 1622965 w 1878114"/>
                      <a:gd name="connsiteY64" fmla="*/ 653142 h 2253342"/>
                      <a:gd name="connsiteX65" fmla="*/ 1606513 w 1878114"/>
                      <a:gd name="connsiteY65" fmla="*/ 620485 h 2253342"/>
                      <a:gd name="connsiteX66" fmla="*/ 1524000 w 1878114"/>
                      <a:gd name="connsiteY66" fmla="*/ 544285 h 2253342"/>
                      <a:gd name="connsiteX67" fmla="*/ 1502228 w 1878114"/>
                      <a:gd name="connsiteY67" fmla="*/ 478971 h 2253342"/>
                      <a:gd name="connsiteX68" fmla="*/ 1491343 w 1878114"/>
                      <a:gd name="connsiteY68" fmla="*/ 446314 h 2253342"/>
                      <a:gd name="connsiteX69" fmla="*/ 1436914 w 1878114"/>
                      <a:gd name="connsiteY69" fmla="*/ 391885 h 2253342"/>
                      <a:gd name="connsiteX70" fmla="*/ 1382485 w 1878114"/>
                      <a:gd name="connsiteY70" fmla="*/ 337457 h 2253342"/>
                      <a:gd name="connsiteX71" fmla="*/ 1360714 w 1878114"/>
                      <a:gd name="connsiteY71" fmla="*/ 315685 h 2253342"/>
                      <a:gd name="connsiteX72" fmla="*/ 1295400 w 1878114"/>
                      <a:gd name="connsiteY72" fmla="*/ 293914 h 2253342"/>
                      <a:gd name="connsiteX73" fmla="*/ 1262743 w 1878114"/>
                      <a:gd name="connsiteY73" fmla="*/ 283028 h 2253342"/>
                      <a:gd name="connsiteX74" fmla="*/ 1186543 w 1878114"/>
                      <a:gd name="connsiteY74" fmla="*/ 261257 h 2253342"/>
                      <a:gd name="connsiteX75" fmla="*/ 1132114 w 1878114"/>
                      <a:gd name="connsiteY75" fmla="*/ 217714 h 2253342"/>
                      <a:gd name="connsiteX76" fmla="*/ 1077685 w 1878114"/>
                      <a:gd name="connsiteY76" fmla="*/ 174171 h 2253342"/>
                      <a:gd name="connsiteX77" fmla="*/ 1045028 w 1878114"/>
                      <a:gd name="connsiteY77" fmla="*/ 163285 h 2253342"/>
                      <a:gd name="connsiteX78" fmla="*/ 1012371 w 1878114"/>
                      <a:gd name="connsiteY78" fmla="*/ 141514 h 2253342"/>
                      <a:gd name="connsiteX79" fmla="*/ 979714 w 1878114"/>
                      <a:gd name="connsiteY79" fmla="*/ 130628 h 2253342"/>
                      <a:gd name="connsiteX80" fmla="*/ 881743 w 1878114"/>
                      <a:gd name="connsiteY80" fmla="*/ 76200 h 2253342"/>
                      <a:gd name="connsiteX81" fmla="*/ 827314 w 1878114"/>
                      <a:gd name="connsiteY81" fmla="*/ 32657 h 2253342"/>
                      <a:gd name="connsiteX82" fmla="*/ 685800 w 1878114"/>
                      <a:gd name="connsiteY82" fmla="*/ 0 h 2253342"/>
                      <a:gd name="connsiteX83" fmla="*/ 533400 w 1878114"/>
                      <a:gd name="connsiteY83" fmla="*/ 21771 h 2253342"/>
                      <a:gd name="connsiteX84" fmla="*/ 511628 w 1878114"/>
                      <a:gd name="connsiteY84" fmla="*/ 43542 h 2253342"/>
                      <a:gd name="connsiteX85" fmla="*/ 478971 w 1878114"/>
                      <a:gd name="connsiteY85" fmla="*/ 97971 h 2253342"/>
                      <a:gd name="connsiteX86" fmla="*/ 468085 w 1878114"/>
                      <a:gd name="connsiteY86" fmla="*/ 130628 h 2253342"/>
                      <a:gd name="connsiteX87" fmla="*/ 446314 w 1878114"/>
                      <a:gd name="connsiteY87" fmla="*/ 163285 h 2253342"/>
                      <a:gd name="connsiteX88" fmla="*/ 435428 w 1878114"/>
                      <a:gd name="connsiteY88" fmla="*/ 217714 h 2253342"/>
                      <a:gd name="connsiteX89" fmla="*/ 424543 w 1878114"/>
                      <a:gd name="connsiteY89" fmla="*/ 250371 h 2253342"/>
                      <a:gd name="connsiteX90" fmla="*/ 413657 w 1878114"/>
                      <a:gd name="connsiteY90" fmla="*/ 293914 h 2253342"/>
                      <a:gd name="connsiteX91" fmla="*/ 381000 w 1878114"/>
                      <a:gd name="connsiteY91" fmla="*/ 348342 h 2253342"/>
                      <a:gd name="connsiteX0" fmla="*/ 381000 w 1878114"/>
                      <a:gd name="connsiteY0" fmla="*/ 348342 h 2253342"/>
                      <a:gd name="connsiteX1" fmla="*/ 381000 w 1878114"/>
                      <a:gd name="connsiteY1" fmla="*/ 348342 h 2253342"/>
                      <a:gd name="connsiteX2" fmla="*/ 293914 w 1878114"/>
                      <a:gd name="connsiteY2" fmla="*/ 457200 h 2253342"/>
                      <a:gd name="connsiteX3" fmla="*/ 283028 w 1878114"/>
                      <a:gd name="connsiteY3" fmla="*/ 489857 h 2253342"/>
                      <a:gd name="connsiteX4" fmla="*/ 250371 w 1878114"/>
                      <a:gd name="connsiteY4" fmla="*/ 511628 h 2253342"/>
                      <a:gd name="connsiteX5" fmla="*/ 228600 w 1878114"/>
                      <a:gd name="connsiteY5" fmla="*/ 533400 h 2253342"/>
                      <a:gd name="connsiteX6" fmla="*/ 185057 w 1878114"/>
                      <a:gd name="connsiteY6" fmla="*/ 598714 h 2253342"/>
                      <a:gd name="connsiteX7" fmla="*/ 108857 w 1878114"/>
                      <a:gd name="connsiteY7" fmla="*/ 685800 h 2253342"/>
                      <a:gd name="connsiteX8" fmla="*/ 43543 w 1878114"/>
                      <a:gd name="connsiteY8" fmla="*/ 762000 h 2253342"/>
                      <a:gd name="connsiteX9" fmla="*/ 0 w 1878114"/>
                      <a:gd name="connsiteY9" fmla="*/ 892628 h 2253342"/>
                      <a:gd name="connsiteX10" fmla="*/ 10885 w 1878114"/>
                      <a:gd name="connsiteY10" fmla="*/ 1023257 h 2253342"/>
                      <a:gd name="connsiteX11" fmla="*/ 32657 w 1878114"/>
                      <a:gd name="connsiteY11" fmla="*/ 1055914 h 2253342"/>
                      <a:gd name="connsiteX12" fmla="*/ 43543 w 1878114"/>
                      <a:gd name="connsiteY12" fmla="*/ 1088571 h 2253342"/>
                      <a:gd name="connsiteX13" fmla="*/ 108857 w 1878114"/>
                      <a:gd name="connsiteY13" fmla="*/ 1175657 h 2253342"/>
                      <a:gd name="connsiteX14" fmla="*/ 130628 w 1878114"/>
                      <a:gd name="connsiteY14" fmla="*/ 1208314 h 2253342"/>
                      <a:gd name="connsiteX15" fmla="*/ 185057 w 1878114"/>
                      <a:gd name="connsiteY15" fmla="*/ 1251857 h 2253342"/>
                      <a:gd name="connsiteX16" fmla="*/ 228600 w 1878114"/>
                      <a:gd name="connsiteY16" fmla="*/ 1306285 h 2253342"/>
                      <a:gd name="connsiteX17" fmla="*/ 239485 w 1878114"/>
                      <a:gd name="connsiteY17" fmla="*/ 1338942 h 2253342"/>
                      <a:gd name="connsiteX18" fmla="*/ 217714 w 1878114"/>
                      <a:gd name="connsiteY18" fmla="*/ 1534885 h 2253342"/>
                      <a:gd name="connsiteX19" fmla="*/ 206828 w 1878114"/>
                      <a:gd name="connsiteY19" fmla="*/ 1567542 h 2253342"/>
                      <a:gd name="connsiteX20" fmla="*/ 217714 w 1878114"/>
                      <a:gd name="connsiteY20" fmla="*/ 1709057 h 2253342"/>
                      <a:gd name="connsiteX21" fmla="*/ 239485 w 1878114"/>
                      <a:gd name="connsiteY21" fmla="*/ 1741714 h 2253342"/>
                      <a:gd name="connsiteX22" fmla="*/ 283028 w 1878114"/>
                      <a:gd name="connsiteY22" fmla="*/ 1785257 h 2253342"/>
                      <a:gd name="connsiteX23" fmla="*/ 304800 w 1878114"/>
                      <a:gd name="connsiteY23" fmla="*/ 1807028 h 2253342"/>
                      <a:gd name="connsiteX24" fmla="*/ 326571 w 1878114"/>
                      <a:gd name="connsiteY24" fmla="*/ 1828800 h 2253342"/>
                      <a:gd name="connsiteX25" fmla="*/ 359228 w 1878114"/>
                      <a:gd name="connsiteY25" fmla="*/ 1850571 h 2253342"/>
                      <a:gd name="connsiteX26" fmla="*/ 402771 w 1878114"/>
                      <a:gd name="connsiteY26" fmla="*/ 1905000 h 2253342"/>
                      <a:gd name="connsiteX27" fmla="*/ 424543 w 1878114"/>
                      <a:gd name="connsiteY27" fmla="*/ 1937657 h 2253342"/>
                      <a:gd name="connsiteX28" fmla="*/ 500743 w 1878114"/>
                      <a:gd name="connsiteY28" fmla="*/ 2002971 h 2253342"/>
                      <a:gd name="connsiteX29" fmla="*/ 587828 w 1878114"/>
                      <a:gd name="connsiteY29" fmla="*/ 2079171 h 2253342"/>
                      <a:gd name="connsiteX30" fmla="*/ 609600 w 1878114"/>
                      <a:gd name="connsiteY30" fmla="*/ 2100942 h 2253342"/>
                      <a:gd name="connsiteX31" fmla="*/ 674914 w 1878114"/>
                      <a:gd name="connsiteY31" fmla="*/ 2122714 h 2253342"/>
                      <a:gd name="connsiteX32" fmla="*/ 707571 w 1878114"/>
                      <a:gd name="connsiteY32" fmla="*/ 2133600 h 2253342"/>
                      <a:gd name="connsiteX33" fmla="*/ 783771 w 1878114"/>
                      <a:gd name="connsiteY33" fmla="*/ 2177142 h 2253342"/>
                      <a:gd name="connsiteX34" fmla="*/ 881743 w 1878114"/>
                      <a:gd name="connsiteY34" fmla="*/ 2198914 h 2253342"/>
                      <a:gd name="connsiteX35" fmla="*/ 968828 w 1878114"/>
                      <a:gd name="connsiteY35" fmla="*/ 2220685 h 2253342"/>
                      <a:gd name="connsiteX36" fmla="*/ 1034143 w 1878114"/>
                      <a:gd name="connsiteY36" fmla="*/ 2242457 h 2253342"/>
                      <a:gd name="connsiteX37" fmla="*/ 1066800 w 1878114"/>
                      <a:gd name="connsiteY37" fmla="*/ 2253342 h 2253342"/>
                      <a:gd name="connsiteX38" fmla="*/ 1208314 w 1878114"/>
                      <a:gd name="connsiteY38" fmla="*/ 2242457 h 2253342"/>
                      <a:gd name="connsiteX39" fmla="*/ 1273628 w 1878114"/>
                      <a:gd name="connsiteY39" fmla="*/ 2177142 h 2253342"/>
                      <a:gd name="connsiteX40" fmla="*/ 1328057 w 1878114"/>
                      <a:gd name="connsiteY40" fmla="*/ 2122714 h 2253342"/>
                      <a:gd name="connsiteX41" fmla="*/ 1349828 w 1878114"/>
                      <a:gd name="connsiteY41" fmla="*/ 2090057 h 2253342"/>
                      <a:gd name="connsiteX42" fmla="*/ 1404257 w 1878114"/>
                      <a:gd name="connsiteY42" fmla="*/ 2035628 h 2253342"/>
                      <a:gd name="connsiteX43" fmla="*/ 1469571 w 1878114"/>
                      <a:gd name="connsiteY43" fmla="*/ 1970314 h 2253342"/>
                      <a:gd name="connsiteX44" fmla="*/ 1513114 w 1878114"/>
                      <a:gd name="connsiteY44" fmla="*/ 1905000 h 2253342"/>
                      <a:gd name="connsiteX45" fmla="*/ 1556657 w 1878114"/>
                      <a:gd name="connsiteY45" fmla="*/ 1839685 h 2253342"/>
                      <a:gd name="connsiteX46" fmla="*/ 1578428 w 1878114"/>
                      <a:gd name="connsiteY46" fmla="*/ 1807028 h 2253342"/>
                      <a:gd name="connsiteX47" fmla="*/ 1654628 w 1878114"/>
                      <a:gd name="connsiteY47" fmla="*/ 1730828 h 2253342"/>
                      <a:gd name="connsiteX48" fmla="*/ 1676400 w 1878114"/>
                      <a:gd name="connsiteY48" fmla="*/ 1709057 h 2253342"/>
                      <a:gd name="connsiteX49" fmla="*/ 1698171 w 1878114"/>
                      <a:gd name="connsiteY49" fmla="*/ 1676400 h 2253342"/>
                      <a:gd name="connsiteX50" fmla="*/ 1719943 w 1878114"/>
                      <a:gd name="connsiteY50" fmla="*/ 1654628 h 2253342"/>
                      <a:gd name="connsiteX51" fmla="*/ 1763485 w 1878114"/>
                      <a:gd name="connsiteY51" fmla="*/ 1578428 h 2253342"/>
                      <a:gd name="connsiteX52" fmla="*/ 1817914 w 1878114"/>
                      <a:gd name="connsiteY52" fmla="*/ 1513114 h 2253342"/>
                      <a:gd name="connsiteX53" fmla="*/ 1861457 w 1878114"/>
                      <a:gd name="connsiteY53" fmla="*/ 1447800 h 2253342"/>
                      <a:gd name="connsiteX54" fmla="*/ 1861457 w 1878114"/>
                      <a:gd name="connsiteY54" fmla="*/ 1251857 h 2253342"/>
                      <a:gd name="connsiteX55" fmla="*/ 1839685 w 1878114"/>
                      <a:gd name="connsiteY55" fmla="*/ 1175657 h 2253342"/>
                      <a:gd name="connsiteX56" fmla="*/ 1817914 w 1878114"/>
                      <a:gd name="connsiteY56" fmla="*/ 1066800 h 2253342"/>
                      <a:gd name="connsiteX57" fmla="*/ 1785257 w 1878114"/>
                      <a:gd name="connsiteY57" fmla="*/ 957942 h 2253342"/>
                      <a:gd name="connsiteX58" fmla="*/ 1763485 w 1878114"/>
                      <a:gd name="connsiteY58" fmla="*/ 936171 h 2253342"/>
                      <a:gd name="connsiteX59" fmla="*/ 1730828 w 1878114"/>
                      <a:gd name="connsiteY59" fmla="*/ 881742 h 2253342"/>
                      <a:gd name="connsiteX60" fmla="*/ 1665514 w 1878114"/>
                      <a:gd name="connsiteY60" fmla="*/ 783771 h 2253342"/>
                      <a:gd name="connsiteX61" fmla="*/ 1643743 w 1878114"/>
                      <a:gd name="connsiteY61" fmla="*/ 751114 h 2253342"/>
                      <a:gd name="connsiteX62" fmla="*/ 1633602 w 1878114"/>
                      <a:gd name="connsiteY62" fmla="*/ 696685 h 2253342"/>
                      <a:gd name="connsiteX63" fmla="*/ 1622965 w 1878114"/>
                      <a:gd name="connsiteY63" fmla="*/ 653142 h 2253342"/>
                      <a:gd name="connsiteX64" fmla="*/ 1606513 w 1878114"/>
                      <a:gd name="connsiteY64" fmla="*/ 620485 h 2253342"/>
                      <a:gd name="connsiteX65" fmla="*/ 1524000 w 1878114"/>
                      <a:gd name="connsiteY65" fmla="*/ 544285 h 2253342"/>
                      <a:gd name="connsiteX66" fmla="*/ 1502228 w 1878114"/>
                      <a:gd name="connsiteY66" fmla="*/ 478971 h 2253342"/>
                      <a:gd name="connsiteX67" fmla="*/ 1491343 w 1878114"/>
                      <a:gd name="connsiteY67" fmla="*/ 446314 h 2253342"/>
                      <a:gd name="connsiteX68" fmla="*/ 1436914 w 1878114"/>
                      <a:gd name="connsiteY68" fmla="*/ 391885 h 2253342"/>
                      <a:gd name="connsiteX69" fmla="*/ 1382485 w 1878114"/>
                      <a:gd name="connsiteY69" fmla="*/ 337457 h 2253342"/>
                      <a:gd name="connsiteX70" fmla="*/ 1360714 w 1878114"/>
                      <a:gd name="connsiteY70" fmla="*/ 315685 h 2253342"/>
                      <a:gd name="connsiteX71" fmla="*/ 1295400 w 1878114"/>
                      <a:gd name="connsiteY71" fmla="*/ 293914 h 2253342"/>
                      <a:gd name="connsiteX72" fmla="*/ 1262743 w 1878114"/>
                      <a:gd name="connsiteY72" fmla="*/ 283028 h 2253342"/>
                      <a:gd name="connsiteX73" fmla="*/ 1186543 w 1878114"/>
                      <a:gd name="connsiteY73" fmla="*/ 261257 h 2253342"/>
                      <a:gd name="connsiteX74" fmla="*/ 1132114 w 1878114"/>
                      <a:gd name="connsiteY74" fmla="*/ 217714 h 2253342"/>
                      <a:gd name="connsiteX75" fmla="*/ 1077685 w 1878114"/>
                      <a:gd name="connsiteY75" fmla="*/ 174171 h 2253342"/>
                      <a:gd name="connsiteX76" fmla="*/ 1045028 w 1878114"/>
                      <a:gd name="connsiteY76" fmla="*/ 163285 h 2253342"/>
                      <a:gd name="connsiteX77" fmla="*/ 1012371 w 1878114"/>
                      <a:gd name="connsiteY77" fmla="*/ 141514 h 2253342"/>
                      <a:gd name="connsiteX78" fmla="*/ 979714 w 1878114"/>
                      <a:gd name="connsiteY78" fmla="*/ 130628 h 2253342"/>
                      <a:gd name="connsiteX79" fmla="*/ 881743 w 1878114"/>
                      <a:gd name="connsiteY79" fmla="*/ 76200 h 2253342"/>
                      <a:gd name="connsiteX80" fmla="*/ 827314 w 1878114"/>
                      <a:gd name="connsiteY80" fmla="*/ 32657 h 2253342"/>
                      <a:gd name="connsiteX81" fmla="*/ 685800 w 1878114"/>
                      <a:gd name="connsiteY81" fmla="*/ 0 h 2253342"/>
                      <a:gd name="connsiteX82" fmla="*/ 533400 w 1878114"/>
                      <a:gd name="connsiteY82" fmla="*/ 21771 h 2253342"/>
                      <a:gd name="connsiteX83" fmla="*/ 511628 w 1878114"/>
                      <a:gd name="connsiteY83" fmla="*/ 43542 h 2253342"/>
                      <a:gd name="connsiteX84" fmla="*/ 478971 w 1878114"/>
                      <a:gd name="connsiteY84" fmla="*/ 97971 h 2253342"/>
                      <a:gd name="connsiteX85" fmla="*/ 468085 w 1878114"/>
                      <a:gd name="connsiteY85" fmla="*/ 130628 h 2253342"/>
                      <a:gd name="connsiteX86" fmla="*/ 446314 w 1878114"/>
                      <a:gd name="connsiteY86" fmla="*/ 163285 h 2253342"/>
                      <a:gd name="connsiteX87" fmla="*/ 435428 w 1878114"/>
                      <a:gd name="connsiteY87" fmla="*/ 217714 h 2253342"/>
                      <a:gd name="connsiteX88" fmla="*/ 424543 w 1878114"/>
                      <a:gd name="connsiteY88" fmla="*/ 250371 h 2253342"/>
                      <a:gd name="connsiteX89" fmla="*/ 413657 w 1878114"/>
                      <a:gd name="connsiteY89" fmla="*/ 293914 h 2253342"/>
                      <a:gd name="connsiteX90" fmla="*/ 381000 w 1878114"/>
                      <a:gd name="connsiteY90" fmla="*/ 348342 h 2253342"/>
                      <a:gd name="connsiteX0" fmla="*/ 381000 w 1878114"/>
                      <a:gd name="connsiteY0" fmla="*/ 348342 h 2253342"/>
                      <a:gd name="connsiteX1" fmla="*/ 381000 w 1878114"/>
                      <a:gd name="connsiteY1" fmla="*/ 348342 h 2253342"/>
                      <a:gd name="connsiteX2" fmla="*/ 293914 w 1878114"/>
                      <a:gd name="connsiteY2" fmla="*/ 457200 h 2253342"/>
                      <a:gd name="connsiteX3" fmla="*/ 283028 w 1878114"/>
                      <a:gd name="connsiteY3" fmla="*/ 489857 h 2253342"/>
                      <a:gd name="connsiteX4" fmla="*/ 250371 w 1878114"/>
                      <a:gd name="connsiteY4" fmla="*/ 511628 h 2253342"/>
                      <a:gd name="connsiteX5" fmla="*/ 228600 w 1878114"/>
                      <a:gd name="connsiteY5" fmla="*/ 533400 h 2253342"/>
                      <a:gd name="connsiteX6" fmla="*/ 185057 w 1878114"/>
                      <a:gd name="connsiteY6" fmla="*/ 598714 h 2253342"/>
                      <a:gd name="connsiteX7" fmla="*/ 108857 w 1878114"/>
                      <a:gd name="connsiteY7" fmla="*/ 685800 h 2253342"/>
                      <a:gd name="connsiteX8" fmla="*/ 43543 w 1878114"/>
                      <a:gd name="connsiteY8" fmla="*/ 762000 h 2253342"/>
                      <a:gd name="connsiteX9" fmla="*/ 0 w 1878114"/>
                      <a:gd name="connsiteY9" fmla="*/ 892628 h 2253342"/>
                      <a:gd name="connsiteX10" fmla="*/ 10885 w 1878114"/>
                      <a:gd name="connsiteY10" fmla="*/ 1023257 h 2253342"/>
                      <a:gd name="connsiteX11" fmla="*/ 43543 w 1878114"/>
                      <a:gd name="connsiteY11" fmla="*/ 1088571 h 2253342"/>
                      <a:gd name="connsiteX12" fmla="*/ 108857 w 1878114"/>
                      <a:gd name="connsiteY12" fmla="*/ 1175657 h 2253342"/>
                      <a:gd name="connsiteX13" fmla="*/ 130628 w 1878114"/>
                      <a:gd name="connsiteY13" fmla="*/ 1208314 h 2253342"/>
                      <a:gd name="connsiteX14" fmla="*/ 185057 w 1878114"/>
                      <a:gd name="connsiteY14" fmla="*/ 1251857 h 2253342"/>
                      <a:gd name="connsiteX15" fmla="*/ 228600 w 1878114"/>
                      <a:gd name="connsiteY15" fmla="*/ 1306285 h 2253342"/>
                      <a:gd name="connsiteX16" fmla="*/ 239485 w 1878114"/>
                      <a:gd name="connsiteY16" fmla="*/ 1338942 h 2253342"/>
                      <a:gd name="connsiteX17" fmla="*/ 217714 w 1878114"/>
                      <a:gd name="connsiteY17" fmla="*/ 1534885 h 2253342"/>
                      <a:gd name="connsiteX18" fmla="*/ 206828 w 1878114"/>
                      <a:gd name="connsiteY18" fmla="*/ 1567542 h 2253342"/>
                      <a:gd name="connsiteX19" fmla="*/ 217714 w 1878114"/>
                      <a:gd name="connsiteY19" fmla="*/ 1709057 h 2253342"/>
                      <a:gd name="connsiteX20" fmla="*/ 239485 w 1878114"/>
                      <a:gd name="connsiteY20" fmla="*/ 1741714 h 2253342"/>
                      <a:gd name="connsiteX21" fmla="*/ 283028 w 1878114"/>
                      <a:gd name="connsiteY21" fmla="*/ 1785257 h 2253342"/>
                      <a:gd name="connsiteX22" fmla="*/ 304800 w 1878114"/>
                      <a:gd name="connsiteY22" fmla="*/ 1807028 h 2253342"/>
                      <a:gd name="connsiteX23" fmla="*/ 326571 w 1878114"/>
                      <a:gd name="connsiteY23" fmla="*/ 1828800 h 2253342"/>
                      <a:gd name="connsiteX24" fmla="*/ 359228 w 1878114"/>
                      <a:gd name="connsiteY24" fmla="*/ 1850571 h 2253342"/>
                      <a:gd name="connsiteX25" fmla="*/ 402771 w 1878114"/>
                      <a:gd name="connsiteY25" fmla="*/ 1905000 h 2253342"/>
                      <a:gd name="connsiteX26" fmla="*/ 424543 w 1878114"/>
                      <a:gd name="connsiteY26" fmla="*/ 1937657 h 2253342"/>
                      <a:gd name="connsiteX27" fmla="*/ 500743 w 1878114"/>
                      <a:gd name="connsiteY27" fmla="*/ 2002971 h 2253342"/>
                      <a:gd name="connsiteX28" fmla="*/ 587828 w 1878114"/>
                      <a:gd name="connsiteY28" fmla="*/ 2079171 h 2253342"/>
                      <a:gd name="connsiteX29" fmla="*/ 609600 w 1878114"/>
                      <a:gd name="connsiteY29" fmla="*/ 2100942 h 2253342"/>
                      <a:gd name="connsiteX30" fmla="*/ 674914 w 1878114"/>
                      <a:gd name="connsiteY30" fmla="*/ 2122714 h 2253342"/>
                      <a:gd name="connsiteX31" fmla="*/ 707571 w 1878114"/>
                      <a:gd name="connsiteY31" fmla="*/ 2133600 h 2253342"/>
                      <a:gd name="connsiteX32" fmla="*/ 783771 w 1878114"/>
                      <a:gd name="connsiteY32" fmla="*/ 2177142 h 2253342"/>
                      <a:gd name="connsiteX33" fmla="*/ 881743 w 1878114"/>
                      <a:gd name="connsiteY33" fmla="*/ 2198914 h 2253342"/>
                      <a:gd name="connsiteX34" fmla="*/ 968828 w 1878114"/>
                      <a:gd name="connsiteY34" fmla="*/ 2220685 h 2253342"/>
                      <a:gd name="connsiteX35" fmla="*/ 1034143 w 1878114"/>
                      <a:gd name="connsiteY35" fmla="*/ 2242457 h 2253342"/>
                      <a:gd name="connsiteX36" fmla="*/ 1066800 w 1878114"/>
                      <a:gd name="connsiteY36" fmla="*/ 2253342 h 2253342"/>
                      <a:gd name="connsiteX37" fmla="*/ 1208314 w 1878114"/>
                      <a:gd name="connsiteY37" fmla="*/ 2242457 h 2253342"/>
                      <a:gd name="connsiteX38" fmla="*/ 1273628 w 1878114"/>
                      <a:gd name="connsiteY38" fmla="*/ 2177142 h 2253342"/>
                      <a:gd name="connsiteX39" fmla="*/ 1328057 w 1878114"/>
                      <a:gd name="connsiteY39" fmla="*/ 2122714 h 2253342"/>
                      <a:gd name="connsiteX40" fmla="*/ 1349828 w 1878114"/>
                      <a:gd name="connsiteY40" fmla="*/ 2090057 h 2253342"/>
                      <a:gd name="connsiteX41" fmla="*/ 1404257 w 1878114"/>
                      <a:gd name="connsiteY41" fmla="*/ 2035628 h 2253342"/>
                      <a:gd name="connsiteX42" fmla="*/ 1469571 w 1878114"/>
                      <a:gd name="connsiteY42" fmla="*/ 1970314 h 2253342"/>
                      <a:gd name="connsiteX43" fmla="*/ 1513114 w 1878114"/>
                      <a:gd name="connsiteY43" fmla="*/ 1905000 h 2253342"/>
                      <a:gd name="connsiteX44" fmla="*/ 1556657 w 1878114"/>
                      <a:gd name="connsiteY44" fmla="*/ 1839685 h 2253342"/>
                      <a:gd name="connsiteX45" fmla="*/ 1578428 w 1878114"/>
                      <a:gd name="connsiteY45" fmla="*/ 1807028 h 2253342"/>
                      <a:gd name="connsiteX46" fmla="*/ 1654628 w 1878114"/>
                      <a:gd name="connsiteY46" fmla="*/ 1730828 h 2253342"/>
                      <a:gd name="connsiteX47" fmla="*/ 1676400 w 1878114"/>
                      <a:gd name="connsiteY47" fmla="*/ 1709057 h 2253342"/>
                      <a:gd name="connsiteX48" fmla="*/ 1698171 w 1878114"/>
                      <a:gd name="connsiteY48" fmla="*/ 1676400 h 2253342"/>
                      <a:gd name="connsiteX49" fmla="*/ 1719943 w 1878114"/>
                      <a:gd name="connsiteY49" fmla="*/ 1654628 h 2253342"/>
                      <a:gd name="connsiteX50" fmla="*/ 1763485 w 1878114"/>
                      <a:gd name="connsiteY50" fmla="*/ 1578428 h 2253342"/>
                      <a:gd name="connsiteX51" fmla="*/ 1817914 w 1878114"/>
                      <a:gd name="connsiteY51" fmla="*/ 1513114 h 2253342"/>
                      <a:gd name="connsiteX52" fmla="*/ 1861457 w 1878114"/>
                      <a:gd name="connsiteY52" fmla="*/ 1447800 h 2253342"/>
                      <a:gd name="connsiteX53" fmla="*/ 1861457 w 1878114"/>
                      <a:gd name="connsiteY53" fmla="*/ 1251857 h 2253342"/>
                      <a:gd name="connsiteX54" fmla="*/ 1839685 w 1878114"/>
                      <a:gd name="connsiteY54" fmla="*/ 1175657 h 2253342"/>
                      <a:gd name="connsiteX55" fmla="*/ 1817914 w 1878114"/>
                      <a:gd name="connsiteY55" fmla="*/ 1066800 h 2253342"/>
                      <a:gd name="connsiteX56" fmla="*/ 1785257 w 1878114"/>
                      <a:gd name="connsiteY56" fmla="*/ 957942 h 2253342"/>
                      <a:gd name="connsiteX57" fmla="*/ 1763485 w 1878114"/>
                      <a:gd name="connsiteY57" fmla="*/ 936171 h 2253342"/>
                      <a:gd name="connsiteX58" fmla="*/ 1730828 w 1878114"/>
                      <a:gd name="connsiteY58" fmla="*/ 881742 h 2253342"/>
                      <a:gd name="connsiteX59" fmla="*/ 1665514 w 1878114"/>
                      <a:gd name="connsiteY59" fmla="*/ 783771 h 2253342"/>
                      <a:gd name="connsiteX60" fmla="*/ 1643743 w 1878114"/>
                      <a:gd name="connsiteY60" fmla="*/ 751114 h 2253342"/>
                      <a:gd name="connsiteX61" fmla="*/ 1633602 w 1878114"/>
                      <a:gd name="connsiteY61" fmla="*/ 696685 h 2253342"/>
                      <a:gd name="connsiteX62" fmla="*/ 1622965 w 1878114"/>
                      <a:gd name="connsiteY62" fmla="*/ 653142 h 2253342"/>
                      <a:gd name="connsiteX63" fmla="*/ 1606513 w 1878114"/>
                      <a:gd name="connsiteY63" fmla="*/ 620485 h 2253342"/>
                      <a:gd name="connsiteX64" fmla="*/ 1524000 w 1878114"/>
                      <a:gd name="connsiteY64" fmla="*/ 544285 h 2253342"/>
                      <a:gd name="connsiteX65" fmla="*/ 1502228 w 1878114"/>
                      <a:gd name="connsiteY65" fmla="*/ 478971 h 2253342"/>
                      <a:gd name="connsiteX66" fmla="*/ 1491343 w 1878114"/>
                      <a:gd name="connsiteY66" fmla="*/ 446314 h 2253342"/>
                      <a:gd name="connsiteX67" fmla="*/ 1436914 w 1878114"/>
                      <a:gd name="connsiteY67" fmla="*/ 391885 h 2253342"/>
                      <a:gd name="connsiteX68" fmla="*/ 1382485 w 1878114"/>
                      <a:gd name="connsiteY68" fmla="*/ 337457 h 2253342"/>
                      <a:gd name="connsiteX69" fmla="*/ 1360714 w 1878114"/>
                      <a:gd name="connsiteY69" fmla="*/ 315685 h 2253342"/>
                      <a:gd name="connsiteX70" fmla="*/ 1295400 w 1878114"/>
                      <a:gd name="connsiteY70" fmla="*/ 293914 h 2253342"/>
                      <a:gd name="connsiteX71" fmla="*/ 1262743 w 1878114"/>
                      <a:gd name="connsiteY71" fmla="*/ 283028 h 2253342"/>
                      <a:gd name="connsiteX72" fmla="*/ 1186543 w 1878114"/>
                      <a:gd name="connsiteY72" fmla="*/ 261257 h 2253342"/>
                      <a:gd name="connsiteX73" fmla="*/ 1132114 w 1878114"/>
                      <a:gd name="connsiteY73" fmla="*/ 217714 h 2253342"/>
                      <a:gd name="connsiteX74" fmla="*/ 1077685 w 1878114"/>
                      <a:gd name="connsiteY74" fmla="*/ 174171 h 2253342"/>
                      <a:gd name="connsiteX75" fmla="*/ 1045028 w 1878114"/>
                      <a:gd name="connsiteY75" fmla="*/ 163285 h 2253342"/>
                      <a:gd name="connsiteX76" fmla="*/ 1012371 w 1878114"/>
                      <a:gd name="connsiteY76" fmla="*/ 141514 h 2253342"/>
                      <a:gd name="connsiteX77" fmla="*/ 979714 w 1878114"/>
                      <a:gd name="connsiteY77" fmla="*/ 130628 h 2253342"/>
                      <a:gd name="connsiteX78" fmla="*/ 881743 w 1878114"/>
                      <a:gd name="connsiteY78" fmla="*/ 76200 h 2253342"/>
                      <a:gd name="connsiteX79" fmla="*/ 827314 w 1878114"/>
                      <a:gd name="connsiteY79" fmla="*/ 32657 h 2253342"/>
                      <a:gd name="connsiteX80" fmla="*/ 685800 w 1878114"/>
                      <a:gd name="connsiteY80" fmla="*/ 0 h 2253342"/>
                      <a:gd name="connsiteX81" fmla="*/ 533400 w 1878114"/>
                      <a:gd name="connsiteY81" fmla="*/ 21771 h 2253342"/>
                      <a:gd name="connsiteX82" fmla="*/ 511628 w 1878114"/>
                      <a:gd name="connsiteY82" fmla="*/ 43542 h 2253342"/>
                      <a:gd name="connsiteX83" fmla="*/ 478971 w 1878114"/>
                      <a:gd name="connsiteY83" fmla="*/ 97971 h 2253342"/>
                      <a:gd name="connsiteX84" fmla="*/ 468085 w 1878114"/>
                      <a:gd name="connsiteY84" fmla="*/ 130628 h 2253342"/>
                      <a:gd name="connsiteX85" fmla="*/ 446314 w 1878114"/>
                      <a:gd name="connsiteY85" fmla="*/ 163285 h 2253342"/>
                      <a:gd name="connsiteX86" fmla="*/ 435428 w 1878114"/>
                      <a:gd name="connsiteY86" fmla="*/ 217714 h 2253342"/>
                      <a:gd name="connsiteX87" fmla="*/ 424543 w 1878114"/>
                      <a:gd name="connsiteY87" fmla="*/ 250371 h 2253342"/>
                      <a:gd name="connsiteX88" fmla="*/ 413657 w 1878114"/>
                      <a:gd name="connsiteY88" fmla="*/ 293914 h 2253342"/>
                      <a:gd name="connsiteX89" fmla="*/ 381000 w 1878114"/>
                      <a:gd name="connsiteY89" fmla="*/ 348342 h 2253342"/>
                      <a:gd name="connsiteX0" fmla="*/ 381000 w 1878114"/>
                      <a:gd name="connsiteY0" fmla="*/ 348342 h 2253342"/>
                      <a:gd name="connsiteX1" fmla="*/ 381000 w 1878114"/>
                      <a:gd name="connsiteY1" fmla="*/ 348342 h 2253342"/>
                      <a:gd name="connsiteX2" fmla="*/ 293914 w 1878114"/>
                      <a:gd name="connsiteY2" fmla="*/ 457200 h 2253342"/>
                      <a:gd name="connsiteX3" fmla="*/ 283028 w 1878114"/>
                      <a:gd name="connsiteY3" fmla="*/ 489857 h 2253342"/>
                      <a:gd name="connsiteX4" fmla="*/ 250371 w 1878114"/>
                      <a:gd name="connsiteY4" fmla="*/ 511628 h 2253342"/>
                      <a:gd name="connsiteX5" fmla="*/ 228600 w 1878114"/>
                      <a:gd name="connsiteY5" fmla="*/ 533400 h 2253342"/>
                      <a:gd name="connsiteX6" fmla="*/ 185057 w 1878114"/>
                      <a:gd name="connsiteY6" fmla="*/ 598714 h 2253342"/>
                      <a:gd name="connsiteX7" fmla="*/ 108857 w 1878114"/>
                      <a:gd name="connsiteY7" fmla="*/ 685800 h 2253342"/>
                      <a:gd name="connsiteX8" fmla="*/ 43543 w 1878114"/>
                      <a:gd name="connsiteY8" fmla="*/ 762000 h 2253342"/>
                      <a:gd name="connsiteX9" fmla="*/ 0 w 1878114"/>
                      <a:gd name="connsiteY9" fmla="*/ 892628 h 2253342"/>
                      <a:gd name="connsiteX10" fmla="*/ 10885 w 1878114"/>
                      <a:gd name="connsiteY10" fmla="*/ 1023257 h 2253342"/>
                      <a:gd name="connsiteX11" fmla="*/ 108857 w 1878114"/>
                      <a:gd name="connsiteY11" fmla="*/ 1175657 h 2253342"/>
                      <a:gd name="connsiteX12" fmla="*/ 130628 w 1878114"/>
                      <a:gd name="connsiteY12" fmla="*/ 1208314 h 2253342"/>
                      <a:gd name="connsiteX13" fmla="*/ 185057 w 1878114"/>
                      <a:gd name="connsiteY13" fmla="*/ 1251857 h 2253342"/>
                      <a:gd name="connsiteX14" fmla="*/ 228600 w 1878114"/>
                      <a:gd name="connsiteY14" fmla="*/ 1306285 h 2253342"/>
                      <a:gd name="connsiteX15" fmla="*/ 239485 w 1878114"/>
                      <a:gd name="connsiteY15" fmla="*/ 1338942 h 2253342"/>
                      <a:gd name="connsiteX16" fmla="*/ 217714 w 1878114"/>
                      <a:gd name="connsiteY16" fmla="*/ 1534885 h 2253342"/>
                      <a:gd name="connsiteX17" fmla="*/ 206828 w 1878114"/>
                      <a:gd name="connsiteY17" fmla="*/ 1567542 h 2253342"/>
                      <a:gd name="connsiteX18" fmla="*/ 217714 w 1878114"/>
                      <a:gd name="connsiteY18" fmla="*/ 1709057 h 2253342"/>
                      <a:gd name="connsiteX19" fmla="*/ 239485 w 1878114"/>
                      <a:gd name="connsiteY19" fmla="*/ 1741714 h 2253342"/>
                      <a:gd name="connsiteX20" fmla="*/ 283028 w 1878114"/>
                      <a:gd name="connsiteY20" fmla="*/ 1785257 h 2253342"/>
                      <a:gd name="connsiteX21" fmla="*/ 304800 w 1878114"/>
                      <a:gd name="connsiteY21" fmla="*/ 1807028 h 2253342"/>
                      <a:gd name="connsiteX22" fmla="*/ 326571 w 1878114"/>
                      <a:gd name="connsiteY22" fmla="*/ 1828800 h 2253342"/>
                      <a:gd name="connsiteX23" fmla="*/ 359228 w 1878114"/>
                      <a:gd name="connsiteY23" fmla="*/ 1850571 h 2253342"/>
                      <a:gd name="connsiteX24" fmla="*/ 402771 w 1878114"/>
                      <a:gd name="connsiteY24" fmla="*/ 1905000 h 2253342"/>
                      <a:gd name="connsiteX25" fmla="*/ 424543 w 1878114"/>
                      <a:gd name="connsiteY25" fmla="*/ 1937657 h 2253342"/>
                      <a:gd name="connsiteX26" fmla="*/ 500743 w 1878114"/>
                      <a:gd name="connsiteY26" fmla="*/ 2002971 h 2253342"/>
                      <a:gd name="connsiteX27" fmla="*/ 587828 w 1878114"/>
                      <a:gd name="connsiteY27" fmla="*/ 2079171 h 2253342"/>
                      <a:gd name="connsiteX28" fmla="*/ 609600 w 1878114"/>
                      <a:gd name="connsiteY28" fmla="*/ 2100942 h 2253342"/>
                      <a:gd name="connsiteX29" fmla="*/ 674914 w 1878114"/>
                      <a:gd name="connsiteY29" fmla="*/ 2122714 h 2253342"/>
                      <a:gd name="connsiteX30" fmla="*/ 707571 w 1878114"/>
                      <a:gd name="connsiteY30" fmla="*/ 2133600 h 2253342"/>
                      <a:gd name="connsiteX31" fmla="*/ 783771 w 1878114"/>
                      <a:gd name="connsiteY31" fmla="*/ 2177142 h 2253342"/>
                      <a:gd name="connsiteX32" fmla="*/ 881743 w 1878114"/>
                      <a:gd name="connsiteY32" fmla="*/ 2198914 h 2253342"/>
                      <a:gd name="connsiteX33" fmla="*/ 968828 w 1878114"/>
                      <a:gd name="connsiteY33" fmla="*/ 2220685 h 2253342"/>
                      <a:gd name="connsiteX34" fmla="*/ 1034143 w 1878114"/>
                      <a:gd name="connsiteY34" fmla="*/ 2242457 h 2253342"/>
                      <a:gd name="connsiteX35" fmla="*/ 1066800 w 1878114"/>
                      <a:gd name="connsiteY35" fmla="*/ 2253342 h 2253342"/>
                      <a:gd name="connsiteX36" fmla="*/ 1208314 w 1878114"/>
                      <a:gd name="connsiteY36" fmla="*/ 2242457 h 2253342"/>
                      <a:gd name="connsiteX37" fmla="*/ 1273628 w 1878114"/>
                      <a:gd name="connsiteY37" fmla="*/ 2177142 h 2253342"/>
                      <a:gd name="connsiteX38" fmla="*/ 1328057 w 1878114"/>
                      <a:gd name="connsiteY38" fmla="*/ 2122714 h 2253342"/>
                      <a:gd name="connsiteX39" fmla="*/ 1349828 w 1878114"/>
                      <a:gd name="connsiteY39" fmla="*/ 2090057 h 2253342"/>
                      <a:gd name="connsiteX40" fmla="*/ 1404257 w 1878114"/>
                      <a:gd name="connsiteY40" fmla="*/ 2035628 h 2253342"/>
                      <a:gd name="connsiteX41" fmla="*/ 1469571 w 1878114"/>
                      <a:gd name="connsiteY41" fmla="*/ 1970314 h 2253342"/>
                      <a:gd name="connsiteX42" fmla="*/ 1513114 w 1878114"/>
                      <a:gd name="connsiteY42" fmla="*/ 1905000 h 2253342"/>
                      <a:gd name="connsiteX43" fmla="*/ 1556657 w 1878114"/>
                      <a:gd name="connsiteY43" fmla="*/ 1839685 h 2253342"/>
                      <a:gd name="connsiteX44" fmla="*/ 1578428 w 1878114"/>
                      <a:gd name="connsiteY44" fmla="*/ 1807028 h 2253342"/>
                      <a:gd name="connsiteX45" fmla="*/ 1654628 w 1878114"/>
                      <a:gd name="connsiteY45" fmla="*/ 1730828 h 2253342"/>
                      <a:gd name="connsiteX46" fmla="*/ 1676400 w 1878114"/>
                      <a:gd name="connsiteY46" fmla="*/ 1709057 h 2253342"/>
                      <a:gd name="connsiteX47" fmla="*/ 1698171 w 1878114"/>
                      <a:gd name="connsiteY47" fmla="*/ 1676400 h 2253342"/>
                      <a:gd name="connsiteX48" fmla="*/ 1719943 w 1878114"/>
                      <a:gd name="connsiteY48" fmla="*/ 1654628 h 2253342"/>
                      <a:gd name="connsiteX49" fmla="*/ 1763485 w 1878114"/>
                      <a:gd name="connsiteY49" fmla="*/ 1578428 h 2253342"/>
                      <a:gd name="connsiteX50" fmla="*/ 1817914 w 1878114"/>
                      <a:gd name="connsiteY50" fmla="*/ 1513114 h 2253342"/>
                      <a:gd name="connsiteX51" fmla="*/ 1861457 w 1878114"/>
                      <a:gd name="connsiteY51" fmla="*/ 1447800 h 2253342"/>
                      <a:gd name="connsiteX52" fmla="*/ 1861457 w 1878114"/>
                      <a:gd name="connsiteY52" fmla="*/ 1251857 h 2253342"/>
                      <a:gd name="connsiteX53" fmla="*/ 1839685 w 1878114"/>
                      <a:gd name="connsiteY53" fmla="*/ 1175657 h 2253342"/>
                      <a:gd name="connsiteX54" fmla="*/ 1817914 w 1878114"/>
                      <a:gd name="connsiteY54" fmla="*/ 1066800 h 2253342"/>
                      <a:gd name="connsiteX55" fmla="*/ 1785257 w 1878114"/>
                      <a:gd name="connsiteY55" fmla="*/ 957942 h 2253342"/>
                      <a:gd name="connsiteX56" fmla="*/ 1763485 w 1878114"/>
                      <a:gd name="connsiteY56" fmla="*/ 936171 h 2253342"/>
                      <a:gd name="connsiteX57" fmla="*/ 1730828 w 1878114"/>
                      <a:gd name="connsiteY57" fmla="*/ 881742 h 2253342"/>
                      <a:gd name="connsiteX58" fmla="*/ 1665514 w 1878114"/>
                      <a:gd name="connsiteY58" fmla="*/ 783771 h 2253342"/>
                      <a:gd name="connsiteX59" fmla="*/ 1643743 w 1878114"/>
                      <a:gd name="connsiteY59" fmla="*/ 751114 h 2253342"/>
                      <a:gd name="connsiteX60" fmla="*/ 1633602 w 1878114"/>
                      <a:gd name="connsiteY60" fmla="*/ 696685 h 2253342"/>
                      <a:gd name="connsiteX61" fmla="*/ 1622965 w 1878114"/>
                      <a:gd name="connsiteY61" fmla="*/ 653142 h 2253342"/>
                      <a:gd name="connsiteX62" fmla="*/ 1606513 w 1878114"/>
                      <a:gd name="connsiteY62" fmla="*/ 620485 h 2253342"/>
                      <a:gd name="connsiteX63" fmla="*/ 1524000 w 1878114"/>
                      <a:gd name="connsiteY63" fmla="*/ 544285 h 2253342"/>
                      <a:gd name="connsiteX64" fmla="*/ 1502228 w 1878114"/>
                      <a:gd name="connsiteY64" fmla="*/ 478971 h 2253342"/>
                      <a:gd name="connsiteX65" fmla="*/ 1491343 w 1878114"/>
                      <a:gd name="connsiteY65" fmla="*/ 446314 h 2253342"/>
                      <a:gd name="connsiteX66" fmla="*/ 1436914 w 1878114"/>
                      <a:gd name="connsiteY66" fmla="*/ 391885 h 2253342"/>
                      <a:gd name="connsiteX67" fmla="*/ 1382485 w 1878114"/>
                      <a:gd name="connsiteY67" fmla="*/ 337457 h 2253342"/>
                      <a:gd name="connsiteX68" fmla="*/ 1360714 w 1878114"/>
                      <a:gd name="connsiteY68" fmla="*/ 315685 h 2253342"/>
                      <a:gd name="connsiteX69" fmla="*/ 1295400 w 1878114"/>
                      <a:gd name="connsiteY69" fmla="*/ 293914 h 2253342"/>
                      <a:gd name="connsiteX70" fmla="*/ 1262743 w 1878114"/>
                      <a:gd name="connsiteY70" fmla="*/ 283028 h 2253342"/>
                      <a:gd name="connsiteX71" fmla="*/ 1186543 w 1878114"/>
                      <a:gd name="connsiteY71" fmla="*/ 261257 h 2253342"/>
                      <a:gd name="connsiteX72" fmla="*/ 1132114 w 1878114"/>
                      <a:gd name="connsiteY72" fmla="*/ 217714 h 2253342"/>
                      <a:gd name="connsiteX73" fmla="*/ 1077685 w 1878114"/>
                      <a:gd name="connsiteY73" fmla="*/ 174171 h 2253342"/>
                      <a:gd name="connsiteX74" fmla="*/ 1045028 w 1878114"/>
                      <a:gd name="connsiteY74" fmla="*/ 163285 h 2253342"/>
                      <a:gd name="connsiteX75" fmla="*/ 1012371 w 1878114"/>
                      <a:gd name="connsiteY75" fmla="*/ 141514 h 2253342"/>
                      <a:gd name="connsiteX76" fmla="*/ 979714 w 1878114"/>
                      <a:gd name="connsiteY76" fmla="*/ 130628 h 2253342"/>
                      <a:gd name="connsiteX77" fmla="*/ 881743 w 1878114"/>
                      <a:gd name="connsiteY77" fmla="*/ 76200 h 2253342"/>
                      <a:gd name="connsiteX78" fmla="*/ 827314 w 1878114"/>
                      <a:gd name="connsiteY78" fmla="*/ 32657 h 2253342"/>
                      <a:gd name="connsiteX79" fmla="*/ 685800 w 1878114"/>
                      <a:gd name="connsiteY79" fmla="*/ 0 h 2253342"/>
                      <a:gd name="connsiteX80" fmla="*/ 533400 w 1878114"/>
                      <a:gd name="connsiteY80" fmla="*/ 21771 h 2253342"/>
                      <a:gd name="connsiteX81" fmla="*/ 511628 w 1878114"/>
                      <a:gd name="connsiteY81" fmla="*/ 43542 h 2253342"/>
                      <a:gd name="connsiteX82" fmla="*/ 478971 w 1878114"/>
                      <a:gd name="connsiteY82" fmla="*/ 97971 h 2253342"/>
                      <a:gd name="connsiteX83" fmla="*/ 468085 w 1878114"/>
                      <a:gd name="connsiteY83" fmla="*/ 130628 h 2253342"/>
                      <a:gd name="connsiteX84" fmla="*/ 446314 w 1878114"/>
                      <a:gd name="connsiteY84" fmla="*/ 163285 h 2253342"/>
                      <a:gd name="connsiteX85" fmla="*/ 435428 w 1878114"/>
                      <a:gd name="connsiteY85" fmla="*/ 217714 h 2253342"/>
                      <a:gd name="connsiteX86" fmla="*/ 424543 w 1878114"/>
                      <a:gd name="connsiteY86" fmla="*/ 250371 h 2253342"/>
                      <a:gd name="connsiteX87" fmla="*/ 413657 w 1878114"/>
                      <a:gd name="connsiteY87" fmla="*/ 293914 h 2253342"/>
                      <a:gd name="connsiteX88" fmla="*/ 381000 w 1878114"/>
                      <a:gd name="connsiteY88" fmla="*/ 348342 h 2253342"/>
                      <a:gd name="connsiteX0" fmla="*/ 381000 w 1878114"/>
                      <a:gd name="connsiteY0" fmla="*/ 348342 h 2253342"/>
                      <a:gd name="connsiteX1" fmla="*/ 381000 w 1878114"/>
                      <a:gd name="connsiteY1" fmla="*/ 348342 h 2253342"/>
                      <a:gd name="connsiteX2" fmla="*/ 293914 w 1878114"/>
                      <a:gd name="connsiteY2" fmla="*/ 457200 h 2253342"/>
                      <a:gd name="connsiteX3" fmla="*/ 283028 w 1878114"/>
                      <a:gd name="connsiteY3" fmla="*/ 489857 h 2253342"/>
                      <a:gd name="connsiteX4" fmla="*/ 250371 w 1878114"/>
                      <a:gd name="connsiteY4" fmla="*/ 511628 h 2253342"/>
                      <a:gd name="connsiteX5" fmla="*/ 228600 w 1878114"/>
                      <a:gd name="connsiteY5" fmla="*/ 533400 h 2253342"/>
                      <a:gd name="connsiteX6" fmla="*/ 185057 w 1878114"/>
                      <a:gd name="connsiteY6" fmla="*/ 598714 h 2253342"/>
                      <a:gd name="connsiteX7" fmla="*/ 108857 w 1878114"/>
                      <a:gd name="connsiteY7" fmla="*/ 685800 h 2253342"/>
                      <a:gd name="connsiteX8" fmla="*/ 43543 w 1878114"/>
                      <a:gd name="connsiteY8" fmla="*/ 762000 h 2253342"/>
                      <a:gd name="connsiteX9" fmla="*/ 0 w 1878114"/>
                      <a:gd name="connsiteY9" fmla="*/ 892628 h 2253342"/>
                      <a:gd name="connsiteX10" fmla="*/ 10885 w 1878114"/>
                      <a:gd name="connsiteY10" fmla="*/ 1023257 h 2253342"/>
                      <a:gd name="connsiteX11" fmla="*/ 108857 w 1878114"/>
                      <a:gd name="connsiteY11" fmla="*/ 1175657 h 2253342"/>
                      <a:gd name="connsiteX12" fmla="*/ 185057 w 1878114"/>
                      <a:gd name="connsiteY12" fmla="*/ 1251857 h 2253342"/>
                      <a:gd name="connsiteX13" fmla="*/ 228600 w 1878114"/>
                      <a:gd name="connsiteY13" fmla="*/ 1306285 h 2253342"/>
                      <a:gd name="connsiteX14" fmla="*/ 239485 w 1878114"/>
                      <a:gd name="connsiteY14" fmla="*/ 1338942 h 2253342"/>
                      <a:gd name="connsiteX15" fmla="*/ 217714 w 1878114"/>
                      <a:gd name="connsiteY15" fmla="*/ 1534885 h 2253342"/>
                      <a:gd name="connsiteX16" fmla="*/ 206828 w 1878114"/>
                      <a:gd name="connsiteY16" fmla="*/ 1567542 h 2253342"/>
                      <a:gd name="connsiteX17" fmla="*/ 217714 w 1878114"/>
                      <a:gd name="connsiteY17" fmla="*/ 1709057 h 2253342"/>
                      <a:gd name="connsiteX18" fmla="*/ 239485 w 1878114"/>
                      <a:gd name="connsiteY18" fmla="*/ 1741714 h 2253342"/>
                      <a:gd name="connsiteX19" fmla="*/ 283028 w 1878114"/>
                      <a:gd name="connsiteY19" fmla="*/ 1785257 h 2253342"/>
                      <a:gd name="connsiteX20" fmla="*/ 304800 w 1878114"/>
                      <a:gd name="connsiteY20" fmla="*/ 1807028 h 2253342"/>
                      <a:gd name="connsiteX21" fmla="*/ 326571 w 1878114"/>
                      <a:gd name="connsiteY21" fmla="*/ 1828800 h 2253342"/>
                      <a:gd name="connsiteX22" fmla="*/ 359228 w 1878114"/>
                      <a:gd name="connsiteY22" fmla="*/ 1850571 h 2253342"/>
                      <a:gd name="connsiteX23" fmla="*/ 402771 w 1878114"/>
                      <a:gd name="connsiteY23" fmla="*/ 1905000 h 2253342"/>
                      <a:gd name="connsiteX24" fmla="*/ 424543 w 1878114"/>
                      <a:gd name="connsiteY24" fmla="*/ 1937657 h 2253342"/>
                      <a:gd name="connsiteX25" fmla="*/ 500743 w 1878114"/>
                      <a:gd name="connsiteY25" fmla="*/ 2002971 h 2253342"/>
                      <a:gd name="connsiteX26" fmla="*/ 587828 w 1878114"/>
                      <a:gd name="connsiteY26" fmla="*/ 2079171 h 2253342"/>
                      <a:gd name="connsiteX27" fmla="*/ 609600 w 1878114"/>
                      <a:gd name="connsiteY27" fmla="*/ 2100942 h 2253342"/>
                      <a:gd name="connsiteX28" fmla="*/ 674914 w 1878114"/>
                      <a:gd name="connsiteY28" fmla="*/ 2122714 h 2253342"/>
                      <a:gd name="connsiteX29" fmla="*/ 707571 w 1878114"/>
                      <a:gd name="connsiteY29" fmla="*/ 2133600 h 2253342"/>
                      <a:gd name="connsiteX30" fmla="*/ 783771 w 1878114"/>
                      <a:gd name="connsiteY30" fmla="*/ 2177142 h 2253342"/>
                      <a:gd name="connsiteX31" fmla="*/ 881743 w 1878114"/>
                      <a:gd name="connsiteY31" fmla="*/ 2198914 h 2253342"/>
                      <a:gd name="connsiteX32" fmla="*/ 968828 w 1878114"/>
                      <a:gd name="connsiteY32" fmla="*/ 2220685 h 2253342"/>
                      <a:gd name="connsiteX33" fmla="*/ 1034143 w 1878114"/>
                      <a:gd name="connsiteY33" fmla="*/ 2242457 h 2253342"/>
                      <a:gd name="connsiteX34" fmla="*/ 1066800 w 1878114"/>
                      <a:gd name="connsiteY34" fmla="*/ 2253342 h 2253342"/>
                      <a:gd name="connsiteX35" fmla="*/ 1208314 w 1878114"/>
                      <a:gd name="connsiteY35" fmla="*/ 2242457 h 2253342"/>
                      <a:gd name="connsiteX36" fmla="*/ 1273628 w 1878114"/>
                      <a:gd name="connsiteY36" fmla="*/ 2177142 h 2253342"/>
                      <a:gd name="connsiteX37" fmla="*/ 1328057 w 1878114"/>
                      <a:gd name="connsiteY37" fmla="*/ 2122714 h 2253342"/>
                      <a:gd name="connsiteX38" fmla="*/ 1349828 w 1878114"/>
                      <a:gd name="connsiteY38" fmla="*/ 2090057 h 2253342"/>
                      <a:gd name="connsiteX39" fmla="*/ 1404257 w 1878114"/>
                      <a:gd name="connsiteY39" fmla="*/ 2035628 h 2253342"/>
                      <a:gd name="connsiteX40" fmla="*/ 1469571 w 1878114"/>
                      <a:gd name="connsiteY40" fmla="*/ 1970314 h 2253342"/>
                      <a:gd name="connsiteX41" fmla="*/ 1513114 w 1878114"/>
                      <a:gd name="connsiteY41" fmla="*/ 1905000 h 2253342"/>
                      <a:gd name="connsiteX42" fmla="*/ 1556657 w 1878114"/>
                      <a:gd name="connsiteY42" fmla="*/ 1839685 h 2253342"/>
                      <a:gd name="connsiteX43" fmla="*/ 1578428 w 1878114"/>
                      <a:gd name="connsiteY43" fmla="*/ 1807028 h 2253342"/>
                      <a:gd name="connsiteX44" fmla="*/ 1654628 w 1878114"/>
                      <a:gd name="connsiteY44" fmla="*/ 1730828 h 2253342"/>
                      <a:gd name="connsiteX45" fmla="*/ 1676400 w 1878114"/>
                      <a:gd name="connsiteY45" fmla="*/ 1709057 h 2253342"/>
                      <a:gd name="connsiteX46" fmla="*/ 1698171 w 1878114"/>
                      <a:gd name="connsiteY46" fmla="*/ 1676400 h 2253342"/>
                      <a:gd name="connsiteX47" fmla="*/ 1719943 w 1878114"/>
                      <a:gd name="connsiteY47" fmla="*/ 1654628 h 2253342"/>
                      <a:gd name="connsiteX48" fmla="*/ 1763485 w 1878114"/>
                      <a:gd name="connsiteY48" fmla="*/ 1578428 h 2253342"/>
                      <a:gd name="connsiteX49" fmla="*/ 1817914 w 1878114"/>
                      <a:gd name="connsiteY49" fmla="*/ 1513114 h 2253342"/>
                      <a:gd name="connsiteX50" fmla="*/ 1861457 w 1878114"/>
                      <a:gd name="connsiteY50" fmla="*/ 1447800 h 2253342"/>
                      <a:gd name="connsiteX51" fmla="*/ 1861457 w 1878114"/>
                      <a:gd name="connsiteY51" fmla="*/ 1251857 h 2253342"/>
                      <a:gd name="connsiteX52" fmla="*/ 1839685 w 1878114"/>
                      <a:gd name="connsiteY52" fmla="*/ 1175657 h 2253342"/>
                      <a:gd name="connsiteX53" fmla="*/ 1817914 w 1878114"/>
                      <a:gd name="connsiteY53" fmla="*/ 1066800 h 2253342"/>
                      <a:gd name="connsiteX54" fmla="*/ 1785257 w 1878114"/>
                      <a:gd name="connsiteY54" fmla="*/ 957942 h 2253342"/>
                      <a:gd name="connsiteX55" fmla="*/ 1763485 w 1878114"/>
                      <a:gd name="connsiteY55" fmla="*/ 936171 h 2253342"/>
                      <a:gd name="connsiteX56" fmla="*/ 1730828 w 1878114"/>
                      <a:gd name="connsiteY56" fmla="*/ 881742 h 2253342"/>
                      <a:gd name="connsiteX57" fmla="*/ 1665514 w 1878114"/>
                      <a:gd name="connsiteY57" fmla="*/ 783771 h 2253342"/>
                      <a:gd name="connsiteX58" fmla="*/ 1643743 w 1878114"/>
                      <a:gd name="connsiteY58" fmla="*/ 751114 h 2253342"/>
                      <a:gd name="connsiteX59" fmla="*/ 1633602 w 1878114"/>
                      <a:gd name="connsiteY59" fmla="*/ 696685 h 2253342"/>
                      <a:gd name="connsiteX60" fmla="*/ 1622965 w 1878114"/>
                      <a:gd name="connsiteY60" fmla="*/ 653142 h 2253342"/>
                      <a:gd name="connsiteX61" fmla="*/ 1606513 w 1878114"/>
                      <a:gd name="connsiteY61" fmla="*/ 620485 h 2253342"/>
                      <a:gd name="connsiteX62" fmla="*/ 1524000 w 1878114"/>
                      <a:gd name="connsiteY62" fmla="*/ 544285 h 2253342"/>
                      <a:gd name="connsiteX63" fmla="*/ 1502228 w 1878114"/>
                      <a:gd name="connsiteY63" fmla="*/ 478971 h 2253342"/>
                      <a:gd name="connsiteX64" fmla="*/ 1491343 w 1878114"/>
                      <a:gd name="connsiteY64" fmla="*/ 446314 h 2253342"/>
                      <a:gd name="connsiteX65" fmla="*/ 1436914 w 1878114"/>
                      <a:gd name="connsiteY65" fmla="*/ 391885 h 2253342"/>
                      <a:gd name="connsiteX66" fmla="*/ 1382485 w 1878114"/>
                      <a:gd name="connsiteY66" fmla="*/ 337457 h 2253342"/>
                      <a:gd name="connsiteX67" fmla="*/ 1360714 w 1878114"/>
                      <a:gd name="connsiteY67" fmla="*/ 315685 h 2253342"/>
                      <a:gd name="connsiteX68" fmla="*/ 1295400 w 1878114"/>
                      <a:gd name="connsiteY68" fmla="*/ 293914 h 2253342"/>
                      <a:gd name="connsiteX69" fmla="*/ 1262743 w 1878114"/>
                      <a:gd name="connsiteY69" fmla="*/ 283028 h 2253342"/>
                      <a:gd name="connsiteX70" fmla="*/ 1186543 w 1878114"/>
                      <a:gd name="connsiteY70" fmla="*/ 261257 h 2253342"/>
                      <a:gd name="connsiteX71" fmla="*/ 1132114 w 1878114"/>
                      <a:gd name="connsiteY71" fmla="*/ 217714 h 2253342"/>
                      <a:gd name="connsiteX72" fmla="*/ 1077685 w 1878114"/>
                      <a:gd name="connsiteY72" fmla="*/ 174171 h 2253342"/>
                      <a:gd name="connsiteX73" fmla="*/ 1045028 w 1878114"/>
                      <a:gd name="connsiteY73" fmla="*/ 163285 h 2253342"/>
                      <a:gd name="connsiteX74" fmla="*/ 1012371 w 1878114"/>
                      <a:gd name="connsiteY74" fmla="*/ 141514 h 2253342"/>
                      <a:gd name="connsiteX75" fmla="*/ 979714 w 1878114"/>
                      <a:gd name="connsiteY75" fmla="*/ 130628 h 2253342"/>
                      <a:gd name="connsiteX76" fmla="*/ 881743 w 1878114"/>
                      <a:gd name="connsiteY76" fmla="*/ 76200 h 2253342"/>
                      <a:gd name="connsiteX77" fmla="*/ 827314 w 1878114"/>
                      <a:gd name="connsiteY77" fmla="*/ 32657 h 2253342"/>
                      <a:gd name="connsiteX78" fmla="*/ 685800 w 1878114"/>
                      <a:gd name="connsiteY78" fmla="*/ 0 h 2253342"/>
                      <a:gd name="connsiteX79" fmla="*/ 533400 w 1878114"/>
                      <a:gd name="connsiteY79" fmla="*/ 21771 h 2253342"/>
                      <a:gd name="connsiteX80" fmla="*/ 511628 w 1878114"/>
                      <a:gd name="connsiteY80" fmla="*/ 43542 h 2253342"/>
                      <a:gd name="connsiteX81" fmla="*/ 478971 w 1878114"/>
                      <a:gd name="connsiteY81" fmla="*/ 97971 h 2253342"/>
                      <a:gd name="connsiteX82" fmla="*/ 468085 w 1878114"/>
                      <a:gd name="connsiteY82" fmla="*/ 130628 h 2253342"/>
                      <a:gd name="connsiteX83" fmla="*/ 446314 w 1878114"/>
                      <a:gd name="connsiteY83" fmla="*/ 163285 h 2253342"/>
                      <a:gd name="connsiteX84" fmla="*/ 435428 w 1878114"/>
                      <a:gd name="connsiteY84" fmla="*/ 217714 h 2253342"/>
                      <a:gd name="connsiteX85" fmla="*/ 424543 w 1878114"/>
                      <a:gd name="connsiteY85" fmla="*/ 250371 h 2253342"/>
                      <a:gd name="connsiteX86" fmla="*/ 413657 w 1878114"/>
                      <a:gd name="connsiteY86" fmla="*/ 293914 h 2253342"/>
                      <a:gd name="connsiteX87" fmla="*/ 381000 w 1878114"/>
                      <a:gd name="connsiteY87" fmla="*/ 348342 h 2253342"/>
                      <a:gd name="connsiteX0" fmla="*/ 381000 w 1878114"/>
                      <a:gd name="connsiteY0" fmla="*/ 348342 h 2253342"/>
                      <a:gd name="connsiteX1" fmla="*/ 381000 w 1878114"/>
                      <a:gd name="connsiteY1" fmla="*/ 348342 h 2253342"/>
                      <a:gd name="connsiteX2" fmla="*/ 293914 w 1878114"/>
                      <a:gd name="connsiteY2" fmla="*/ 457200 h 2253342"/>
                      <a:gd name="connsiteX3" fmla="*/ 283028 w 1878114"/>
                      <a:gd name="connsiteY3" fmla="*/ 489857 h 2253342"/>
                      <a:gd name="connsiteX4" fmla="*/ 250371 w 1878114"/>
                      <a:gd name="connsiteY4" fmla="*/ 511628 h 2253342"/>
                      <a:gd name="connsiteX5" fmla="*/ 228600 w 1878114"/>
                      <a:gd name="connsiteY5" fmla="*/ 533400 h 2253342"/>
                      <a:gd name="connsiteX6" fmla="*/ 185057 w 1878114"/>
                      <a:gd name="connsiteY6" fmla="*/ 598714 h 2253342"/>
                      <a:gd name="connsiteX7" fmla="*/ 108857 w 1878114"/>
                      <a:gd name="connsiteY7" fmla="*/ 685800 h 2253342"/>
                      <a:gd name="connsiteX8" fmla="*/ 43543 w 1878114"/>
                      <a:gd name="connsiteY8" fmla="*/ 762000 h 2253342"/>
                      <a:gd name="connsiteX9" fmla="*/ 0 w 1878114"/>
                      <a:gd name="connsiteY9" fmla="*/ 892628 h 2253342"/>
                      <a:gd name="connsiteX10" fmla="*/ 105539 w 1878114"/>
                      <a:gd name="connsiteY10" fmla="*/ 1001173 h 2253342"/>
                      <a:gd name="connsiteX11" fmla="*/ 108857 w 1878114"/>
                      <a:gd name="connsiteY11" fmla="*/ 1175657 h 2253342"/>
                      <a:gd name="connsiteX12" fmla="*/ 185057 w 1878114"/>
                      <a:gd name="connsiteY12" fmla="*/ 1251857 h 2253342"/>
                      <a:gd name="connsiteX13" fmla="*/ 228600 w 1878114"/>
                      <a:gd name="connsiteY13" fmla="*/ 1306285 h 2253342"/>
                      <a:gd name="connsiteX14" fmla="*/ 239485 w 1878114"/>
                      <a:gd name="connsiteY14" fmla="*/ 1338942 h 2253342"/>
                      <a:gd name="connsiteX15" fmla="*/ 217714 w 1878114"/>
                      <a:gd name="connsiteY15" fmla="*/ 1534885 h 2253342"/>
                      <a:gd name="connsiteX16" fmla="*/ 206828 w 1878114"/>
                      <a:gd name="connsiteY16" fmla="*/ 1567542 h 2253342"/>
                      <a:gd name="connsiteX17" fmla="*/ 217714 w 1878114"/>
                      <a:gd name="connsiteY17" fmla="*/ 1709057 h 2253342"/>
                      <a:gd name="connsiteX18" fmla="*/ 239485 w 1878114"/>
                      <a:gd name="connsiteY18" fmla="*/ 1741714 h 2253342"/>
                      <a:gd name="connsiteX19" fmla="*/ 283028 w 1878114"/>
                      <a:gd name="connsiteY19" fmla="*/ 1785257 h 2253342"/>
                      <a:gd name="connsiteX20" fmla="*/ 304800 w 1878114"/>
                      <a:gd name="connsiteY20" fmla="*/ 1807028 h 2253342"/>
                      <a:gd name="connsiteX21" fmla="*/ 326571 w 1878114"/>
                      <a:gd name="connsiteY21" fmla="*/ 1828800 h 2253342"/>
                      <a:gd name="connsiteX22" fmla="*/ 359228 w 1878114"/>
                      <a:gd name="connsiteY22" fmla="*/ 1850571 h 2253342"/>
                      <a:gd name="connsiteX23" fmla="*/ 402771 w 1878114"/>
                      <a:gd name="connsiteY23" fmla="*/ 1905000 h 2253342"/>
                      <a:gd name="connsiteX24" fmla="*/ 424543 w 1878114"/>
                      <a:gd name="connsiteY24" fmla="*/ 1937657 h 2253342"/>
                      <a:gd name="connsiteX25" fmla="*/ 500743 w 1878114"/>
                      <a:gd name="connsiteY25" fmla="*/ 2002971 h 2253342"/>
                      <a:gd name="connsiteX26" fmla="*/ 587828 w 1878114"/>
                      <a:gd name="connsiteY26" fmla="*/ 2079171 h 2253342"/>
                      <a:gd name="connsiteX27" fmla="*/ 609600 w 1878114"/>
                      <a:gd name="connsiteY27" fmla="*/ 2100942 h 2253342"/>
                      <a:gd name="connsiteX28" fmla="*/ 674914 w 1878114"/>
                      <a:gd name="connsiteY28" fmla="*/ 2122714 h 2253342"/>
                      <a:gd name="connsiteX29" fmla="*/ 707571 w 1878114"/>
                      <a:gd name="connsiteY29" fmla="*/ 2133600 h 2253342"/>
                      <a:gd name="connsiteX30" fmla="*/ 783771 w 1878114"/>
                      <a:gd name="connsiteY30" fmla="*/ 2177142 h 2253342"/>
                      <a:gd name="connsiteX31" fmla="*/ 881743 w 1878114"/>
                      <a:gd name="connsiteY31" fmla="*/ 2198914 h 2253342"/>
                      <a:gd name="connsiteX32" fmla="*/ 968828 w 1878114"/>
                      <a:gd name="connsiteY32" fmla="*/ 2220685 h 2253342"/>
                      <a:gd name="connsiteX33" fmla="*/ 1034143 w 1878114"/>
                      <a:gd name="connsiteY33" fmla="*/ 2242457 h 2253342"/>
                      <a:gd name="connsiteX34" fmla="*/ 1066800 w 1878114"/>
                      <a:gd name="connsiteY34" fmla="*/ 2253342 h 2253342"/>
                      <a:gd name="connsiteX35" fmla="*/ 1208314 w 1878114"/>
                      <a:gd name="connsiteY35" fmla="*/ 2242457 h 2253342"/>
                      <a:gd name="connsiteX36" fmla="*/ 1273628 w 1878114"/>
                      <a:gd name="connsiteY36" fmla="*/ 2177142 h 2253342"/>
                      <a:gd name="connsiteX37" fmla="*/ 1328057 w 1878114"/>
                      <a:gd name="connsiteY37" fmla="*/ 2122714 h 2253342"/>
                      <a:gd name="connsiteX38" fmla="*/ 1349828 w 1878114"/>
                      <a:gd name="connsiteY38" fmla="*/ 2090057 h 2253342"/>
                      <a:gd name="connsiteX39" fmla="*/ 1404257 w 1878114"/>
                      <a:gd name="connsiteY39" fmla="*/ 2035628 h 2253342"/>
                      <a:gd name="connsiteX40" fmla="*/ 1469571 w 1878114"/>
                      <a:gd name="connsiteY40" fmla="*/ 1970314 h 2253342"/>
                      <a:gd name="connsiteX41" fmla="*/ 1513114 w 1878114"/>
                      <a:gd name="connsiteY41" fmla="*/ 1905000 h 2253342"/>
                      <a:gd name="connsiteX42" fmla="*/ 1556657 w 1878114"/>
                      <a:gd name="connsiteY42" fmla="*/ 1839685 h 2253342"/>
                      <a:gd name="connsiteX43" fmla="*/ 1578428 w 1878114"/>
                      <a:gd name="connsiteY43" fmla="*/ 1807028 h 2253342"/>
                      <a:gd name="connsiteX44" fmla="*/ 1654628 w 1878114"/>
                      <a:gd name="connsiteY44" fmla="*/ 1730828 h 2253342"/>
                      <a:gd name="connsiteX45" fmla="*/ 1676400 w 1878114"/>
                      <a:gd name="connsiteY45" fmla="*/ 1709057 h 2253342"/>
                      <a:gd name="connsiteX46" fmla="*/ 1698171 w 1878114"/>
                      <a:gd name="connsiteY46" fmla="*/ 1676400 h 2253342"/>
                      <a:gd name="connsiteX47" fmla="*/ 1719943 w 1878114"/>
                      <a:gd name="connsiteY47" fmla="*/ 1654628 h 2253342"/>
                      <a:gd name="connsiteX48" fmla="*/ 1763485 w 1878114"/>
                      <a:gd name="connsiteY48" fmla="*/ 1578428 h 2253342"/>
                      <a:gd name="connsiteX49" fmla="*/ 1817914 w 1878114"/>
                      <a:gd name="connsiteY49" fmla="*/ 1513114 h 2253342"/>
                      <a:gd name="connsiteX50" fmla="*/ 1861457 w 1878114"/>
                      <a:gd name="connsiteY50" fmla="*/ 1447800 h 2253342"/>
                      <a:gd name="connsiteX51" fmla="*/ 1861457 w 1878114"/>
                      <a:gd name="connsiteY51" fmla="*/ 1251857 h 2253342"/>
                      <a:gd name="connsiteX52" fmla="*/ 1839685 w 1878114"/>
                      <a:gd name="connsiteY52" fmla="*/ 1175657 h 2253342"/>
                      <a:gd name="connsiteX53" fmla="*/ 1817914 w 1878114"/>
                      <a:gd name="connsiteY53" fmla="*/ 1066800 h 2253342"/>
                      <a:gd name="connsiteX54" fmla="*/ 1785257 w 1878114"/>
                      <a:gd name="connsiteY54" fmla="*/ 957942 h 2253342"/>
                      <a:gd name="connsiteX55" fmla="*/ 1763485 w 1878114"/>
                      <a:gd name="connsiteY55" fmla="*/ 936171 h 2253342"/>
                      <a:gd name="connsiteX56" fmla="*/ 1730828 w 1878114"/>
                      <a:gd name="connsiteY56" fmla="*/ 881742 h 2253342"/>
                      <a:gd name="connsiteX57" fmla="*/ 1665514 w 1878114"/>
                      <a:gd name="connsiteY57" fmla="*/ 783771 h 2253342"/>
                      <a:gd name="connsiteX58" fmla="*/ 1643743 w 1878114"/>
                      <a:gd name="connsiteY58" fmla="*/ 751114 h 2253342"/>
                      <a:gd name="connsiteX59" fmla="*/ 1633602 w 1878114"/>
                      <a:gd name="connsiteY59" fmla="*/ 696685 h 2253342"/>
                      <a:gd name="connsiteX60" fmla="*/ 1622965 w 1878114"/>
                      <a:gd name="connsiteY60" fmla="*/ 653142 h 2253342"/>
                      <a:gd name="connsiteX61" fmla="*/ 1606513 w 1878114"/>
                      <a:gd name="connsiteY61" fmla="*/ 620485 h 2253342"/>
                      <a:gd name="connsiteX62" fmla="*/ 1524000 w 1878114"/>
                      <a:gd name="connsiteY62" fmla="*/ 544285 h 2253342"/>
                      <a:gd name="connsiteX63" fmla="*/ 1502228 w 1878114"/>
                      <a:gd name="connsiteY63" fmla="*/ 478971 h 2253342"/>
                      <a:gd name="connsiteX64" fmla="*/ 1491343 w 1878114"/>
                      <a:gd name="connsiteY64" fmla="*/ 446314 h 2253342"/>
                      <a:gd name="connsiteX65" fmla="*/ 1436914 w 1878114"/>
                      <a:gd name="connsiteY65" fmla="*/ 391885 h 2253342"/>
                      <a:gd name="connsiteX66" fmla="*/ 1382485 w 1878114"/>
                      <a:gd name="connsiteY66" fmla="*/ 337457 h 2253342"/>
                      <a:gd name="connsiteX67" fmla="*/ 1360714 w 1878114"/>
                      <a:gd name="connsiteY67" fmla="*/ 315685 h 2253342"/>
                      <a:gd name="connsiteX68" fmla="*/ 1295400 w 1878114"/>
                      <a:gd name="connsiteY68" fmla="*/ 293914 h 2253342"/>
                      <a:gd name="connsiteX69" fmla="*/ 1262743 w 1878114"/>
                      <a:gd name="connsiteY69" fmla="*/ 283028 h 2253342"/>
                      <a:gd name="connsiteX70" fmla="*/ 1186543 w 1878114"/>
                      <a:gd name="connsiteY70" fmla="*/ 261257 h 2253342"/>
                      <a:gd name="connsiteX71" fmla="*/ 1132114 w 1878114"/>
                      <a:gd name="connsiteY71" fmla="*/ 217714 h 2253342"/>
                      <a:gd name="connsiteX72" fmla="*/ 1077685 w 1878114"/>
                      <a:gd name="connsiteY72" fmla="*/ 174171 h 2253342"/>
                      <a:gd name="connsiteX73" fmla="*/ 1045028 w 1878114"/>
                      <a:gd name="connsiteY73" fmla="*/ 163285 h 2253342"/>
                      <a:gd name="connsiteX74" fmla="*/ 1012371 w 1878114"/>
                      <a:gd name="connsiteY74" fmla="*/ 141514 h 2253342"/>
                      <a:gd name="connsiteX75" fmla="*/ 979714 w 1878114"/>
                      <a:gd name="connsiteY75" fmla="*/ 130628 h 2253342"/>
                      <a:gd name="connsiteX76" fmla="*/ 881743 w 1878114"/>
                      <a:gd name="connsiteY76" fmla="*/ 76200 h 2253342"/>
                      <a:gd name="connsiteX77" fmla="*/ 827314 w 1878114"/>
                      <a:gd name="connsiteY77" fmla="*/ 32657 h 2253342"/>
                      <a:gd name="connsiteX78" fmla="*/ 685800 w 1878114"/>
                      <a:gd name="connsiteY78" fmla="*/ 0 h 2253342"/>
                      <a:gd name="connsiteX79" fmla="*/ 533400 w 1878114"/>
                      <a:gd name="connsiteY79" fmla="*/ 21771 h 2253342"/>
                      <a:gd name="connsiteX80" fmla="*/ 511628 w 1878114"/>
                      <a:gd name="connsiteY80" fmla="*/ 43542 h 2253342"/>
                      <a:gd name="connsiteX81" fmla="*/ 478971 w 1878114"/>
                      <a:gd name="connsiteY81" fmla="*/ 97971 h 2253342"/>
                      <a:gd name="connsiteX82" fmla="*/ 468085 w 1878114"/>
                      <a:gd name="connsiteY82" fmla="*/ 130628 h 2253342"/>
                      <a:gd name="connsiteX83" fmla="*/ 446314 w 1878114"/>
                      <a:gd name="connsiteY83" fmla="*/ 163285 h 2253342"/>
                      <a:gd name="connsiteX84" fmla="*/ 435428 w 1878114"/>
                      <a:gd name="connsiteY84" fmla="*/ 217714 h 2253342"/>
                      <a:gd name="connsiteX85" fmla="*/ 424543 w 1878114"/>
                      <a:gd name="connsiteY85" fmla="*/ 250371 h 2253342"/>
                      <a:gd name="connsiteX86" fmla="*/ 413657 w 1878114"/>
                      <a:gd name="connsiteY86" fmla="*/ 293914 h 2253342"/>
                      <a:gd name="connsiteX87" fmla="*/ 381000 w 1878114"/>
                      <a:gd name="connsiteY87" fmla="*/ 348342 h 2253342"/>
                      <a:gd name="connsiteX0" fmla="*/ 337457 w 1834571"/>
                      <a:gd name="connsiteY0" fmla="*/ 348342 h 2253342"/>
                      <a:gd name="connsiteX1" fmla="*/ 337457 w 1834571"/>
                      <a:gd name="connsiteY1" fmla="*/ 348342 h 2253342"/>
                      <a:gd name="connsiteX2" fmla="*/ 250371 w 1834571"/>
                      <a:gd name="connsiteY2" fmla="*/ 457200 h 2253342"/>
                      <a:gd name="connsiteX3" fmla="*/ 239485 w 1834571"/>
                      <a:gd name="connsiteY3" fmla="*/ 489857 h 2253342"/>
                      <a:gd name="connsiteX4" fmla="*/ 206828 w 1834571"/>
                      <a:gd name="connsiteY4" fmla="*/ 511628 h 2253342"/>
                      <a:gd name="connsiteX5" fmla="*/ 185057 w 1834571"/>
                      <a:gd name="connsiteY5" fmla="*/ 533400 h 2253342"/>
                      <a:gd name="connsiteX6" fmla="*/ 141514 w 1834571"/>
                      <a:gd name="connsiteY6" fmla="*/ 598714 h 2253342"/>
                      <a:gd name="connsiteX7" fmla="*/ 65314 w 1834571"/>
                      <a:gd name="connsiteY7" fmla="*/ 685800 h 2253342"/>
                      <a:gd name="connsiteX8" fmla="*/ 0 w 1834571"/>
                      <a:gd name="connsiteY8" fmla="*/ 762000 h 2253342"/>
                      <a:gd name="connsiteX9" fmla="*/ 51111 w 1834571"/>
                      <a:gd name="connsiteY9" fmla="*/ 877906 h 2253342"/>
                      <a:gd name="connsiteX10" fmla="*/ 61996 w 1834571"/>
                      <a:gd name="connsiteY10" fmla="*/ 1001173 h 2253342"/>
                      <a:gd name="connsiteX11" fmla="*/ 65314 w 1834571"/>
                      <a:gd name="connsiteY11" fmla="*/ 1175657 h 2253342"/>
                      <a:gd name="connsiteX12" fmla="*/ 141514 w 1834571"/>
                      <a:gd name="connsiteY12" fmla="*/ 1251857 h 2253342"/>
                      <a:gd name="connsiteX13" fmla="*/ 185057 w 1834571"/>
                      <a:gd name="connsiteY13" fmla="*/ 1306285 h 2253342"/>
                      <a:gd name="connsiteX14" fmla="*/ 195942 w 1834571"/>
                      <a:gd name="connsiteY14" fmla="*/ 1338942 h 2253342"/>
                      <a:gd name="connsiteX15" fmla="*/ 174171 w 1834571"/>
                      <a:gd name="connsiteY15" fmla="*/ 1534885 h 2253342"/>
                      <a:gd name="connsiteX16" fmla="*/ 163285 w 1834571"/>
                      <a:gd name="connsiteY16" fmla="*/ 1567542 h 2253342"/>
                      <a:gd name="connsiteX17" fmla="*/ 174171 w 1834571"/>
                      <a:gd name="connsiteY17" fmla="*/ 1709057 h 2253342"/>
                      <a:gd name="connsiteX18" fmla="*/ 195942 w 1834571"/>
                      <a:gd name="connsiteY18" fmla="*/ 1741714 h 2253342"/>
                      <a:gd name="connsiteX19" fmla="*/ 239485 w 1834571"/>
                      <a:gd name="connsiteY19" fmla="*/ 1785257 h 2253342"/>
                      <a:gd name="connsiteX20" fmla="*/ 261257 w 1834571"/>
                      <a:gd name="connsiteY20" fmla="*/ 1807028 h 2253342"/>
                      <a:gd name="connsiteX21" fmla="*/ 283028 w 1834571"/>
                      <a:gd name="connsiteY21" fmla="*/ 1828800 h 2253342"/>
                      <a:gd name="connsiteX22" fmla="*/ 315685 w 1834571"/>
                      <a:gd name="connsiteY22" fmla="*/ 1850571 h 2253342"/>
                      <a:gd name="connsiteX23" fmla="*/ 359228 w 1834571"/>
                      <a:gd name="connsiteY23" fmla="*/ 1905000 h 2253342"/>
                      <a:gd name="connsiteX24" fmla="*/ 381000 w 1834571"/>
                      <a:gd name="connsiteY24" fmla="*/ 1937657 h 2253342"/>
                      <a:gd name="connsiteX25" fmla="*/ 457200 w 1834571"/>
                      <a:gd name="connsiteY25" fmla="*/ 2002971 h 2253342"/>
                      <a:gd name="connsiteX26" fmla="*/ 544285 w 1834571"/>
                      <a:gd name="connsiteY26" fmla="*/ 2079171 h 2253342"/>
                      <a:gd name="connsiteX27" fmla="*/ 566057 w 1834571"/>
                      <a:gd name="connsiteY27" fmla="*/ 2100942 h 2253342"/>
                      <a:gd name="connsiteX28" fmla="*/ 631371 w 1834571"/>
                      <a:gd name="connsiteY28" fmla="*/ 2122714 h 2253342"/>
                      <a:gd name="connsiteX29" fmla="*/ 664028 w 1834571"/>
                      <a:gd name="connsiteY29" fmla="*/ 2133600 h 2253342"/>
                      <a:gd name="connsiteX30" fmla="*/ 740228 w 1834571"/>
                      <a:gd name="connsiteY30" fmla="*/ 2177142 h 2253342"/>
                      <a:gd name="connsiteX31" fmla="*/ 838200 w 1834571"/>
                      <a:gd name="connsiteY31" fmla="*/ 2198914 h 2253342"/>
                      <a:gd name="connsiteX32" fmla="*/ 925285 w 1834571"/>
                      <a:gd name="connsiteY32" fmla="*/ 2220685 h 2253342"/>
                      <a:gd name="connsiteX33" fmla="*/ 990600 w 1834571"/>
                      <a:gd name="connsiteY33" fmla="*/ 2242457 h 2253342"/>
                      <a:gd name="connsiteX34" fmla="*/ 1023257 w 1834571"/>
                      <a:gd name="connsiteY34" fmla="*/ 2253342 h 2253342"/>
                      <a:gd name="connsiteX35" fmla="*/ 1164771 w 1834571"/>
                      <a:gd name="connsiteY35" fmla="*/ 2242457 h 2253342"/>
                      <a:gd name="connsiteX36" fmla="*/ 1230085 w 1834571"/>
                      <a:gd name="connsiteY36" fmla="*/ 2177142 h 2253342"/>
                      <a:gd name="connsiteX37" fmla="*/ 1284514 w 1834571"/>
                      <a:gd name="connsiteY37" fmla="*/ 2122714 h 2253342"/>
                      <a:gd name="connsiteX38" fmla="*/ 1306285 w 1834571"/>
                      <a:gd name="connsiteY38" fmla="*/ 2090057 h 2253342"/>
                      <a:gd name="connsiteX39" fmla="*/ 1360714 w 1834571"/>
                      <a:gd name="connsiteY39" fmla="*/ 2035628 h 2253342"/>
                      <a:gd name="connsiteX40" fmla="*/ 1426028 w 1834571"/>
                      <a:gd name="connsiteY40" fmla="*/ 1970314 h 2253342"/>
                      <a:gd name="connsiteX41" fmla="*/ 1469571 w 1834571"/>
                      <a:gd name="connsiteY41" fmla="*/ 1905000 h 2253342"/>
                      <a:gd name="connsiteX42" fmla="*/ 1513114 w 1834571"/>
                      <a:gd name="connsiteY42" fmla="*/ 1839685 h 2253342"/>
                      <a:gd name="connsiteX43" fmla="*/ 1534885 w 1834571"/>
                      <a:gd name="connsiteY43" fmla="*/ 1807028 h 2253342"/>
                      <a:gd name="connsiteX44" fmla="*/ 1611085 w 1834571"/>
                      <a:gd name="connsiteY44" fmla="*/ 1730828 h 2253342"/>
                      <a:gd name="connsiteX45" fmla="*/ 1632857 w 1834571"/>
                      <a:gd name="connsiteY45" fmla="*/ 1709057 h 2253342"/>
                      <a:gd name="connsiteX46" fmla="*/ 1654628 w 1834571"/>
                      <a:gd name="connsiteY46" fmla="*/ 1676400 h 2253342"/>
                      <a:gd name="connsiteX47" fmla="*/ 1676400 w 1834571"/>
                      <a:gd name="connsiteY47" fmla="*/ 1654628 h 2253342"/>
                      <a:gd name="connsiteX48" fmla="*/ 1719942 w 1834571"/>
                      <a:gd name="connsiteY48" fmla="*/ 1578428 h 2253342"/>
                      <a:gd name="connsiteX49" fmla="*/ 1774371 w 1834571"/>
                      <a:gd name="connsiteY49" fmla="*/ 1513114 h 2253342"/>
                      <a:gd name="connsiteX50" fmla="*/ 1817914 w 1834571"/>
                      <a:gd name="connsiteY50" fmla="*/ 1447800 h 2253342"/>
                      <a:gd name="connsiteX51" fmla="*/ 1817914 w 1834571"/>
                      <a:gd name="connsiteY51" fmla="*/ 1251857 h 2253342"/>
                      <a:gd name="connsiteX52" fmla="*/ 1796142 w 1834571"/>
                      <a:gd name="connsiteY52" fmla="*/ 1175657 h 2253342"/>
                      <a:gd name="connsiteX53" fmla="*/ 1774371 w 1834571"/>
                      <a:gd name="connsiteY53" fmla="*/ 1066800 h 2253342"/>
                      <a:gd name="connsiteX54" fmla="*/ 1741714 w 1834571"/>
                      <a:gd name="connsiteY54" fmla="*/ 957942 h 2253342"/>
                      <a:gd name="connsiteX55" fmla="*/ 1719942 w 1834571"/>
                      <a:gd name="connsiteY55" fmla="*/ 936171 h 2253342"/>
                      <a:gd name="connsiteX56" fmla="*/ 1687285 w 1834571"/>
                      <a:gd name="connsiteY56" fmla="*/ 881742 h 2253342"/>
                      <a:gd name="connsiteX57" fmla="*/ 1621971 w 1834571"/>
                      <a:gd name="connsiteY57" fmla="*/ 783771 h 2253342"/>
                      <a:gd name="connsiteX58" fmla="*/ 1600200 w 1834571"/>
                      <a:gd name="connsiteY58" fmla="*/ 751114 h 2253342"/>
                      <a:gd name="connsiteX59" fmla="*/ 1590059 w 1834571"/>
                      <a:gd name="connsiteY59" fmla="*/ 696685 h 2253342"/>
                      <a:gd name="connsiteX60" fmla="*/ 1579422 w 1834571"/>
                      <a:gd name="connsiteY60" fmla="*/ 653142 h 2253342"/>
                      <a:gd name="connsiteX61" fmla="*/ 1562970 w 1834571"/>
                      <a:gd name="connsiteY61" fmla="*/ 620485 h 2253342"/>
                      <a:gd name="connsiteX62" fmla="*/ 1480457 w 1834571"/>
                      <a:gd name="connsiteY62" fmla="*/ 544285 h 2253342"/>
                      <a:gd name="connsiteX63" fmla="*/ 1458685 w 1834571"/>
                      <a:gd name="connsiteY63" fmla="*/ 478971 h 2253342"/>
                      <a:gd name="connsiteX64" fmla="*/ 1447800 w 1834571"/>
                      <a:gd name="connsiteY64" fmla="*/ 446314 h 2253342"/>
                      <a:gd name="connsiteX65" fmla="*/ 1393371 w 1834571"/>
                      <a:gd name="connsiteY65" fmla="*/ 391885 h 2253342"/>
                      <a:gd name="connsiteX66" fmla="*/ 1338942 w 1834571"/>
                      <a:gd name="connsiteY66" fmla="*/ 337457 h 2253342"/>
                      <a:gd name="connsiteX67" fmla="*/ 1317171 w 1834571"/>
                      <a:gd name="connsiteY67" fmla="*/ 315685 h 2253342"/>
                      <a:gd name="connsiteX68" fmla="*/ 1251857 w 1834571"/>
                      <a:gd name="connsiteY68" fmla="*/ 293914 h 2253342"/>
                      <a:gd name="connsiteX69" fmla="*/ 1219200 w 1834571"/>
                      <a:gd name="connsiteY69" fmla="*/ 283028 h 2253342"/>
                      <a:gd name="connsiteX70" fmla="*/ 1143000 w 1834571"/>
                      <a:gd name="connsiteY70" fmla="*/ 261257 h 2253342"/>
                      <a:gd name="connsiteX71" fmla="*/ 1088571 w 1834571"/>
                      <a:gd name="connsiteY71" fmla="*/ 217714 h 2253342"/>
                      <a:gd name="connsiteX72" fmla="*/ 1034142 w 1834571"/>
                      <a:gd name="connsiteY72" fmla="*/ 174171 h 2253342"/>
                      <a:gd name="connsiteX73" fmla="*/ 1001485 w 1834571"/>
                      <a:gd name="connsiteY73" fmla="*/ 163285 h 2253342"/>
                      <a:gd name="connsiteX74" fmla="*/ 968828 w 1834571"/>
                      <a:gd name="connsiteY74" fmla="*/ 141514 h 2253342"/>
                      <a:gd name="connsiteX75" fmla="*/ 936171 w 1834571"/>
                      <a:gd name="connsiteY75" fmla="*/ 130628 h 2253342"/>
                      <a:gd name="connsiteX76" fmla="*/ 838200 w 1834571"/>
                      <a:gd name="connsiteY76" fmla="*/ 76200 h 2253342"/>
                      <a:gd name="connsiteX77" fmla="*/ 783771 w 1834571"/>
                      <a:gd name="connsiteY77" fmla="*/ 32657 h 2253342"/>
                      <a:gd name="connsiteX78" fmla="*/ 642257 w 1834571"/>
                      <a:gd name="connsiteY78" fmla="*/ 0 h 2253342"/>
                      <a:gd name="connsiteX79" fmla="*/ 489857 w 1834571"/>
                      <a:gd name="connsiteY79" fmla="*/ 21771 h 2253342"/>
                      <a:gd name="connsiteX80" fmla="*/ 468085 w 1834571"/>
                      <a:gd name="connsiteY80" fmla="*/ 43542 h 2253342"/>
                      <a:gd name="connsiteX81" fmla="*/ 435428 w 1834571"/>
                      <a:gd name="connsiteY81" fmla="*/ 97971 h 2253342"/>
                      <a:gd name="connsiteX82" fmla="*/ 424542 w 1834571"/>
                      <a:gd name="connsiteY82" fmla="*/ 130628 h 2253342"/>
                      <a:gd name="connsiteX83" fmla="*/ 402771 w 1834571"/>
                      <a:gd name="connsiteY83" fmla="*/ 163285 h 2253342"/>
                      <a:gd name="connsiteX84" fmla="*/ 391885 w 1834571"/>
                      <a:gd name="connsiteY84" fmla="*/ 217714 h 2253342"/>
                      <a:gd name="connsiteX85" fmla="*/ 381000 w 1834571"/>
                      <a:gd name="connsiteY85" fmla="*/ 250371 h 2253342"/>
                      <a:gd name="connsiteX86" fmla="*/ 370114 w 1834571"/>
                      <a:gd name="connsiteY86" fmla="*/ 293914 h 2253342"/>
                      <a:gd name="connsiteX87" fmla="*/ 337457 w 1834571"/>
                      <a:gd name="connsiteY87" fmla="*/ 348342 h 2253342"/>
                      <a:gd name="connsiteX0" fmla="*/ 337747 w 1834861"/>
                      <a:gd name="connsiteY0" fmla="*/ 348342 h 2253342"/>
                      <a:gd name="connsiteX1" fmla="*/ 337747 w 1834861"/>
                      <a:gd name="connsiteY1" fmla="*/ 348342 h 2253342"/>
                      <a:gd name="connsiteX2" fmla="*/ 250661 w 1834861"/>
                      <a:gd name="connsiteY2" fmla="*/ 457200 h 2253342"/>
                      <a:gd name="connsiteX3" fmla="*/ 239775 w 1834861"/>
                      <a:gd name="connsiteY3" fmla="*/ 489857 h 2253342"/>
                      <a:gd name="connsiteX4" fmla="*/ 207118 w 1834861"/>
                      <a:gd name="connsiteY4" fmla="*/ 511628 h 2253342"/>
                      <a:gd name="connsiteX5" fmla="*/ 185347 w 1834861"/>
                      <a:gd name="connsiteY5" fmla="*/ 533400 h 2253342"/>
                      <a:gd name="connsiteX6" fmla="*/ 141804 w 1834861"/>
                      <a:gd name="connsiteY6" fmla="*/ 598714 h 2253342"/>
                      <a:gd name="connsiteX7" fmla="*/ 65604 w 1834861"/>
                      <a:gd name="connsiteY7" fmla="*/ 685800 h 2253342"/>
                      <a:gd name="connsiteX8" fmla="*/ 79704 w 1834861"/>
                      <a:gd name="connsiteY8" fmla="*/ 781070 h 2253342"/>
                      <a:gd name="connsiteX9" fmla="*/ 290 w 1834861"/>
                      <a:gd name="connsiteY9" fmla="*/ 762000 h 2253342"/>
                      <a:gd name="connsiteX10" fmla="*/ 51401 w 1834861"/>
                      <a:gd name="connsiteY10" fmla="*/ 877906 h 2253342"/>
                      <a:gd name="connsiteX11" fmla="*/ 62286 w 1834861"/>
                      <a:gd name="connsiteY11" fmla="*/ 1001173 h 2253342"/>
                      <a:gd name="connsiteX12" fmla="*/ 65604 w 1834861"/>
                      <a:gd name="connsiteY12" fmla="*/ 1175657 h 2253342"/>
                      <a:gd name="connsiteX13" fmla="*/ 141804 w 1834861"/>
                      <a:gd name="connsiteY13" fmla="*/ 1251857 h 2253342"/>
                      <a:gd name="connsiteX14" fmla="*/ 185347 w 1834861"/>
                      <a:gd name="connsiteY14" fmla="*/ 1306285 h 2253342"/>
                      <a:gd name="connsiteX15" fmla="*/ 196232 w 1834861"/>
                      <a:gd name="connsiteY15" fmla="*/ 1338942 h 2253342"/>
                      <a:gd name="connsiteX16" fmla="*/ 174461 w 1834861"/>
                      <a:gd name="connsiteY16" fmla="*/ 1534885 h 2253342"/>
                      <a:gd name="connsiteX17" fmla="*/ 163575 w 1834861"/>
                      <a:gd name="connsiteY17" fmla="*/ 1567542 h 2253342"/>
                      <a:gd name="connsiteX18" fmla="*/ 174461 w 1834861"/>
                      <a:gd name="connsiteY18" fmla="*/ 1709057 h 2253342"/>
                      <a:gd name="connsiteX19" fmla="*/ 196232 w 1834861"/>
                      <a:gd name="connsiteY19" fmla="*/ 1741714 h 2253342"/>
                      <a:gd name="connsiteX20" fmla="*/ 239775 w 1834861"/>
                      <a:gd name="connsiteY20" fmla="*/ 1785257 h 2253342"/>
                      <a:gd name="connsiteX21" fmla="*/ 261547 w 1834861"/>
                      <a:gd name="connsiteY21" fmla="*/ 1807028 h 2253342"/>
                      <a:gd name="connsiteX22" fmla="*/ 283318 w 1834861"/>
                      <a:gd name="connsiteY22" fmla="*/ 1828800 h 2253342"/>
                      <a:gd name="connsiteX23" fmla="*/ 315975 w 1834861"/>
                      <a:gd name="connsiteY23" fmla="*/ 1850571 h 2253342"/>
                      <a:gd name="connsiteX24" fmla="*/ 359518 w 1834861"/>
                      <a:gd name="connsiteY24" fmla="*/ 1905000 h 2253342"/>
                      <a:gd name="connsiteX25" fmla="*/ 381290 w 1834861"/>
                      <a:gd name="connsiteY25" fmla="*/ 1937657 h 2253342"/>
                      <a:gd name="connsiteX26" fmla="*/ 457490 w 1834861"/>
                      <a:gd name="connsiteY26" fmla="*/ 2002971 h 2253342"/>
                      <a:gd name="connsiteX27" fmla="*/ 544575 w 1834861"/>
                      <a:gd name="connsiteY27" fmla="*/ 2079171 h 2253342"/>
                      <a:gd name="connsiteX28" fmla="*/ 566347 w 1834861"/>
                      <a:gd name="connsiteY28" fmla="*/ 2100942 h 2253342"/>
                      <a:gd name="connsiteX29" fmla="*/ 631661 w 1834861"/>
                      <a:gd name="connsiteY29" fmla="*/ 2122714 h 2253342"/>
                      <a:gd name="connsiteX30" fmla="*/ 664318 w 1834861"/>
                      <a:gd name="connsiteY30" fmla="*/ 2133600 h 2253342"/>
                      <a:gd name="connsiteX31" fmla="*/ 740518 w 1834861"/>
                      <a:gd name="connsiteY31" fmla="*/ 2177142 h 2253342"/>
                      <a:gd name="connsiteX32" fmla="*/ 838490 w 1834861"/>
                      <a:gd name="connsiteY32" fmla="*/ 2198914 h 2253342"/>
                      <a:gd name="connsiteX33" fmla="*/ 925575 w 1834861"/>
                      <a:gd name="connsiteY33" fmla="*/ 2220685 h 2253342"/>
                      <a:gd name="connsiteX34" fmla="*/ 990890 w 1834861"/>
                      <a:gd name="connsiteY34" fmla="*/ 2242457 h 2253342"/>
                      <a:gd name="connsiteX35" fmla="*/ 1023547 w 1834861"/>
                      <a:gd name="connsiteY35" fmla="*/ 2253342 h 2253342"/>
                      <a:gd name="connsiteX36" fmla="*/ 1165061 w 1834861"/>
                      <a:gd name="connsiteY36" fmla="*/ 2242457 h 2253342"/>
                      <a:gd name="connsiteX37" fmla="*/ 1230375 w 1834861"/>
                      <a:gd name="connsiteY37" fmla="*/ 2177142 h 2253342"/>
                      <a:gd name="connsiteX38" fmla="*/ 1284804 w 1834861"/>
                      <a:gd name="connsiteY38" fmla="*/ 2122714 h 2253342"/>
                      <a:gd name="connsiteX39" fmla="*/ 1306575 w 1834861"/>
                      <a:gd name="connsiteY39" fmla="*/ 2090057 h 2253342"/>
                      <a:gd name="connsiteX40" fmla="*/ 1361004 w 1834861"/>
                      <a:gd name="connsiteY40" fmla="*/ 2035628 h 2253342"/>
                      <a:gd name="connsiteX41" fmla="*/ 1426318 w 1834861"/>
                      <a:gd name="connsiteY41" fmla="*/ 1970314 h 2253342"/>
                      <a:gd name="connsiteX42" fmla="*/ 1469861 w 1834861"/>
                      <a:gd name="connsiteY42" fmla="*/ 1905000 h 2253342"/>
                      <a:gd name="connsiteX43" fmla="*/ 1513404 w 1834861"/>
                      <a:gd name="connsiteY43" fmla="*/ 1839685 h 2253342"/>
                      <a:gd name="connsiteX44" fmla="*/ 1535175 w 1834861"/>
                      <a:gd name="connsiteY44" fmla="*/ 1807028 h 2253342"/>
                      <a:gd name="connsiteX45" fmla="*/ 1611375 w 1834861"/>
                      <a:gd name="connsiteY45" fmla="*/ 1730828 h 2253342"/>
                      <a:gd name="connsiteX46" fmla="*/ 1633147 w 1834861"/>
                      <a:gd name="connsiteY46" fmla="*/ 1709057 h 2253342"/>
                      <a:gd name="connsiteX47" fmla="*/ 1654918 w 1834861"/>
                      <a:gd name="connsiteY47" fmla="*/ 1676400 h 2253342"/>
                      <a:gd name="connsiteX48" fmla="*/ 1676690 w 1834861"/>
                      <a:gd name="connsiteY48" fmla="*/ 1654628 h 2253342"/>
                      <a:gd name="connsiteX49" fmla="*/ 1720232 w 1834861"/>
                      <a:gd name="connsiteY49" fmla="*/ 1578428 h 2253342"/>
                      <a:gd name="connsiteX50" fmla="*/ 1774661 w 1834861"/>
                      <a:gd name="connsiteY50" fmla="*/ 1513114 h 2253342"/>
                      <a:gd name="connsiteX51" fmla="*/ 1818204 w 1834861"/>
                      <a:gd name="connsiteY51" fmla="*/ 1447800 h 2253342"/>
                      <a:gd name="connsiteX52" fmla="*/ 1818204 w 1834861"/>
                      <a:gd name="connsiteY52" fmla="*/ 1251857 h 2253342"/>
                      <a:gd name="connsiteX53" fmla="*/ 1796432 w 1834861"/>
                      <a:gd name="connsiteY53" fmla="*/ 1175657 h 2253342"/>
                      <a:gd name="connsiteX54" fmla="*/ 1774661 w 1834861"/>
                      <a:gd name="connsiteY54" fmla="*/ 1066800 h 2253342"/>
                      <a:gd name="connsiteX55" fmla="*/ 1742004 w 1834861"/>
                      <a:gd name="connsiteY55" fmla="*/ 957942 h 2253342"/>
                      <a:gd name="connsiteX56" fmla="*/ 1720232 w 1834861"/>
                      <a:gd name="connsiteY56" fmla="*/ 936171 h 2253342"/>
                      <a:gd name="connsiteX57" fmla="*/ 1687575 w 1834861"/>
                      <a:gd name="connsiteY57" fmla="*/ 881742 h 2253342"/>
                      <a:gd name="connsiteX58" fmla="*/ 1622261 w 1834861"/>
                      <a:gd name="connsiteY58" fmla="*/ 783771 h 2253342"/>
                      <a:gd name="connsiteX59" fmla="*/ 1600490 w 1834861"/>
                      <a:gd name="connsiteY59" fmla="*/ 751114 h 2253342"/>
                      <a:gd name="connsiteX60" fmla="*/ 1590349 w 1834861"/>
                      <a:gd name="connsiteY60" fmla="*/ 696685 h 2253342"/>
                      <a:gd name="connsiteX61" fmla="*/ 1579712 w 1834861"/>
                      <a:gd name="connsiteY61" fmla="*/ 653142 h 2253342"/>
                      <a:gd name="connsiteX62" fmla="*/ 1563260 w 1834861"/>
                      <a:gd name="connsiteY62" fmla="*/ 620485 h 2253342"/>
                      <a:gd name="connsiteX63" fmla="*/ 1480747 w 1834861"/>
                      <a:gd name="connsiteY63" fmla="*/ 544285 h 2253342"/>
                      <a:gd name="connsiteX64" fmla="*/ 1458975 w 1834861"/>
                      <a:gd name="connsiteY64" fmla="*/ 478971 h 2253342"/>
                      <a:gd name="connsiteX65" fmla="*/ 1448090 w 1834861"/>
                      <a:gd name="connsiteY65" fmla="*/ 446314 h 2253342"/>
                      <a:gd name="connsiteX66" fmla="*/ 1393661 w 1834861"/>
                      <a:gd name="connsiteY66" fmla="*/ 391885 h 2253342"/>
                      <a:gd name="connsiteX67" fmla="*/ 1339232 w 1834861"/>
                      <a:gd name="connsiteY67" fmla="*/ 337457 h 2253342"/>
                      <a:gd name="connsiteX68" fmla="*/ 1317461 w 1834861"/>
                      <a:gd name="connsiteY68" fmla="*/ 315685 h 2253342"/>
                      <a:gd name="connsiteX69" fmla="*/ 1252147 w 1834861"/>
                      <a:gd name="connsiteY69" fmla="*/ 293914 h 2253342"/>
                      <a:gd name="connsiteX70" fmla="*/ 1219490 w 1834861"/>
                      <a:gd name="connsiteY70" fmla="*/ 283028 h 2253342"/>
                      <a:gd name="connsiteX71" fmla="*/ 1143290 w 1834861"/>
                      <a:gd name="connsiteY71" fmla="*/ 261257 h 2253342"/>
                      <a:gd name="connsiteX72" fmla="*/ 1088861 w 1834861"/>
                      <a:gd name="connsiteY72" fmla="*/ 217714 h 2253342"/>
                      <a:gd name="connsiteX73" fmla="*/ 1034432 w 1834861"/>
                      <a:gd name="connsiteY73" fmla="*/ 174171 h 2253342"/>
                      <a:gd name="connsiteX74" fmla="*/ 1001775 w 1834861"/>
                      <a:gd name="connsiteY74" fmla="*/ 163285 h 2253342"/>
                      <a:gd name="connsiteX75" fmla="*/ 969118 w 1834861"/>
                      <a:gd name="connsiteY75" fmla="*/ 141514 h 2253342"/>
                      <a:gd name="connsiteX76" fmla="*/ 936461 w 1834861"/>
                      <a:gd name="connsiteY76" fmla="*/ 130628 h 2253342"/>
                      <a:gd name="connsiteX77" fmla="*/ 838490 w 1834861"/>
                      <a:gd name="connsiteY77" fmla="*/ 76200 h 2253342"/>
                      <a:gd name="connsiteX78" fmla="*/ 784061 w 1834861"/>
                      <a:gd name="connsiteY78" fmla="*/ 32657 h 2253342"/>
                      <a:gd name="connsiteX79" fmla="*/ 642547 w 1834861"/>
                      <a:gd name="connsiteY79" fmla="*/ 0 h 2253342"/>
                      <a:gd name="connsiteX80" fmla="*/ 490147 w 1834861"/>
                      <a:gd name="connsiteY80" fmla="*/ 21771 h 2253342"/>
                      <a:gd name="connsiteX81" fmla="*/ 468375 w 1834861"/>
                      <a:gd name="connsiteY81" fmla="*/ 43542 h 2253342"/>
                      <a:gd name="connsiteX82" fmla="*/ 435718 w 1834861"/>
                      <a:gd name="connsiteY82" fmla="*/ 97971 h 2253342"/>
                      <a:gd name="connsiteX83" fmla="*/ 424832 w 1834861"/>
                      <a:gd name="connsiteY83" fmla="*/ 130628 h 2253342"/>
                      <a:gd name="connsiteX84" fmla="*/ 403061 w 1834861"/>
                      <a:gd name="connsiteY84" fmla="*/ 163285 h 2253342"/>
                      <a:gd name="connsiteX85" fmla="*/ 392175 w 1834861"/>
                      <a:gd name="connsiteY85" fmla="*/ 217714 h 2253342"/>
                      <a:gd name="connsiteX86" fmla="*/ 381290 w 1834861"/>
                      <a:gd name="connsiteY86" fmla="*/ 250371 h 2253342"/>
                      <a:gd name="connsiteX87" fmla="*/ 370404 w 1834861"/>
                      <a:gd name="connsiteY87" fmla="*/ 293914 h 2253342"/>
                      <a:gd name="connsiteX88" fmla="*/ 337747 w 1834861"/>
                      <a:gd name="connsiteY88" fmla="*/ 348342 h 2253342"/>
                      <a:gd name="connsiteX0" fmla="*/ 286816 w 1783930"/>
                      <a:gd name="connsiteY0" fmla="*/ 348342 h 2253342"/>
                      <a:gd name="connsiteX1" fmla="*/ 286816 w 1783930"/>
                      <a:gd name="connsiteY1" fmla="*/ 348342 h 2253342"/>
                      <a:gd name="connsiteX2" fmla="*/ 199730 w 1783930"/>
                      <a:gd name="connsiteY2" fmla="*/ 457200 h 2253342"/>
                      <a:gd name="connsiteX3" fmla="*/ 188844 w 1783930"/>
                      <a:gd name="connsiteY3" fmla="*/ 489857 h 2253342"/>
                      <a:gd name="connsiteX4" fmla="*/ 156187 w 1783930"/>
                      <a:gd name="connsiteY4" fmla="*/ 511628 h 2253342"/>
                      <a:gd name="connsiteX5" fmla="*/ 134416 w 1783930"/>
                      <a:gd name="connsiteY5" fmla="*/ 533400 h 2253342"/>
                      <a:gd name="connsiteX6" fmla="*/ 90873 w 1783930"/>
                      <a:gd name="connsiteY6" fmla="*/ 598714 h 2253342"/>
                      <a:gd name="connsiteX7" fmla="*/ 14673 w 1783930"/>
                      <a:gd name="connsiteY7" fmla="*/ 685800 h 2253342"/>
                      <a:gd name="connsiteX8" fmla="*/ 28773 w 1783930"/>
                      <a:gd name="connsiteY8" fmla="*/ 781070 h 2253342"/>
                      <a:gd name="connsiteX9" fmla="*/ 470 w 1783930"/>
                      <a:gd name="connsiteY9" fmla="*/ 877906 h 2253342"/>
                      <a:gd name="connsiteX10" fmla="*/ 11355 w 1783930"/>
                      <a:gd name="connsiteY10" fmla="*/ 1001173 h 2253342"/>
                      <a:gd name="connsiteX11" fmla="*/ 14673 w 1783930"/>
                      <a:gd name="connsiteY11" fmla="*/ 1175657 h 2253342"/>
                      <a:gd name="connsiteX12" fmla="*/ 90873 w 1783930"/>
                      <a:gd name="connsiteY12" fmla="*/ 1251857 h 2253342"/>
                      <a:gd name="connsiteX13" fmla="*/ 134416 w 1783930"/>
                      <a:gd name="connsiteY13" fmla="*/ 1306285 h 2253342"/>
                      <a:gd name="connsiteX14" fmla="*/ 145301 w 1783930"/>
                      <a:gd name="connsiteY14" fmla="*/ 1338942 h 2253342"/>
                      <a:gd name="connsiteX15" fmla="*/ 123530 w 1783930"/>
                      <a:gd name="connsiteY15" fmla="*/ 1534885 h 2253342"/>
                      <a:gd name="connsiteX16" fmla="*/ 112644 w 1783930"/>
                      <a:gd name="connsiteY16" fmla="*/ 1567542 h 2253342"/>
                      <a:gd name="connsiteX17" fmla="*/ 123530 w 1783930"/>
                      <a:gd name="connsiteY17" fmla="*/ 1709057 h 2253342"/>
                      <a:gd name="connsiteX18" fmla="*/ 145301 w 1783930"/>
                      <a:gd name="connsiteY18" fmla="*/ 1741714 h 2253342"/>
                      <a:gd name="connsiteX19" fmla="*/ 188844 w 1783930"/>
                      <a:gd name="connsiteY19" fmla="*/ 1785257 h 2253342"/>
                      <a:gd name="connsiteX20" fmla="*/ 210616 w 1783930"/>
                      <a:gd name="connsiteY20" fmla="*/ 1807028 h 2253342"/>
                      <a:gd name="connsiteX21" fmla="*/ 232387 w 1783930"/>
                      <a:gd name="connsiteY21" fmla="*/ 1828800 h 2253342"/>
                      <a:gd name="connsiteX22" fmla="*/ 265044 w 1783930"/>
                      <a:gd name="connsiteY22" fmla="*/ 1850571 h 2253342"/>
                      <a:gd name="connsiteX23" fmla="*/ 308587 w 1783930"/>
                      <a:gd name="connsiteY23" fmla="*/ 1905000 h 2253342"/>
                      <a:gd name="connsiteX24" fmla="*/ 330359 w 1783930"/>
                      <a:gd name="connsiteY24" fmla="*/ 1937657 h 2253342"/>
                      <a:gd name="connsiteX25" fmla="*/ 406559 w 1783930"/>
                      <a:gd name="connsiteY25" fmla="*/ 2002971 h 2253342"/>
                      <a:gd name="connsiteX26" fmla="*/ 493644 w 1783930"/>
                      <a:gd name="connsiteY26" fmla="*/ 2079171 h 2253342"/>
                      <a:gd name="connsiteX27" fmla="*/ 515416 w 1783930"/>
                      <a:gd name="connsiteY27" fmla="*/ 2100942 h 2253342"/>
                      <a:gd name="connsiteX28" fmla="*/ 580730 w 1783930"/>
                      <a:gd name="connsiteY28" fmla="*/ 2122714 h 2253342"/>
                      <a:gd name="connsiteX29" fmla="*/ 613387 w 1783930"/>
                      <a:gd name="connsiteY29" fmla="*/ 2133600 h 2253342"/>
                      <a:gd name="connsiteX30" fmla="*/ 689587 w 1783930"/>
                      <a:gd name="connsiteY30" fmla="*/ 2177142 h 2253342"/>
                      <a:gd name="connsiteX31" fmla="*/ 787559 w 1783930"/>
                      <a:gd name="connsiteY31" fmla="*/ 2198914 h 2253342"/>
                      <a:gd name="connsiteX32" fmla="*/ 874644 w 1783930"/>
                      <a:gd name="connsiteY32" fmla="*/ 2220685 h 2253342"/>
                      <a:gd name="connsiteX33" fmla="*/ 939959 w 1783930"/>
                      <a:gd name="connsiteY33" fmla="*/ 2242457 h 2253342"/>
                      <a:gd name="connsiteX34" fmla="*/ 972616 w 1783930"/>
                      <a:gd name="connsiteY34" fmla="*/ 2253342 h 2253342"/>
                      <a:gd name="connsiteX35" fmla="*/ 1114130 w 1783930"/>
                      <a:gd name="connsiteY35" fmla="*/ 2242457 h 2253342"/>
                      <a:gd name="connsiteX36" fmla="*/ 1179444 w 1783930"/>
                      <a:gd name="connsiteY36" fmla="*/ 2177142 h 2253342"/>
                      <a:gd name="connsiteX37" fmla="*/ 1233873 w 1783930"/>
                      <a:gd name="connsiteY37" fmla="*/ 2122714 h 2253342"/>
                      <a:gd name="connsiteX38" fmla="*/ 1255644 w 1783930"/>
                      <a:gd name="connsiteY38" fmla="*/ 2090057 h 2253342"/>
                      <a:gd name="connsiteX39" fmla="*/ 1310073 w 1783930"/>
                      <a:gd name="connsiteY39" fmla="*/ 2035628 h 2253342"/>
                      <a:gd name="connsiteX40" fmla="*/ 1375387 w 1783930"/>
                      <a:gd name="connsiteY40" fmla="*/ 1970314 h 2253342"/>
                      <a:gd name="connsiteX41" fmla="*/ 1418930 w 1783930"/>
                      <a:gd name="connsiteY41" fmla="*/ 1905000 h 2253342"/>
                      <a:gd name="connsiteX42" fmla="*/ 1462473 w 1783930"/>
                      <a:gd name="connsiteY42" fmla="*/ 1839685 h 2253342"/>
                      <a:gd name="connsiteX43" fmla="*/ 1484244 w 1783930"/>
                      <a:gd name="connsiteY43" fmla="*/ 1807028 h 2253342"/>
                      <a:gd name="connsiteX44" fmla="*/ 1560444 w 1783930"/>
                      <a:gd name="connsiteY44" fmla="*/ 1730828 h 2253342"/>
                      <a:gd name="connsiteX45" fmla="*/ 1582216 w 1783930"/>
                      <a:gd name="connsiteY45" fmla="*/ 1709057 h 2253342"/>
                      <a:gd name="connsiteX46" fmla="*/ 1603987 w 1783930"/>
                      <a:gd name="connsiteY46" fmla="*/ 1676400 h 2253342"/>
                      <a:gd name="connsiteX47" fmla="*/ 1625759 w 1783930"/>
                      <a:gd name="connsiteY47" fmla="*/ 1654628 h 2253342"/>
                      <a:gd name="connsiteX48" fmla="*/ 1669301 w 1783930"/>
                      <a:gd name="connsiteY48" fmla="*/ 1578428 h 2253342"/>
                      <a:gd name="connsiteX49" fmla="*/ 1723730 w 1783930"/>
                      <a:gd name="connsiteY49" fmla="*/ 1513114 h 2253342"/>
                      <a:gd name="connsiteX50" fmla="*/ 1767273 w 1783930"/>
                      <a:gd name="connsiteY50" fmla="*/ 1447800 h 2253342"/>
                      <a:gd name="connsiteX51" fmla="*/ 1767273 w 1783930"/>
                      <a:gd name="connsiteY51" fmla="*/ 1251857 h 2253342"/>
                      <a:gd name="connsiteX52" fmla="*/ 1745501 w 1783930"/>
                      <a:gd name="connsiteY52" fmla="*/ 1175657 h 2253342"/>
                      <a:gd name="connsiteX53" fmla="*/ 1723730 w 1783930"/>
                      <a:gd name="connsiteY53" fmla="*/ 1066800 h 2253342"/>
                      <a:gd name="connsiteX54" fmla="*/ 1691073 w 1783930"/>
                      <a:gd name="connsiteY54" fmla="*/ 957942 h 2253342"/>
                      <a:gd name="connsiteX55" fmla="*/ 1669301 w 1783930"/>
                      <a:gd name="connsiteY55" fmla="*/ 936171 h 2253342"/>
                      <a:gd name="connsiteX56" fmla="*/ 1636644 w 1783930"/>
                      <a:gd name="connsiteY56" fmla="*/ 881742 h 2253342"/>
                      <a:gd name="connsiteX57" fmla="*/ 1571330 w 1783930"/>
                      <a:gd name="connsiteY57" fmla="*/ 783771 h 2253342"/>
                      <a:gd name="connsiteX58" fmla="*/ 1549559 w 1783930"/>
                      <a:gd name="connsiteY58" fmla="*/ 751114 h 2253342"/>
                      <a:gd name="connsiteX59" fmla="*/ 1539418 w 1783930"/>
                      <a:gd name="connsiteY59" fmla="*/ 696685 h 2253342"/>
                      <a:gd name="connsiteX60" fmla="*/ 1528781 w 1783930"/>
                      <a:gd name="connsiteY60" fmla="*/ 653142 h 2253342"/>
                      <a:gd name="connsiteX61" fmla="*/ 1512329 w 1783930"/>
                      <a:gd name="connsiteY61" fmla="*/ 620485 h 2253342"/>
                      <a:gd name="connsiteX62" fmla="*/ 1429816 w 1783930"/>
                      <a:gd name="connsiteY62" fmla="*/ 544285 h 2253342"/>
                      <a:gd name="connsiteX63" fmla="*/ 1408044 w 1783930"/>
                      <a:gd name="connsiteY63" fmla="*/ 478971 h 2253342"/>
                      <a:gd name="connsiteX64" fmla="*/ 1397159 w 1783930"/>
                      <a:gd name="connsiteY64" fmla="*/ 446314 h 2253342"/>
                      <a:gd name="connsiteX65" fmla="*/ 1342730 w 1783930"/>
                      <a:gd name="connsiteY65" fmla="*/ 391885 h 2253342"/>
                      <a:gd name="connsiteX66" fmla="*/ 1288301 w 1783930"/>
                      <a:gd name="connsiteY66" fmla="*/ 337457 h 2253342"/>
                      <a:gd name="connsiteX67" fmla="*/ 1266530 w 1783930"/>
                      <a:gd name="connsiteY67" fmla="*/ 315685 h 2253342"/>
                      <a:gd name="connsiteX68" fmla="*/ 1201216 w 1783930"/>
                      <a:gd name="connsiteY68" fmla="*/ 293914 h 2253342"/>
                      <a:gd name="connsiteX69" fmla="*/ 1168559 w 1783930"/>
                      <a:gd name="connsiteY69" fmla="*/ 283028 h 2253342"/>
                      <a:gd name="connsiteX70" fmla="*/ 1092359 w 1783930"/>
                      <a:gd name="connsiteY70" fmla="*/ 261257 h 2253342"/>
                      <a:gd name="connsiteX71" fmla="*/ 1037930 w 1783930"/>
                      <a:gd name="connsiteY71" fmla="*/ 217714 h 2253342"/>
                      <a:gd name="connsiteX72" fmla="*/ 983501 w 1783930"/>
                      <a:gd name="connsiteY72" fmla="*/ 174171 h 2253342"/>
                      <a:gd name="connsiteX73" fmla="*/ 950844 w 1783930"/>
                      <a:gd name="connsiteY73" fmla="*/ 163285 h 2253342"/>
                      <a:gd name="connsiteX74" fmla="*/ 918187 w 1783930"/>
                      <a:gd name="connsiteY74" fmla="*/ 141514 h 2253342"/>
                      <a:gd name="connsiteX75" fmla="*/ 885530 w 1783930"/>
                      <a:gd name="connsiteY75" fmla="*/ 130628 h 2253342"/>
                      <a:gd name="connsiteX76" fmla="*/ 787559 w 1783930"/>
                      <a:gd name="connsiteY76" fmla="*/ 76200 h 2253342"/>
                      <a:gd name="connsiteX77" fmla="*/ 733130 w 1783930"/>
                      <a:gd name="connsiteY77" fmla="*/ 32657 h 2253342"/>
                      <a:gd name="connsiteX78" fmla="*/ 591616 w 1783930"/>
                      <a:gd name="connsiteY78" fmla="*/ 0 h 2253342"/>
                      <a:gd name="connsiteX79" fmla="*/ 439216 w 1783930"/>
                      <a:gd name="connsiteY79" fmla="*/ 21771 h 2253342"/>
                      <a:gd name="connsiteX80" fmla="*/ 417444 w 1783930"/>
                      <a:gd name="connsiteY80" fmla="*/ 43542 h 2253342"/>
                      <a:gd name="connsiteX81" fmla="*/ 384787 w 1783930"/>
                      <a:gd name="connsiteY81" fmla="*/ 97971 h 2253342"/>
                      <a:gd name="connsiteX82" fmla="*/ 373901 w 1783930"/>
                      <a:gd name="connsiteY82" fmla="*/ 130628 h 2253342"/>
                      <a:gd name="connsiteX83" fmla="*/ 352130 w 1783930"/>
                      <a:gd name="connsiteY83" fmla="*/ 163285 h 2253342"/>
                      <a:gd name="connsiteX84" fmla="*/ 341244 w 1783930"/>
                      <a:gd name="connsiteY84" fmla="*/ 217714 h 2253342"/>
                      <a:gd name="connsiteX85" fmla="*/ 330359 w 1783930"/>
                      <a:gd name="connsiteY85" fmla="*/ 250371 h 2253342"/>
                      <a:gd name="connsiteX86" fmla="*/ 319473 w 1783930"/>
                      <a:gd name="connsiteY86" fmla="*/ 293914 h 2253342"/>
                      <a:gd name="connsiteX87" fmla="*/ 286816 w 1783930"/>
                      <a:gd name="connsiteY87" fmla="*/ 348342 h 2253342"/>
                      <a:gd name="connsiteX0" fmla="*/ 286816 w 1783930"/>
                      <a:gd name="connsiteY0" fmla="*/ 348342 h 2253342"/>
                      <a:gd name="connsiteX1" fmla="*/ 286816 w 1783930"/>
                      <a:gd name="connsiteY1" fmla="*/ 348342 h 2253342"/>
                      <a:gd name="connsiteX2" fmla="*/ 199730 w 1783930"/>
                      <a:gd name="connsiteY2" fmla="*/ 457200 h 2253342"/>
                      <a:gd name="connsiteX3" fmla="*/ 188844 w 1783930"/>
                      <a:gd name="connsiteY3" fmla="*/ 489857 h 2253342"/>
                      <a:gd name="connsiteX4" fmla="*/ 156187 w 1783930"/>
                      <a:gd name="connsiteY4" fmla="*/ 511628 h 2253342"/>
                      <a:gd name="connsiteX5" fmla="*/ 134416 w 1783930"/>
                      <a:gd name="connsiteY5" fmla="*/ 533400 h 2253342"/>
                      <a:gd name="connsiteX6" fmla="*/ 90873 w 1783930"/>
                      <a:gd name="connsiteY6" fmla="*/ 598714 h 2253342"/>
                      <a:gd name="connsiteX7" fmla="*/ 14673 w 1783930"/>
                      <a:gd name="connsiteY7" fmla="*/ 685800 h 2253342"/>
                      <a:gd name="connsiteX8" fmla="*/ 28773 w 1783930"/>
                      <a:gd name="connsiteY8" fmla="*/ 781070 h 2253342"/>
                      <a:gd name="connsiteX9" fmla="*/ 470 w 1783930"/>
                      <a:gd name="connsiteY9" fmla="*/ 877906 h 2253342"/>
                      <a:gd name="connsiteX10" fmla="*/ 11355 w 1783930"/>
                      <a:gd name="connsiteY10" fmla="*/ 1001173 h 2253342"/>
                      <a:gd name="connsiteX11" fmla="*/ 14673 w 1783930"/>
                      <a:gd name="connsiteY11" fmla="*/ 1175657 h 2253342"/>
                      <a:gd name="connsiteX12" fmla="*/ 90873 w 1783930"/>
                      <a:gd name="connsiteY12" fmla="*/ 1251857 h 2253342"/>
                      <a:gd name="connsiteX13" fmla="*/ 134416 w 1783930"/>
                      <a:gd name="connsiteY13" fmla="*/ 1306285 h 2253342"/>
                      <a:gd name="connsiteX14" fmla="*/ 145301 w 1783930"/>
                      <a:gd name="connsiteY14" fmla="*/ 1338942 h 2253342"/>
                      <a:gd name="connsiteX15" fmla="*/ 123530 w 1783930"/>
                      <a:gd name="connsiteY15" fmla="*/ 1534885 h 2253342"/>
                      <a:gd name="connsiteX16" fmla="*/ 112644 w 1783930"/>
                      <a:gd name="connsiteY16" fmla="*/ 1567542 h 2253342"/>
                      <a:gd name="connsiteX17" fmla="*/ 123530 w 1783930"/>
                      <a:gd name="connsiteY17" fmla="*/ 1709057 h 2253342"/>
                      <a:gd name="connsiteX18" fmla="*/ 145301 w 1783930"/>
                      <a:gd name="connsiteY18" fmla="*/ 1741714 h 2253342"/>
                      <a:gd name="connsiteX19" fmla="*/ 188844 w 1783930"/>
                      <a:gd name="connsiteY19" fmla="*/ 1785257 h 2253342"/>
                      <a:gd name="connsiteX20" fmla="*/ 210616 w 1783930"/>
                      <a:gd name="connsiteY20" fmla="*/ 1807028 h 2253342"/>
                      <a:gd name="connsiteX21" fmla="*/ 232387 w 1783930"/>
                      <a:gd name="connsiteY21" fmla="*/ 1828800 h 2253342"/>
                      <a:gd name="connsiteX22" fmla="*/ 265044 w 1783930"/>
                      <a:gd name="connsiteY22" fmla="*/ 1850571 h 2253342"/>
                      <a:gd name="connsiteX23" fmla="*/ 308587 w 1783930"/>
                      <a:gd name="connsiteY23" fmla="*/ 1905000 h 2253342"/>
                      <a:gd name="connsiteX24" fmla="*/ 330359 w 1783930"/>
                      <a:gd name="connsiteY24" fmla="*/ 1937657 h 2253342"/>
                      <a:gd name="connsiteX25" fmla="*/ 406559 w 1783930"/>
                      <a:gd name="connsiteY25" fmla="*/ 2002971 h 2253342"/>
                      <a:gd name="connsiteX26" fmla="*/ 493644 w 1783930"/>
                      <a:gd name="connsiteY26" fmla="*/ 2079171 h 2253342"/>
                      <a:gd name="connsiteX27" fmla="*/ 515416 w 1783930"/>
                      <a:gd name="connsiteY27" fmla="*/ 2100942 h 2253342"/>
                      <a:gd name="connsiteX28" fmla="*/ 580730 w 1783930"/>
                      <a:gd name="connsiteY28" fmla="*/ 2122714 h 2253342"/>
                      <a:gd name="connsiteX29" fmla="*/ 613387 w 1783930"/>
                      <a:gd name="connsiteY29" fmla="*/ 2133600 h 2253342"/>
                      <a:gd name="connsiteX30" fmla="*/ 689587 w 1783930"/>
                      <a:gd name="connsiteY30" fmla="*/ 2177142 h 2253342"/>
                      <a:gd name="connsiteX31" fmla="*/ 787559 w 1783930"/>
                      <a:gd name="connsiteY31" fmla="*/ 2198914 h 2253342"/>
                      <a:gd name="connsiteX32" fmla="*/ 874644 w 1783930"/>
                      <a:gd name="connsiteY32" fmla="*/ 2220685 h 2253342"/>
                      <a:gd name="connsiteX33" fmla="*/ 939959 w 1783930"/>
                      <a:gd name="connsiteY33" fmla="*/ 2242457 h 2253342"/>
                      <a:gd name="connsiteX34" fmla="*/ 972616 w 1783930"/>
                      <a:gd name="connsiteY34" fmla="*/ 2253342 h 2253342"/>
                      <a:gd name="connsiteX35" fmla="*/ 1114130 w 1783930"/>
                      <a:gd name="connsiteY35" fmla="*/ 2242457 h 2253342"/>
                      <a:gd name="connsiteX36" fmla="*/ 1179444 w 1783930"/>
                      <a:gd name="connsiteY36" fmla="*/ 2177142 h 2253342"/>
                      <a:gd name="connsiteX37" fmla="*/ 1233873 w 1783930"/>
                      <a:gd name="connsiteY37" fmla="*/ 2122714 h 2253342"/>
                      <a:gd name="connsiteX38" fmla="*/ 1255644 w 1783930"/>
                      <a:gd name="connsiteY38" fmla="*/ 2090057 h 2253342"/>
                      <a:gd name="connsiteX39" fmla="*/ 1310073 w 1783930"/>
                      <a:gd name="connsiteY39" fmla="*/ 2035628 h 2253342"/>
                      <a:gd name="connsiteX40" fmla="*/ 1375387 w 1783930"/>
                      <a:gd name="connsiteY40" fmla="*/ 1970314 h 2253342"/>
                      <a:gd name="connsiteX41" fmla="*/ 1418930 w 1783930"/>
                      <a:gd name="connsiteY41" fmla="*/ 1905000 h 2253342"/>
                      <a:gd name="connsiteX42" fmla="*/ 1462473 w 1783930"/>
                      <a:gd name="connsiteY42" fmla="*/ 1839685 h 2253342"/>
                      <a:gd name="connsiteX43" fmla="*/ 1484244 w 1783930"/>
                      <a:gd name="connsiteY43" fmla="*/ 1807028 h 2253342"/>
                      <a:gd name="connsiteX44" fmla="*/ 1560444 w 1783930"/>
                      <a:gd name="connsiteY44" fmla="*/ 1730828 h 2253342"/>
                      <a:gd name="connsiteX45" fmla="*/ 1582216 w 1783930"/>
                      <a:gd name="connsiteY45" fmla="*/ 1709057 h 2253342"/>
                      <a:gd name="connsiteX46" fmla="*/ 1603987 w 1783930"/>
                      <a:gd name="connsiteY46" fmla="*/ 1676400 h 2253342"/>
                      <a:gd name="connsiteX47" fmla="*/ 1625759 w 1783930"/>
                      <a:gd name="connsiteY47" fmla="*/ 1654628 h 2253342"/>
                      <a:gd name="connsiteX48" fmla="*/ 1669301 w 1783930"/>
                      <a:gd name="connsiteY48" fmla="*/ 1578428 h 2253342"/>
                      <a:gd name="connsiteX49" fmla="*/ 1723730 w 1783930"/>
                      <a:gd name="connsiteY49" fmla="*/ 1513114 h 2253342"/>
                      <a:gd name="connsiteX50" fmla="*/ 1767273 w 1783930"/>
                      <a:gd name="connsiteY50" fmla="*/ 1447800 h 2253342"/>
                      <a:gd name="connsiteX51" fmla="*/ 1767273 w 1783930"/>
                      <a:gd name="connsiteY51" fmla="*/ 1251857 h 2253342"/>
                      <a:gd name="connsiteX52" fmla="*/ 1745501 w 1783930"/>
                      <a:gd name="connsiteY52" fmla="*/ 1175657 h 2253342"/>
                      <a:gd name="connsiteX53" fmla="*/ 1723730 w 1783930"/>
                      <a:gd name="connsiteY53" fmla="*/ 1066800 h 2253342"/>
                      <a:gd name="connsiteX54" fmla="*/ 1691073 w 1783930"/>
                      <a:gd name="connsiteY54" fmla="*/ 957942 h 2253342"/>
                      <a:gd name="connsiteX55" fmla="*/ 1669301 w 1783930"/>
                      <a:gd name="connsiteY55" fmla="*/ 936171 h 2253342"/>
                      <a:gd name="connsiteX56" fmla="*/ 1636644 w 1783930"/>
                      <a:gd name="connsiteY56" fmla="*/ 881742 h 2253342"/>
                      <a:gd name="connsiteX57" fmla="*/ 1571330 w 1783930"/>
                      <a:gd name="connsiteY57" fmla="*/ 783771 h 2253342"/>
                      <a:gd name="connsiteX58" fmla="*/ 1549559 w 1783930"/>
                      <a:gd name="connsiteY58" fmla="*/ 751114 h 2253342"/>
                      <a:gd name="connsiteX59" fmla="*/ 1539418 w 1783930"/>
                      <a:gd name="connsiteY59" fmla="*/ 696685 h 2253342"/>
                      <a:gd name="connsiteX60" fmla="*/ 1528781 w 1783930"/>
                      <a:gd name="connsiteY60" fmla="*/ 653142 h 2253342"/>
                      <a:gd name="connsiteX61" fmla="*/ 1512329 w 1783930"/>
                      <a:gd name="connsiteY61" fmla="*/ 620485 h 2253342"/>
                      <a:gd name="connsiteX62" fmla="*/ 1429816 w 1783930"/>
                      <a:gd name="connsiteY62" fmla="*/ 544285 h 2253342"/>
                      <a:gd name="connsiteX63" fmla="*/ 1408044 w 1783930"/>
                      <a:gd name="connsiteY63" fmla="*/ 478971 h 2253342"/>
                      <a:gd name="connsiteX64" fmla="*/ 1397159 w 1783930"/>
                      <a:gd name="connsiteY64" fmla="*/ 446314 h 2253342"/>
                      <a:gd name="connsiteX65" fmla="*/ 1342730 w 1783930"/>
                      <a:gd name="connsiteY65" fmla="*/ 391885 h 2253342"/>
                      <a:gd name="connsiteX66" fmla="*/ 1288301 w 1783930"/>
                      <a:gd name="connsiteY66" fmla="*/ 337457 h 2253342"/>
                      <a:gd name="connsiteX67" fmla="*/ 1266530 w 1783930"/>
                      <a:gd name="connsiteY67" fmla="*/ 315685 h 2253342"/>
                      <a:gd name="connsiteX68" fmla="*/ 1201216 w 1783930"/>
                      <a:gd name="connsiteY68" fmla="*/ 293914 h 2253342"/>
                      <a:gd name="connsiteX69" fmla="*/ 1168559 w 1783930"/>
                      <a:gd name="connsiteY69" fmla="*/ 283028 h 2253342"/>
                      <a:gd name="connsiteX70" fmla="*/ 1092359 w 1783930"/>
                      <a:gd name="connsiteY70" fmla="*/ 261257 h 2253342"/>
                      <a:gd name="connsiteX71" fmla="*/ 1037930 w 1783930"/>
                      <a:gd name="connsiteY71" fmla="*/ 217714 h 2253342"/>
                      <a:gd name="connsiteX72" fmla="*/ 983501 w 1783930"/>
                      <a:gd name="connsiteY72" fmla="*/ 174171 h 2253342"/>
                      <a:gd name="connsiteX73" fmla="*/ 950844 w 1783930"/>
                      <a:gd name="connsiteY73" fmla="*/ 163285 h 2253342"/>
                      <a:gd name="connsiteX74" fmla="*/ 918187 w 1783930"/>
                      <a:gd name="connsiteY74" fmla="*/ 141514 h 2253342"/>
                      <a:gd name="connsiteX75" fmla="*/ 885530 w 1783930"/>
                      <a:gd name="connsiteY75" fmla="*/ 130628 h 2253342"/>
                      <a:gd name="connsiteX76" fmla="*/ 787559 w 1783930"/>
                      <a:gd name="connsiteY76" fmla="*/ 76200 h 2253342"/>
                      <a:gd name="connsiteX77" fmla="*/ 733130 w 1783930"/>
                      <a:gd name="connsiteY77" fmla="*/ 32657 h 2253342"/>
                      <a:gd name="connsiteX78" fmla="*/ 591616 w 1783930"/>
                      <a:gd name="connsiteY78" fmla="*/ 0 h 2253342"/>
                      <a:gd name="connsiteX79" fmla="*/ 439216 w 1783930"/>
                      <a:gd name="connsiteY79" fmla="*/ 21771 h 2253342"/>
                      <a:gd name="connsiteX80" fmla="*/ 417444 w 1783930"/>
                      <a:gd name="connsiteY80" fmla="*/ 43542 h 2253342"/>
                      <a:gd name="connsiteX81" fmla="*/ 384787 w 1783930"/>
                      <a:gd name="connsiteY81" fmla="*/ 97971 h 2253342"/>
                      <a:gd name="connsiteX82" fmla="*/ 373901 w 1783930"/>
                      <a:gd name="connsiteY82" fmla="*/ 130628 h 2253342"/>
                      <a:gd name="connsiteX83" fmla="*/ 352130 w 1783930"/>
                      <a:gd name="connsiteY83" fmla="*/ 163285 h 2253342"/>
                      <a:gd name="connsiteX84" fmla="*/ 341244 w 1783930"/>
                      <a:gd name="connsiteY84" fmla="*/ 217714 h 2253342"/>
                      <a:gd name="connsiteX85" fmla="*/ 330359 w 1783930"/>
                      <a:gd name="connsiteY85" fmla="*/ 250371 h 2253342"/>
                      <a:gd name="connsiteX86" fmla="*/ 319473 w 1783930"/>
                      <a:gd name="connsiteY86" fmla="*/ 293914 h 2253342"/>
                      <a:gd name="connsiteX87" fmla="*/ 286816 w 1783930"/>
                      <a:gd name="connsiteY87" fmla="*/ 348342 h 2253342"/>
                      <a:gd name="connsiteX0" fmla="*/ 286816 w 1783930"/>
                      <a:gd name="connsiteY0" fmla="*/ 348342 h 2253342"/>
                      <a:gd name="connsiteX1" fmla="*/ 286816 w 1783930"/>
                      <a:gd name="connsiteY1" fmla="*/ 348342 h 2253342"/>
                      <a:gd name="connsiteX2" fmla="*/ 199730 w 1783930"/>
                      <a:gd name="connsiteY2" fmla="*/ 457200 h 2253342"/>
                      <a:gd name="connsiteX3" fmla="*/ 188844 w 1783930"/>
                      <a:gd name="connsiteY3" fmla="*/ 489857 h 2253342"/>
                      <a:gd name="connsiteX4" fmla="*/ 156187 w 1783930"/>
                      <a:gd name="connsiteY4" fmla="*/ 511628 h 2253342"/>
                      <a:gd name="connsiteX5" fmla="*/ 134416 w 1783930"/>
                      <a:gd name="connsiteY5" fmla="*/ 533400 h 2253342"/>
                      <a:gd name="connsiteX6" fmla="*/ 90873 w 1783930"/>
                      <a:gd name="connsiteY6" fmla="*/ 598714 h 2253342"/>
                      <a:gd name="connsiteX7" fmla="*/ 53648 w 1783930"/>
                      <a:gd name="connsiteY7" fmla="*/ 685800 h 2253342"/>
                      <a:gd name="connsiteX8" fmla="*/ 28773 w 1783930"/>
                      <a:gd name="connsiteY8" fmla="*/ 781070 h 2253342"/>
                      <a:gd name="connsiteX9" fmla="*/ 470 w 1783930"/>
                      <a:gd name="connsiteY9" fmla="*/ 877906 h 2253342"/>
                      <a:gd name="connsiteX10" fmla="*/ 11355 w 1783930"/>
                      <a:gd name="connsiteY10" fmla="*/ 1001173 h 2253342"/>
                      <a:gd name="connsiteX11" fmla="*/ 14673 w 1783930"/>
                      <a:gd name="connsiteY11" fmla="*/ 1175657 h 2253342"/>
                      <a:gd name="connsiteX12" fmla="*/ 90873 w 1783930"/>
                      <a:gd name="connsiteY12" fmla="*/ 1251857 h 2253342"/>
                      <a:gd name="connsiteX13" fmla="*/ 134416 w 1783930"/>
                      <a:gd name="connsiteY13" fmla="*/ 1306285 h 2253342"/>
                      <a:gd name="connsiteX14" fmla="*/ 145301 w 1783930"/>
                      <a:gd name="connsiteY14" fmla="*/ 1338942 h 2253342"/>
                      <a:gd name="connsiteX15" fmla="*/ 123530 w 1783930"/>
                      <a:gd name="connsiteY15" fmla="*/ 1534885 h 2253342"/>
                      <a:gd name="connsiteX16" fmla="*/ 112644 w 1783930"/>
                      <a:gd name="connsiteY16" fmla="*/ 1567542 h 2253342"/>
                      <a:gd name="connsiteX17" fmla="*/ 123530 w 1783930"/>
                      <a:gd name="connsiteY17" fmla="*/ 1709057 h 2253342"/>
                      <a:gd name="connsiteX18" fmla="*/ 145301 w 1783930"/>
                      <a:gd name="connsiteY18" fmla="*/ 1741714 h 2253342"/>
                      <a:gd name="connsiteX19" fmla="*/ 188844 w 1783930"/>
                      <a:gd name="connsiteY19" fmla="*/ 1785257 h 2253342"/>
                      <a:gd name="connsiteX20" fmla="*/ 210616 w 1783930"/>
                      <a:gd name="connsiteY20" fmla="*/ 1807028 h 2253342"/>
                      <a:gd name="connsiteX21" fmla="*/ 232387 w 1783930"/>
                      <a:gd name="connsiteY21" fmla="*/ 1828800 h 2253342"/>
                      <a:gd name="connsiteX22" fmla="*/ 265044 w 1783930"/>
                      <a:gd name="connsiteY22" fmla="*/ 1850571 h 2253342"/>
                      <a:gd name="connsiteX23" fmla="*/ 308587 w 1783930"/>
                      <a:gd name="connsiteY23" fmla="*/ 1905000 h 2253342"/>
                      <a:gd name="connsiteX24" fmla="*/ 330359 w 1783930"/>
                      <a:gd name="connsiteY24" fmla="*/ 1937657 h 2253342"/>
                      <a:gd name="connsiteX25" fmla="*/ 406559 w 1783930"/>
                      <a:gd name="connsiteY25" fmla="*/ 2002971 h 2253342"/>
                      <a:gd name="connsiteX26" fmla="*/ 493644 w 1783930"/>
                      <a:gd name="connsiteY26" fmla="*/ 2079171 h 2253342"/>
                      <a:gd name="connsiteX27" fmla="*/ 515416 w 1783930"/>
                      <a:gd name="connsiteY27" fmla="*/ 2100942 h 2253342"/>
                      <a:gd name="connsiteX28" fmla="*/ 580730 w 1783930"/>
                      <a:gd name="connsiteY28" fmla="*/ 2122714 h 2253342"/>
                      <a:gd name="connsiteX29" fmla="*/ 613387 w 1783930"/>
                      <a:gd name="connsiteY29" fmla="*/ 2133600 h 2253342"/>
                      <a:gd name="connsiteX30" fmla="*/ 689587 w 1783930"/>
                      <a:gd name="connsiteY30" fmla="*/ 2177142 h 2253342"/>
                      <a:gd name="connsiteX31" fmla="*/ 787559 w 1783930"/>
                      <a:gd name="connsiteY31" fmla="*/ 2198914 h 2253342"/>
                      <a:gd name="connsiteX32" fmla="*/ 874644 w 1783930"/>
                      <a:gd name="connsiteY32" fmla="*/ 2220685 h 2253342"/>
                      <a:gd name="connsiteX33" fmla="*/ 939959 w 1783930"/>
                      <a:gd name="connsiteY33" fmla="*/ 2242457 h 2253342"/>
                      <a:gd name="connsiteX34" fmla="*/ 972616 w 1783930"/>
                      <a:gd name="connsiteY34" fmla="*/ 2253342 h 2253342"/>
                      <a:gd name="connsiteX35" fmla="*/ 1114130 w 1783930"/>
                      <a:gd name="connsiteY35" fmla="*/ 2242457 h 2253342"/>
                      <a:gd name="connsiteX36" fmla="*/ 1179444 w 1783930"/>
                      <a:gd name="connsiteY36" fmla="*/ 2177142 h 2253342"/>
                      <a:gd name="connsiteX37" fmla="*/ 1233873 w 1783930"/>
                      <a:gd name="connsiteY37" fmla="*/ 2122714 h 2253342"/>
                      <a:gd name="connsiteX38" fmla="*/ 1255644 w 1783930"/>
                      <a:gd name="connsiteY38" fmla="*/ 2090057 h 2253342"/>
                      <a:gd name="connsiteX39" fmla="*/ 1310073 w 1783930"/>
                      <a:gd name="connsiteY39" fmla="*/ 2035628 h 2253342"/>
                      <a:gd name="connsiteX40" fmla="*/ 1375387 w 1783930"/>
                      <a:gd name="connsiteY40" fmla="*/ 1970314 h 2253342"/>
                      <a:gd name="connsiteX41" fmla="*/ 1418930 w 1783930"/>
                      <a:gd name="connsiteY41" fmla="*/ 1905000 h 2253342"/>
                      <a:gd name="connsiteX42" fmla="*/ 1462473 w 1783930"/>
                      <a:gd name="connsiteY42" fmla="*/ 1839685 h 2253342"/>
                      <a:gd name="connsiteX43" fmla="*/ 1484244 w 1783930"/>
                      <a:gd name="connsiteY43" fmla="*/ 1807028 h 2253342"/>
                      <a:gd name="connsiteX44" fmla="*/ 1560444 w 1783930"/>
                      <a:gd name="connsiteY44" fmla="*/ 1730828 h 2253342"/>
                      <a:gd name="connsiteX45" fmla="*/ 1582216 w 1783930"/>
                      <a:gd name="connsiteY45" fmla="*/ 1709057 h 2253342"/>
                      <a:gd name="connsiteX46" fmla="*/ 1603987 w 1783930"/>
                      <a:gd name="connsiteY46" fmla="*/ 1676400 h 2253342"/>
                      <a:gd name="connsiteX47" fmla="*/ 1625759 w 1783930"/>
                      <a:gd name="connsiteY47" fmla="*/ 1654628 h 2253342"/>
                      <a:gd name="connsiteX48" fmla="*/ 1669301 w 1783930"/>
                      <a:gd name="connsiteY48" fmla="*/ 1578428 h 2253342"/>
                      <a:gd name="connsiteX49" fmla="*/ 1723730 w 1783930"/>
                      <a:gd name="connsiteY49" fmla="*/ 1513114 h 2253342"/>
                      <a:gd name="connsiteX50" fmla="*/ 1767273 w 1783930"/>
                      <a:gd name="connsiteY50" fmla="*/ 1447800 h 2253342"/>
                      <a:gd name="connsiteX51" fmla="*/ 1767273 w 1783930"/>
                      <a:gd name="connsiteY51" fmla="*/ 1251857 h 2253342"/>
                      <a:gd name="connsiteX52" fmla="*/ 1745501 w 1783930"/>
                      <a:gd name="connsiteY52" fmla="*/ 1175657 h 2253342"/>
                      <a:gd name="connsiteX53" fmla="*/ 1723730 w 1783930"/>
                      <a:gd name="connsiteY53" fmla="*/ 1066800 h 2253342"/>
                      <a:gd name="connsiteX54" fmla="*/ 1691073 w 1783930"/>
                      <a:gd name="connsiteY54" fmla="*/ 957942 h 2253342"/>
                      <a:gd name="connsiteX55" fmla="*/ 1669301 w 1783930"/>
                      <a:gd name="connsiteY55" fmla="*/ 936171 h 2253342"/>
                      <a:gd name="connsiteX56" fmla="*/ 1636644 w 1783930"/>
                      <a:gd name="connsiteY56" fmla="*/ 881742 h 2253342"/>
                      <a:gd name="connsiteX57" fmla="*/ 1571330 w 1783930"/>
                      <a:gd name="connsiteY57" fmla="*/ 783771 h 2253342"/>
                      <a:gd name="connsiteX58" fmla="*/ 1549559 w 1783930"/>
                      <a:gd name="connsiteY58" fmla="*/ 751114 h 2253342"/>
                      <a:gd name="connsiteX59" fmla="*/ 1539418 w 1783930"/>
                      <a:gd name="connsiteY59" fmla="*/ 696685 h 2253342"/>
                      <a:gd name="connsiteX60" fmla="*/ 1528781 w 1783930"/>
                      <a:gd name="connsiteY60" fmla="*/ 653142 h 2253342"/>
                      <a:gd name="connsiteX61" fmla="*/ 1512329 w 1783930"/>
                      <a:gd name="connsiteY61" fmla="*/ 620485 h 2253342"/>
                      <a:gd name="connsiteX62" fmla="*/ 1429816 w 1783930"/>
                      <a:gd name="connsiteY62" fmla="*/ 544285 h 2253342"/>
                      <a:gd name="connsiteX63" fmla="*/ 1408044 w 1783930"/>
                      <a:gd name="connsiteY63" fmla="*/ 478971 h 2253342"/>
                      <a:gd name="connsiteX64" fmla="*/ 1397159 w 1783930"/>
                      <a:gd name="connsiteY64" fmla="*/ 446314 h 2253342"/>
                      <a:gd name="connsiteX65" fmla="*/ 1342730 w 1783930"/>
                      <a:gd name="connsiteY65" fmla="*/ 391885 h 2253342"/>
                      <a:gd name="connsiteX66" fmla="*/ 1288301 w 1783930"/>
                      <a:gd name="connsiteY66" fmla="*/ 337457 h 2253342"/>
                      <a:gd name="connsiteX67" fmla="*/ 1266530 w 1783930"/>
                      <a:gd name="connsiteY67" fmla="*/ 315685 h 2253342"/>
                      <a:gd name="connsiteX68" fmla="*/ 1201216 w 1783930"/>
                      <a:gd name="connsiteY68" fmla="*/ 293914 h 2253342"/>
                      <a:gd name="connsiteX69" fmla="*/ 1168559 w 1783930"/>
                      <a:gd name="connsiteY69" fmla="*/ 283028 h 2253342"/>
                      <a:gd name="connsiteX70" fmla="*/ 1092359 w 1783930"/>
                      <a:gd name="connsiteY70" fmla="*/ 261257 h 2253342"/>
                      <a:gd name="connsiteX71" fmla="*/ 1037930 w 1783930"/>
                      <a:gd name="connsiteY71" fmla="*/ 217714 h 2253342"/>
                      <a:gd name="connsiteX72" fmla="*/ 983501 w 1783930"/>
                      <a:gd name="connsiteY72" fmla="*/ 174171 h 2253342"/>
                      <a:gd name="connsiteX73" fmla="*/ 950844 w 1783930"/>
                      <a:gd name="connsiteY73" fmla="*/ 163285 h 2253342"/>
                      <a:gd name="connsiteX74" fmla="*/ 918187 w 1783930"/>
                      <a:gd name="connsiteY74" fmla="*/ 141514 h 2253342"/>
                      <a:gd name="connsiteX75" fmla="*/ 885530 w 1783930"/>
                      <a:gd name="connsiteY75" fmla="*/ 130628 h 2253342"/>
                      <a:gd name="connsiteX76" fmla="*/ 787559 w 1783930"/>
                      <a:gd name="connsiteY76" fmla="*/ 76200 h 2253342"/>
                      <a:gd name="connsiteX77" fmla="*/ 733130 w 1783930"/>
                      <a:gd name="connsiteY77" fmla="*/ 32657 h 2253342"/>
                      <a:gd name="connsiteX78" fmla="*/ 591616 w 1783930"/>
                      <a:gd name="connsiteY78" fmla="*/ 0 h 2253342"/>
                      <a:gd name="connsiteX79" fmla="*/ 439216 w 1783930"/>
                      <a:gd name="connsiteY79" fmla="*/ 21771 h 2253342"/>
                      <a:gd name="connsiteX80" fmla="*/ 417444 w 1783930"/>
                      <a:gd name="connsiteY80" fmla="*/ 43542 h 2253342"/>
                      <a:gd name="connsiteX81" fmla="*/ 384787 w 1783930"/>
                      <a:gd name="connsiteY81" fmla="*/ 97971 h 2253342"/>
                      <a:gd name="connsiteX82" fmla="*/ 373901 w 1783930"/>
                      <a:gd name="connsiteY82" fmla="*/ 130628 h 2253342"/>
                      <a:gd name="connsiteX83" fmla="*/ 352130 w 1783930"/>
                      <a:gd name="connsiteY83" fmla="*/ 163285 h 2253342"/>
                      <a:gd name="connsiteX84" fmla="*/ 341244 w 1783930"/>
                      <a:gd name="connsiteY84" fmla="*/ 217714 h 2253342"/>
                      <a:gd name="connsiteX85" fmla="*/ 330359 w 1783930"/>
                      <a:gd name="connsiteY85" fmla="*/ 250371 h 2253342"/>
                      <a:gd name="connsiteX86" fmla="*/ 319473 w 1783930"/>
                      <a:gd name="connsiteY86" fmla="*/ 293914 h 2253342"/>
                      <a:gd name="connsiteX87" fmla="*/ 286816 w 1783930"/>
                      <a:gd name="connsiteY87" fmla="*/ 348342 h 2253342"/>
                      <a:gd name="connsiteX0" fmla="*/ 287101 w 1784215"/>
                      <a:gd name="connsiteY0" fmla="*/ 348342 h 2253342"/>
                      <a:gd name="connsiteX1" fmla="*/ 287101 w 1784215"/>
                      <a:gd name="connsiteY1" fmla="*/ 348342 h 2253342"/>
                      <a:gd name="connsiteX2" fmla="*/ 200015 w 1784215"/>
                      <a:gd name="connsiteY2" fmla="*/ 457200 h 2253342"/>
                      <a:gd name="connsiteX3" fmla="*/ 189129 w 1784215"/>
                      <a:gd name="connsiteY3" fmla="*/ 489857 h 2253342"/>
                      <a:gd name="connsiteX4" fmla="*/ 156472 w 1784215"/>
                      <a:gd name="connsiteY4" fmla="*/ 511628 h 2253342"/>
                      <a:gd name="connsiteX5" fmla="*/ 134701 w 1784215"/>
                      <a:gd name="connsiteY5" fmla="*/ 533400 h 2253342"/>
                      <a:gd name="connsiteX6" fmla="*/ 91158 w 1784215"/>
                      <a:gd name="connsiteY6" fmla="*/ 598714 h 2253342"/>
                      <a:gd name="connsiteX7" fmla="*/ 53933 w 1784215"/>
                      <a:gd name="connsiteY7" fmla="*/ 685800 h 2253342"/>
                      <a:gd name="connsiteX8" fmla="*/ 29058 w 1784215"/>
                      <a:gd name="connsiteY8" fmla="*/ 781070 h 2253342"/>
                      <a:gd name="connsiteX9" fmla="*/ 755 w 1784215"/>
                      <a:gd name="connsiteY9" fmla="*/ 877906 h 2253342"/>
                      <a:gd name="connsiteX10" fmla="*/ 11640 w 1784215"/>
                      <a:gd name="connsiteY10" fmla="*/ 1001173 h 2253342"/>
                      <a:gd name="connsiteX11" fmla="*/ 48366 w 1784215"/>
                      <a:gd name="connsiteY11" fmla="*/ 1175657 h 2253342"/>
                      <a:gd name="connsiteX12" fmla="*/ 91158 w 1784215"/>
                      <a:gd name="connsiteY12" fmla="*/ 1251857 h 2253342"/>
                      <a:gd name="connsiteX13" fmla="*/ 134701 w 1784215"/>
                      <a:gd name="connsiteY13" fmla="*/ 1306285 h 2253342"/>
                      <a:gd name="connsiteX14" fmla="*/ 145586 w 1784215"/>
                      <a:gd name="connsiteY14" fmla="*/ 1338942 h 2253342"/>
                      <a:gd name="connsiteX15" fmla="*/ 123815 w 1784215"/>
                      <a:gd name="connsiteY15" fmla="*/ 1534885 h 2253342"/>
                      <a:gd name="connsiteX16" fmla="*/ 112929 w 1784215"/>
                      <a:gd name="connsiteY16" fmla="*/ 1567542 h 2253342"/>
                      <a:gd name="connsiteX17" fmla="*/ 123815 w 1784215"/>
                      <a:gd name="connsiteY17" fmla="*/ 1709057 h 2253342"/>
                      <a:gd name="connsiteX18" fmla="*/ 145586 w 1784215"/>
                      <a:gd name="connsiteY18" fmla="*/ 1741714 h 2253342"/>
                      <a:gd name="connsiteX19" fmla="*/ 189129 w 1784215"/>
                      <a:gd name="connsiteY19" fmla="*/ 1785257 h 2253342"/>
                      <a:gd name="connsiteX20" fmla="*/ 210901 w 1784215"/>
                      <a:gd name="connsiteY20" fmla="*/ 1807028 h 2253342"/>
                      <a:gd name="connsiteX21" fmla="*/ 232672 w 1784215"/>
                      <a:gd name="connsiteY21" fmla="*/ 1828800 h 2253342"/>
                      <a:gd name="connsiteX22" fmla="*/ 265329 w 1784215"/>
                      <a:gd name="connsiteY22" fmla="*/ 1850571 h 2253342"/>
                      <a:gd name="connsiteX23" fmla="*/ 308872 w 1784215"/>
                      <a:gd name="connsiteY23" fmla="*/ 1905000 h 2253342"/>
                      <a:gd name="connsiteX24" fmla="*/ 330644 w 1784215"/>
                      <a:gd name="connsiteY24" fmla="*/ 1937657 h 2253342"/>
                      <a:gd name="connsiteX25" fmla="*/ 406844 w 1784215"/>
                      <a:gd name="connsiteY25" fmla="*/ 2002971 h 2253342"/>
                      <a:gd name="connsiteX26" fmla="*/ 493929 w 1784215"/>
                      <a:gd name="connsiteY26" fmla="*/ 2079171 h 2253342"/>
                      <a:gd name="connsiteX27" fmla="*/ 515701 w 1784215"/>
                      <a:gd name="connsiteY27" fmla="*/ 2100942 h 2253342"/>
                      <a:gd name="connsiteX28" fmla="*/ 581015 w 1784215"/>
                      <a:gd name="connsiteY28" fmla="*/ 2122714 h 2253342"/>
                      <a:gd name="connsiteX29" fmla="*/ 613672 w 1784215"/>
                      <a:gd name="connsiteY29" fmla="*/ 2133600 h 2253342"/>
                      <a:gd name="connsiteX30" fmla="*/ 689872 w 1784215"/>
                      <a:gd name="connsiteY30" fmla="*/ 2177142 h 2253342"/>
                      <a:gd name="connsiteX31" fmla="*/ 787844 w 1784215"/>
                      <a:gd name="connsiteY31" fmla="*/ 2198914 h 2253342"/>
                      <a:gd name="connsiteX32" fmla="*/ 874929 w 1784215"/>
                      <a:gd name="connsiteY32" fmla="*/ 2220685 h 2253342"/>
                      <a:gd name="connsiteX33" fmla="*/ 940244 w 1784215"/>
                      <a:gd name="connsiteY33" fmla="*/ 2242457 h 2253342"/>
                      <a:gd name="connsiteX34" fmla="*/ 972901 w 1784215"/>
                      <a:gd name="connsiteY34" fmla="*/ 2253342 h 2253342"/>
                      <a:gd name="connsiteX35" fmla="*/ 1114415 w 1784215"/>
                      <a:gd name="connsiteY35" fmla="*/ 2242457 h 2253342"/>
                      <a:gd name="connsiteX36" fmla="*/ 1179729 w 1784215"/>
                      <a:gd name="connsiteY36" fmla="*/ 2177142 h 2253342"/>
                      <a:gd name="connsiteX37" fmla="*/ 1234158 w 1784215"/>
                      <a:gd name="connsiteY37" fmla="*/ 2122714 h 2253342"/>
                      <a:gd name="connsiteX38" fmla="*/ 1255929 w 1784215"/>
                      <a:gd name="connsiteY38" fmla="*/ 2090057 h 2253342"/>
                      <a:gd name="connsiteX39" fmla="*/ 1310358 w 1784215"/>
                      <a:gd name="connsiteY39" fmla="*/ 2035628 h 2253342"/>
                      <a:gd name="connsiteX40" fmla="*/ 1375672 w 1784215"/>
                      <a:gd name="connsiteY40" fmla="*/ 1970314 h 2253342"/>
                      <a:gd name="connsiteX41" fmla="*/ 1419215 w 1784215"/>
                      <a:gd name="connsiteY41" fmla="*/ 1905000 h 2253342"/>
                      <a:gd name="connsiteX42" fmla="*/ 1462758 w 1784215"/>
                      <a:gd name="connsiteY42" fmla="*/ 1839685 h 2253342"/>
                      <a:gd name="connsiteX43" fmla="*/ 1484529 w 1784215"/>
                      <a:gd name="connsiteY43" fmla="*/ 1807028 h 2253342"/>
                      <a:gd name="connsiteX44" fmla="*/ 1560729 w 1784215"/>
                      <a:gd name="connsiteY44" fmla="*/ 1730828 h 2253342"/>
                      <a:gd name="connsiteX45" fmla="*/ 1582501 w 1784215"/>
                      <a:gd name="connsiteY45" fmla="*/ 1709057 h 2253342"/>
                      <a:gd name="connsiteX46" fmla="*/ 1604272 w 1784215"/>
                      <a:gd name="connsiteY46" fmla="*/ 1676400 h 2253342"/>
                      <a:gd name="connsiteX47" fmla="*/ 1626044 w 1784215"/>
                      <a:gd name="connsiteY47" fmla="*/ 1654628 h 2253342"/>
                      <a:gd name="connsiteX48" fmla="*/ 1669586 w 1784215"/>
                      <a:gd name="connsiteY48" fmla="*/ 1578428 h 2253342"/>
                      <a:gd name="connsiteX49" fmla="*/ 1724015 w 1784215"/>
                      <a:gd name="connsiteY49" fmla="*/ 1513114 h 2253342"/>
                      <a:gd name="connsiteX50" fmla="*/ 1767558 w 1784215"/>
                      <a:gd name="connsiteY50" fmla="*/ 1447800 h 2253342"/>
                      <a:gd name="connsiteX51" fmla="*/ 1767558 w 1784215"/>
                      <a:gd name="connsiteY51" fmla="*/ 1251857 h 2253342"/>
                      <a:gd name="connsiteX52" fmla="*/ 1745786 w 1784215"/>
                      <a:gd name="connsiteY52" fmla="*/ 1175657 h 2253342"/>
                      <a:gd name="connsiteX53" fmla="*/ 1724015 w 1784215"/>
                      <a:gd name="connsiteY53" fmla="*/ 1066800 h 2253342"/>
                      <a:gd name="connsiteX54" fmla="*/ 1691358 w 1784215"/>
                      <a:gd name="connsiteY54" fmla="*/ 957942 h 2253342"/>
                      <a:gd name="connsiteX55" fmla="*/ 1669586 w 1784215"/>
                      <a:gd name="connsiteY55" fmla="*/ 936171 h 2253342"/>
                      <a:gd name="connsiteX56" fmla="*/ 1636929 w 1784215"/>
                      <a:gd name="connsiteY56" fmla="*/ 881742 h 2253342"/>
                      <a:gd name="connsiteX57" fmla="*/ 1571615 w 1784215"/>
                      <a:gd name="connsiteY57" fmla="*/ 783771 h 2253342"/>
                      <a:gd name="connsiteX58" fmla="*/ 1549844 w 1784215"/>
                      <a:gd name="connsiteY58" fmla="*/ 751114 h 2253342"/>
                      <a:gd name="connsiteX59" fmla="*/ 1539703 w 1784215"/>
                      <a:gd name="connsiteY59" fmla="*/ 696685 h 2253342"/>
                      <a:gd name="connsiteX60" fmla="*/ 1529066 w 1784215"/>
                      <a:gd name="connsiteY60" fmla="*/ 653142 h 2253342"/>
                      <a:gd name="connsiteX61" fmla="*/ 1512614 w 1784215"/>
                      <a:gd name="connsiteY61" fmla="*/ 620485 h 2253342"/>
                      <a:gd name="connsiteX62" fmla="*/ 1430101 w 1784215"/>
                      <a:gd name="connsiteY62" fmla="*/ 544285 h 2253342"/>
                      <a:gd name="connsiteX63" fmla="*/ 1408329 w 1784215"/>
                      <a:gd name="connsiteY63" fmla="*/ 478971 h 2253342"/>
                      <a:gd name="connsiteX64" fmla="*/ 1397444 w 1784215"/>
                      <a:gd name="connsiteY64" fmla="*/ 446314 h 2253342"/>
                      <a:gd name="connsiteX65" fmla="*/ 1343015 w 1784215"/>
                      <a:gd name="connsiteY65" fmla="*/ 391885 h 2253342"/>
                      <a:gd name="connsiteX66" fmla="*/ 1288586 w 1784215"/>
                      <a:gd name="connsiteY66" fmla="*/ 337457 h 2253342"/>
                      <a:gd name="connsiteX67" fmla="*/ 1266815 w 1784215"/>
                      <a:gd name="connsiteY67" fmla="*/ 315685 h 2253342"/>
                      <a:gd name="connsiteX68" fmla="*/ 1201501 w 1784215"/>
                      <a:gd name="connsiteY68" fmla="*/ 293914 h 2253342"/>
                      <a:gd name="connsiteX69" fmla="*/ 1168844 w 1784215"/>
                      <a:gd name="connsiteY69" fmla="*/ 283028 h 2253342"/>
                      <a:gd name="connsiteX70" fmla="*/ 1092644 w 1784215"/>
                      <a:gd name="connsiteY70" fmla="*/ 261257 h 2253342"/>
                      <a:gd name="connsiteX71" fmla="*/ 1038215 w 1784215"/>
                      <a:gd name="connsiteY71" fmla="*/ 217714 h 2253342"/>
                      <a:gd name="connsiteX72" fmla="*/ 983786 w 1784215"/>
                      <a:gd name="connsiteY72" fmla="*/ 174171 h 2253342"/>
                      <a:gd name="connsiteX73" fmla="*/ 951129 w 1784215"/>
                      <a:gd name="connsiteY73" fmla="*/ 163285 h 2253342"/>
                      <a:gd name="connsiteX74" fmla="*/ 918472 w 1784215"/>
                      <a:gd name="connsiteY74" fmla="*/ 141514 h 2253342"/>
                      <a:gd name="connsiteX75" fmla="*/ 885815 w 1784215"/>
                      <a:gd name="connsiteY75" fmla="*/ 130628 h 2253342"/>
                      <a:gd name="connsiteX76" fmla="*/ 787844 w 1784215"/>
                      <a:gd name="connsiteY76" fmla="*/ 76200 h 2253342"/>
                      <a:gd name="connsiteX77" fmla="*/ 733415 w 1784215"/>
                      <a:gd name="connsiteY77" fmla="*/ 32657 h 2253342"/>
                      <a:gd name="connsiteX78" fmla="*/ 591901 w 1784215"/>
                      <a:gd name="connsiteY78" fmla="*/ 0 h 2253342"/>
                      <a:gd name="connsiteX79" fmla="*/ 439501 w 1784215"/>
                      <a:gd name="connsiteY79" fmla="*/ 21771 h 2253342"/>
                      <a:gd name="connsiteX80" fmla="*/ 417729 w 1784215"/>
                      <a:gd name="connsiteY80" fmla="*/ 43542 h 2253342"/>
                      <a:gd name="connsiteX81" fmla="*/ 385072 w 1784215"/>
                      <a:gd name="connsiteY81" fmla="*/ 97971 h 2253342"/>
                      <a:gd name="connsiteX82" fmla="*/ 374186 w 1784215"/>
                      <a:gd name="connsiteY82" fmla="*/ 130628 h 2253342"/>
                      <a:gd name="connsiteX83" fmla="*/ 352415 w 1784215"/>
                      <a:gd name="connsiteY83" fmla="*/ 163285 h 2253342"/>
                      <a:gd name="connsiteX84" fmla="*/ 341529 w 1784215"/>
                      <a:gd name="connsiteY84" fmla="*/ 217714 h 2253342"/>
                      <a:gd name="connsiteX85" fmla="*/ 330644 w 1784215"/>
                      <a:gd name="connsiteY85" fmla="*/ 250371 h 2253342"/>
                      <a:gd name="connsiteX86" fmla="*/ 319758 w 1784215"/>
                      <a:gd name="connsiteY86" fmla="*/ 293914 h 2253342"/>
                      <a:gd name="connsiteX87" fmla="*/ 287101 w 1784215"/>
                      <a:gd name="connsiteY87" fmla="*/ 348342 h 2253342"/>
                      <a:gd name="connsiteX0" fmla="*/ 286523 w 1783637"/>
                      <a:gd name="connsiteY0" fmla="*/ 348342 h 2253342"/>
                      <a:gd name="connsiteX1" fmla="*/ 286523 w 1783637"/>
                      <a:gd name="connsiteY1" fmla="*/ 348342 h 2253342"/>
                      <a:gd name="connsiteX2" fmla="*/ 199437 w 1783637"/>
                      <a:gd name="connsiteY2" fmla="*/ 457200 h 2253342"/>
                      <a:gd name="connsiteX3" fmla="*/ 188551 w 1783637"/>
                      <a:gd name="connsiteY3" fmla="*/ 489857 h 2253342"/>
                      <a:gd name="connsiteX4" fmla="*/ 155894 w 1783637"/>
                      <a:gd name="connsiteY4" fmla="*/ 511628 h 2253342"/>
                      <a:gd name="connsiteX5" fmla="*/ 134123 w 1783637"/>
                      <a:gd name="connsiteY5" fmla="*/ 533400 h 2253342"/>
                      <a:gd name="connsiteX6" fmla="*/ 90580 w 1783637"/>
                      <a:gd name="connsiteY6" fmla="*/ 598714 h 2253342"/>
                      <a:gd name="connsiteX7" fmla="*/ 53355 w 1783637"/>
                      <a:gd name="connsiteY7" fmla="*/ 685800 h 2253342"/>
                      <a:gd name="connsiteX8" fmla="*/ 28480 w 1783637"/>
                      <a:gd name="connsiteY8" fmla="*/ 781070 h 2253342"/>
                      <a:gd name="connsiteX9" fmla="*/ 177 w 1783637"/>
                      <a:gd name="connsiteY9" fmla="*/ 877906 h 2253342"/>
                      <a:gd name="connsiteX10" fmla="*/ 38901 w 1783637"/>
                      <a:gd name="connsiteY10" fmla="*/ 1001173 h 2253342"/>
                      <a:gd name="connsiteX11" fmla="*/ 47788 w 1783637"/>
                      <a:gd name="connsiteY11" fmla="*/ 1175657 h 2253342"/>
                      <a:gd name="connsiteX12" fmla="*/ 90580 w 1783637"/>
                      <a:gd name="connsiteY12" fmla="*/ 1251857 h 2253342"/>
                      <a:gd name="connsiteX13" fmla="*/ 134123 w 1783637"/>
                      <a:gd name="connsiteY13" fmla="*/ 1306285 h 2253342"/>
                      <a:gd name="connsiteX14" fmla="*/ 145008 w 1783637"/>
                      <a:gd name="connsiteY14" fmla="*/ 1338942 h 2253342"/>
                      <a:gd name="connsiteX15" fmla="*/ 123237 w 1783637"/>
                      <a:gd name="connsiteY15" fmla="*/ 1534885 h 2253342"/>
                      <a:gd name="connsiteX16" fmla="*/ 112351 w 1783637"/>
                      <a:gd name="connsiteY16" fmla="*/ 1567542 h 2253342"/>
                      <a:gd name="connsiteX17" fmla="*/ 123237 w 1783637"/>
                      <a:gd name="connsiteY17" fmla="*/ 1709057 h 2253342"/>
                      <a:gd name="connsiteX18" fmla="*/ 145008 w 1783637"/>
                      <a:gd name="connsiteY18" fmla="*/ 1741714 h 2253342"/>
                      <a:gd name="connsiteX19" fmla="*/ 188551 w 1783637"/>
                      <a:gd name="connsiteY19" fmla="*/ 1785257 h 2253342"/>
                      <a:gd name="connsiteX20" fmla="*/ 210323 w 1783637"/>
                      <a:gd name="connsiteY20" fmla="*/ 1807028 h 2253342"/>
                      <a:gd name="connsiteX21" fmla="*/ 232094 w 1783637"/>
                      <a:gd name="connsiteY21" fmla="*/ 1828800 h 2253342"/>
                      <a:gd name="connsiteX22" fmla="*/ 264751 w 1783637"/>
                      <a:gd name="connsiteY22" fmla="*/ 1850571 h 2253342"/>
                      <a:gd name="connsiteX23" fmla="*/ 308294 w 1783637"/>
                      <a:gd name="connsiteY23" fmla="*/ 1905000 h 2253342"/>
                      <a:gd name="connsiteX24" fmla="*/ 330066 w 1783637"/>
                      <a:gd name="connsiteY24" fmla="*/ 1937657 h 2253342"/>
                      <a:gd name="connsiteX25" fmla="*/ 406266 w 1783637"/>
                      <a:gd name="connsiteY25" fmla="*/ 2002971 h 2253342"/>
                      <a:gd name="connsiteX26" fmla="*/ 493351 w 1783637"/>
                      <a:gd name="connsiteY26" fmla="*/ 2079171 h 2253342"/>
                      <a:gd name="connsiteX27" fmla="*/ 515123 w 1783637"/>
                      <a:gd name="connsiteY27" fmla="*/ 2100942 h 2253342"/>
                      <a:gd name="connsiteX28" fmla="*/ 580437 w 1783637"/>
                      <a:gd name="connsiteY28" fmla="*/ 2122714 h 2253342"/>
                      <a:gd name="connsiteX29" fmla="*/ 613094 w 1783637"/>
                      <a:gd name="connsiteY29" fmla="*/ 2133600 h 2253342"/>
                      <a:gd name="connsiteX30" fmla="*/ 689294 w 1783637"/>
                      <a:gd name="connsiteY30" fmla="*/ 2177142 h 2253342"/>
                      <a:gd name="connsiteX31" fmla="*/ 787266 w 1783637"/>
                      <a:gd name="connsiteY31" fmla="*/ 2198914 h 2253342"/>
                      <a:gd name="connsiteX32" fmla="*/ 874351 w 1783637"/>
                      <a:gd name="connsiteY32" fmla="*/ 2220685 h 2253342"/>
                      <a:gd name="connsiteX33" fmla="*/ 939666 w 1783637"/>
                      <a:gd name="connsiteY33" fmla="*/ 2242457 h 2253342"/>
                      <a:gd name="connsiteX34" fmla="*/ 972323 w 1783637"/>
                      <a:gd name="connsiteY34" fmla="*/ 2253342 h 2253342"/>
                      <a:gd name="connsiteX35" fmla="*/ 1113837 w 1783637"/>
                      <a:gd name="connsiteY35" fmla="*/ 2242457 h 2253342"/>
                      <a:gd name="connsiteX36" fmla="*/ 1179151 w 1783637"/>
                      <a:gd name="connsiteY36" fmla="*/ 2177142 h 2253342"/>
                      <a:gd name="connsiteX37" fmla="*/ 1233580 w 1783637"/>
                      <a:gd name="connsiteY37" fmla="*/ 2122714 h 2253342"/>
                      <a:gd name="connsiteX38" fmla="*/ 1255351 w 1783637"/>
                      <a:gd name="connsiteY38" fmla="*/ 2090057 h 2253342"/>
                      <a:gd name="connsiteX39" fmla="*/ 1309780 w 1783637"/>
                      <a:gd name="connsiteY39" fmla="*/ 2035628 h 2253342"/>
                      <a:gd name="connsiteX40" fmla="*/ 1375094 w 1783637"/>
                      <a:gd name="connsiteY40" fmla="*/ 1970314 h 2253342"/>
                      <a:gd name="connsiteX41" fmla="*/ 1418637 w 1783637"/>
                      <a:gd name="connsiteY41" fmla="*/ 1905000 h 2253342"/>
                      <a:gd name="connsiteX42" fmla="*/ 1462180 w 1783637"/>
                      <a:gd name="connsiteY42" fmla="*/ 1839685 h 2253342"/>
                      <a:gd name="connsiteX43" fmla="*/ 1483951 w 1783637"/>
                      <a:gd name="connsiteY43" fmla="*/ 1807028 h 2253342"/>
                      <a:gd name="connsiteX44" fmla="*/ 1560151 w 1783637"/>
                      <a:gd name="connsiteY44" fmla="*/ 1730828 h 2253342"/>
                      <a:gd name="connsiteX45" fmla="*/ 1581923 w 1783637"/>
                      <a:gd name="connsiteY45" fmla="*/ 1709057 h 2253342"/>
                      <a:gd name="connsiteX46" fmla="*/ 1603694 w 1783637"/>
                      <a:gd name="connsiteY46" fmla="*/ 1676400 h 2253342"/>
                      <a:gd name="connsiteX47" fmla="*/ 1625466 w 1783637"/>
                      <a:gd name="connsiteY47" fmla="*/ 1654628 h 2253342"/>
                      <a:gd name="connsiteX48" fmla="*/ 1669008 w 1783637"/>
                      <a:gd name="connsiteY48" fmla="*/ 1578428 h 2253342"/>
                      <a:gd name="connsiteX49" fmla="*/ 1723437 w 1783637"/>
                      <a:gd name="connsiteY49" fmla="*/ 1513114 h 2253342"/>
                      <a:gd name="connsiteX50" fmla="*/ 1766980 w 1783637"/>
                      <a:gd name="connsiteY50" fmla="*/ 1447800 h 2253342"/>
                      <a:gd name="connsiteX51" fmla="*/ 1766980 w 1783637"/>
                      <a:gd name="connsiteY51" fmla="*/ 1251857 h 2253342"/>
                      <a:gd name="connsiteX52" fmla="*/ 1745208 w 1783637"/>
                      <a:gd name="connsiteY52" fmla="*/ 1175657 h 2253342"/>
                      <a:gd name="connsiteX53" fmla="*/ 1723437 w 1783637"/>
                      <a:gd name="connsiteY53" fmla="*/ 1066800 h 2253342"/>
                      <a:gd name="connsiteX54" fmla="*/ 1690780 w 1783637"/>
                      <a:gd name="connsiteY54" fmla="*/ 957942 h 2253342"/>
                      <a:gd name="connsiteX55" fmla="*/ 1669008 w 1783637"/>
                      <a:gd name="connsiteY55" fmla="*/ 936171 h 2253342"/>
                      <a:gd name="connsiteX56" fmla="*/ 1636351 w 1783637"/>
                      <a:gd name="connsiteY56" fmla="*/ 881742 h 2253342"/>
                      <a:gd name="connsiteX57" fmla="*/ 1571037 w 1783637"/>
                      <a:gd name="connsiteY57" fmla="*/ 783771 h 2253342"/>
                      <a:gd name="connsiteX58" fmla="*/ 1549266 w 1783637"/>
                      <a:gd name="connsiteY58" fmla="*/ 751114 h 2253342"/>
                      <a:gd name="connsiteX59" fmla="*/ 1539125 w 1783637"/>
                      <a:gd name="connsiteY59" fmla="*/ 696685 h 2253342"/>
                      <a:gd name="connsiteX60" fmla="*/ 1528488 w 1783637"/>
                      <a:gd name="connsiteY60" fmla="*/ 653142 h 2253342"/>
                      <a:gd name="connsiteX61" fmla="*/ 1512036 w 1783637"/>
                      <a:gd name="connsiteY61" fmla="*/ 620485 h 2253342"/>
                      <a:gd name="connsiteX62" fmla="*/ 1429523 w 1783637"/>
                      <a:gd name="connsiteY62" fmla="*/ 544285 h 2253342"/>
                      <a:gd name="connsiteX63" fmla="*/ 1407751 w 1783637"/>
                      <a:gd name="connsiteY63" fmla="*/ 478971 h 2253342"/>
                      <a:gd name="connsiteX64" fmla="*/ 1396866 w 1783637"/>
                      <a:gd name="connsiteY64" fmla="*/ 446314 h 2253342"/>
                      <a:gd name="connsiteX65" fmla="*/ 1342437 w 1783637"/>
                      <a:gd name="connsiteY65" fmla="*/ 391885 h 2253342"/>
                      <a:gd name="connsiteX66" fmla="*/ 1288008 w 1783637"/>
                      <a:gd name="connsiteY66" fmla="*/ 337457 h 2253342"/>
                      <a:gd name="connsiteX67" fmla="*/ 1266237 w 1783637"/>
                      <a:gd name="connsiteY67" fmla="*/ 315685 h 2253342"/>
                      <a:gd name="connsiteX68" fmla="*/ 1200923 w 1783637"/>
                      <a:gd name="connsiteY68" fmla="*/ 293914 h 2253342"/>
                      <a:gd name="connsiteX69" fmla="*/ 1168266 w 1783637"/>
                      <a:gd name="connsiteY69" fmla="*/ 283028 h 2253342"/>
                      <a:gd name="connsiteX70" fmla="*/ 1092066 w 1783637"/>
                      <a:gd name="connsiteY70" fmla="*/ 261257 h 2253342"/>
                      <a:gd name="connsiteX71" fmla="*/ 1037637 w 1783637"/>
                      <a:gd name="connsiteY71" fmla="*/ 217714 h 2253342"/>
                      <a:gd name="connsiteX72" fmla="*/ 983208 w 1783637"/>
                      <a:gd name="connsiteY72" fmla="*/ 174171 h 2253342"/>
                      <a:gd name="connsiteX73" fmla="*/ 950551 w 1783637"/>
                      <a:gd name="connsiteY73" fmla="*/ 163285 h 2253342"/>
                      <a:gd name="connsiteX74" fmla="*/ 917894 w 1783637"/>
                      <a:gd name="connsiteY74" fmla="*/ 141514 h 2253342"/>
                      <a:gd name="connsiteX75" fmla="*/ 885237 w 1783637"/>
                      <a:gd name="connsiteY75" fmla="*/ 130628 h 2253342"/>
                      <a:gd name="connsiteX76" fmla="*/ 787266 w 1783637"/>
                      <a:gd name="connsiteY76" fmla="*/ 76200 h 2253342"/>
                      <a:gd name="connsiteX77" fmla="*/ 732837 w 1783637"/>
                      <a:gd name="connsiteY77" fmla="*/ 32657 h 2253342"/>
                      <a:gd name="connsiteX78" fmla="*/ 591323 w 1783637"/>
                      <a:gd name="connsiteY78" fmla="*/ 0 h 2253342"/>
                      <a:gd name="connsiteX79" fmla="*/ 438923 w 1783637"/>
                      <a:gd name="connsiteY79" fmla="*/ 21771 h 2253342"/>
                      <a:gd name="connsiteX80" fmla="*/ 417151 w 1783637"/>
                      <a:gd name="connsiteY80" fmla="*/ 43542 h 2253342"/>
                      <a:gd name="connsiteX81" fmla="*/ 384494 w 1783637"/>
                      <a:gd name="connsiteY81" fmla="*/ 97971 h 2253342"/>
                      <a:gd name="connsiteX82" fmla="*/ 373608 w 1783637"/>
                      <a:gd name="connsiteY82" fmla="*/ 130628 h 2253342"/>
                      <a:gd name="connsiteX83" fmla="*/ 351837 w 1783637"/>
                      <a:gd name="connsiteY83" fmla="*/ 163285 h 2253342"/>
                      <a:gd name="connsiteX84" fmla="*/ 340951 w 1783637"/>
                      <a:gd name="connsiteY84" fmla="*/ 217714 h 2253342"/>
                      <a:gd name="connsiteX85" fmla="*/ 330066 w 1783637"/>
                      <a:gd name="connsiteY85" fmla="*/ 250371 h 2253342"/>
                      <a:gd name="connsiteX86" fmla="*/ 319180 w 1783637"/>
                      <a:gd name="connsiteY86" fmla="*/ 293914 h 2253342"/>
                      <a:gd name="connsiteX87" fmla="*/ 286523 w 1783637"/>
                      <a:gd name="connsiteY87" fmla="*/ 348342 h 2253342"/>
                      <a:gd name="connsiteX0" fmla="*/ 258398 w 1755512"/>
                      <a:gd name="connsiteY0" fmla="*/ 348342 h 2253342"/>
                      <a:gd name="connsiteX1" fmla="*/ 258398 w 1755512"/>
                      <a:gd name="connsiteY1" fmla="*/ 348342 h 2253342"/>
                      <a:gd name="connsiteX2" fmla="*/ 171312 w 1755512"/>
                      <a:gd name="connsiteY2" fmla="*/ 457200 h 2253342"/>
                      <a:gd name="connsiteX3" fmla="*/ 160426 w 1755512"/>
                      <a:gd name="connsiteY3" fmla="*/ 489857 h 2253342"/>
                      <a:gd name="connsiteX4" fmla="*/ 127769 w 1755512"/>
                      <a:gd name="connsiteY4" fmla="*/ 511628 h 2253342"/>
                      <a:gd name="connsiteX5" fmla="*/ 105998 w 1755512"/>
                      <a:gd name="connsiteY5" fmla="*/ 533400 h 2253342"/>
                      <a:gd name="connsiteX6" fmla="*/ 62455 w 1755512"/>
                      <a:gd name="connsiteY6" fmla="*/ 598714 h 2253342"/>
                      <a:gd name="connsiteX7" fmla="*/ 25230 w 1755512"/>
                      <a:gd name="connsiteY7" fmla="*/ 685800 h 2253342"/>
                      <a:gd name="connsiteX8" fmla="*/ 355 w 1755512"/>
                      <a:gd name="connsiteY8" fmla="*/ 781070 h 2253342"/>
                      <a:gd name="connsiteX9" fmla="*/ 5459 w 1755512"/>
                      <a:gd name="connsiteY9" fmla="*/ 877906 h 2253342"/>
                      <a:gd name="connsiteX10" fmla="*/ 10776 w 1755512"/>
                      <a:gd name="connsiteY10" fmla="*/ 1001173 h 2253342"/>
                      <a:gd name="connsiteX11" fmla="*/ 19663 w 1755512"/>
                      <a:gd name="connsiteY11" fmla="*/ 1175657 h 2253342"/>
                      <a:gd name="connsiteX12" fmla="*/ 62455 w 1755512"/>
                      <a:gd name="connsiteY12" fmla="*/ 1251857 h 2253342"/>
                      <a:gd name="connsiteX13" fmla="*/ 105998 w 1755512"/>
                      <a:gd name="connsiteY13" fmla="*/ 1306285 h 2253342"/>
                      <a:gd name="connsiteX14" fmla="*/ 116883 w 1755512"/>
                      <a:gd name="connsiteY14" fmla="*/ 1338942 h 2253342"/>
                      <a:gd name="connsiteX15" fmla="*/ 95112 w 1755512"/>
                      <a:gd name="connsiteY15" fmla="*/ 1534885 h 2253342"/>
                      <a:gd name="connsiteX16" fmla="*/ 84226 w 1755512"/>
                      <a:gd name="connsiteY16" fmla="*/ 1567542 h 2253342"/>
                      <a:gd name="connsiteX17" fmla="*/ 95112 w 1755512"/>
                      <a:gd name="connsiteY17" fmla="*/ 1709057 h 2253342"/>
                      <a:gd name="connsiteX18" fmla="*/ 116883 w 1755512"/>
                      <a:gd name="connsiteY18" fmla="*/ 1741714 h 2253342"/>
                      <a:gd name="connsiteX19" fmla="*/ 160426 w 1755512"/>
                      <a:gd name="connsiteY19" fmla="*/ 1785257 h 2253342"/>
                      <a:gd name="connsiteX20" fmla="*/ 182198 w 1755512"/>
                      <a:gd name="connsiteY20" fmla="*/ 1807028 h 2253342"/>
                      <a:gd name="connsiteX21" fmla="*/ 203969 w 1755512"/>
                      <a:gd name="connsiteY21" fmla="*/ 1828800 h 2253342"/>
                      <a:gd name="connsiteX22" fmla="*/ 236626 w 1755512"/>
                      <a:gd name="connsiteY22" fmla="*/ 1850571 h 2253342"/>
                      <a:gd name="connsiteX23" fmla="*/ 280169 w 1755512"/>
                      <a:gd name="connsiteY23" fmla="*/ 1905000 h 2253342"/>
                      <a:gd name="connsiteX24" fmla="*/ 301941 w 1755512"/>
                      <a:gd name="connsiteY24" fmla="*/ 1937657 h 2253342"/>
                      <a:gd name="connsiteX25" fmla="*/ 378141 w 1755512"/>
                      <a:gd name="connsiteY25" fmla="*/ 2002971 h 2253342"/>
                      <a:gd name="connsiteX26" fmla="*/ 465226 w 1755512"/>
                      <a:gd name="connsiteY26" fmla="*/ 2079171 h 2253342"/>
                      <a:gd name="connsiteX27" fmla="*/ 486998 w 1755512"/>
                      <a:gd name="connsiteY27" fmla="*/ 2100942 h 2253342"/>
                      <a:gd name="connsiteX28" fmla="*/ 552312 w 1755512"/>
                      <a:gd name="connsiteY28" fmla="*/ 2122714 h 2253342"/>
                      <a:gd name="connsiteX29" fmla="*/ 584969 w 1755512"/>
                      <a:gd name="connsiteY29" fmla="*/ 2133600 h 2253342"/>
                      <a:gd name="connsiteX30" fmla="*/ 661169 w 1755512"/>
                      <a:gd name="connsiteY30" fmla="*/ 2177142 h 2253342"/>
                      <a:gd name="connsiteX31" fmla="*/ 759141 w 1755512"/>
                      <a:gd name="connsiteY31" fmla="*/ 2198914 h 2253342"/>
                      <a:gd name="connsiteX32" fmla="*/ 846226 w 1755512"/>
                      <a:gd name="connsiteY32" fmla="*/ 2220685 h 2253342"/>
                      <a:gd name="connsiteX33" fmla="*/ 911541 w 1755512"/>
                      <a:gd name="connsiteY33" fmla="*/ 2242457 h 2253342"/>
                      <a:gd name="connsiteX34" fmla="*/ 944198 w 1755512"/>
                      <a:gd name="connsiteY34" fmla="*/ 2253342 h 2253342"/>
                      <a:gd name="connsiteX35" fmla="*/ 1085712 w 1755512"/>
                      <a:gd name="connsiteY35" fmla="*/ 2242457 h 2253342"/>
                      <a:gd name="connsiteX36" fmla="*/ 1151026 w 1755512"/>
                      <a:gd name="connsiteY36" fmla="*/ 2177142 h 2253342"/>
                      <a:gd name="connsiteX37" fmla="*/ 1205455 w 1755512"/>
                      <a:gd name="connsiteY37" fmla="*/ 2122714 h 2253342"/>
                      <a:gd name="connsiteX38" fmla="*/ 1227226 w 1755512"/>
                      <a:gd name="connsiteY38" fmla="*/ 2090057 h 2253342"/>
                      <a:gd name="connsiteX39" fmla="*/ 1281655 w 1755512"/>
                      <a:gd name="connsiteY39" fmla="*/ 2035628 h 2253342"/>
                      <a:gd name="connsiteX40" fmla="*/ 1346969 w 1755512"/>
                      <a:gd name="connsiteY40" fmla="*/ 1970314 h 2253342"/>
                      <a:gd name="connsiteX41" fmla="*/ 1390512 w 1755512"/>
                      <a:gd name="connsiteY41" fmla="*/ 1905000 h 2253342"/>
                      <a:gd name="connsiteX42" fmla="*/ 1434055 w 1755512"/>
                      <a:gd name="connsiteY42" fmla="*/ 1839685 h 2253342"/>
                      <a:gd name="connsiteX43" fmla="*/ 1455826 w 1755512"/>
                      <a:gd name="connsiteY43" fmla="*/ 1807028 h 2253342"/>
                      <a:gd name="connsiteX44" fmla="*/ 1532026 w 1755512"/>
                      <a:gd name="connsiteY44" fmla="*/ 1730828 h 2253342"/>
                      <a:gd name="connsiteX45" fmla="*/ 1553798 w 1755512"/>
                      <a:gd name="connsiteY45" fmla="*/ 1709057 h 2253342"/>
                      <a:gd name="connsiteX46" fmla="*/ 1575569 w 1755512"/>
                      <a:gd name="connsiteY46" fmla="*/ 1676400 h 2253342"/>
                      <a:gd name="connsiteX47" fmla="*/ 1597341 w 1755512"/>
                      <a:gd name="connsiteY47" fmla="*/ 1654628 h 2253342"/>
                      <a:gd name="connsiteX48" fmla="*/ 1640883 w 1755512"/>
                      <a:gd name="connsiteY48" fmla="*/ 1578428 h 2253342"/>
                      <a:gd name="connsiteX49" fmla="*/ 1695312 w 1755512"/>
                      <a:gd name="connsiteY49" fmla="*/ 1513114 h 2253342"/>
                      <a:gd name="connsiteX50" fmla="*/ 1738855 w 1755512"/>
                      <a:gd name="connsiteY50" fmla="*/ 1447800 h 2253342"/>
                      <a:gd name="connsiteX51" fmla="*/ 1738855 w 1755512"/>
                      <a:gd name="connsiteY51" fmla="*/ 1251857 h 2253342"/>
                      <a:gd name="connsiteX52" fmla="*/ 1717083 w 1755512"/>
                      <a:gd name="connsiteY52" fmla="*/ 1175657 h 2253342"/>
                      <a:gd name="connsiteX53" fmla="*/ 1695312 w 1755512"/>
                      <a:gd name="connsiteY53" fmla="*/ 1066800 h 2253342"/>
                      <a:gd name="connsiteX54" fmla="*/ 1662655 w 1755512"/>
                      <a:gd name="connsiteY54" fmla="*/ 957942 h 2253342"/>
                      <a:gd name="connsiteX55" fmla="*/ 1640883 w 1755512"/>
                      <a:gd name="connsiteY55" fmla="*/ 936171 h 2253342"/>
                      <a:gd name="connsiteX56" fmla="*/ 1608226 w 1755512"/>
                      <a:gd name="connsiteY56" fmla="*/ 881742 h 2253342"/>
                      <a:gd name="connsiteX57" fmla="*/ 1542912 w 1755512"/>
                      <a:gd name="connsiteY57" fmla="*/ 783771 h 2253342"/>
                      <a:gd name="connsiteX58" fmla="*/ 1521141 w 1755512"/>
                      <a:gd name="connsiteY58" fmla="*/ 751114 h 2253342"/>
                      <a:gd name="connsiteX59" fmla="*/ 1511000 w 1755512"/>
                      <a:gd name="connsiteY59" fmla="*/ 696685 h 2253342"/>
                      <a:gd name="connsiteX60" fmla="*/ 1500363 w 1755512"/>
                      <a:gd name="connsiteY60" fmla="*/ 653142 h 2253342"/>
                      <a:gd name="connsiteX61" fmla="*/ 1483911 w 1755512"/>
                      <a:gd name="connsiteY61" fmla="*/ 620485 h 2253342"/>
                      <a:gd name="connsiteX62" fmla="*/ 1401398 w 1755512"/>
                      <a:gd name="connsiteY62" fmla="*/ 544285 h 2253342"/>
                      <a:gd name="connsiteX63" fmla="*/ 1379626 w 1755512"/>
                      <a:gd name="connsiteY63" fmla="*/ 478971 h 2253342"/>
                      <a:gd name="connsiteX64" fmla="*/ 1368741 w 1755512"/>
                      <a:gd name="connsiteY64" fmla="*/ 446314 h 2253342"/>
                      <a:gd name="connsiteX65" fmla="*/ 1314312 w 1755512"/>
                      <a:gd name="connsiteY65" fmla="*/ 391885 h 2253342"/>
                      <a:gd name="connsiteX66" fmla="*/ 1259883 w 1755512"/>
                      <a:gd name="connsiteY66" fmla="*/ 337457 h 2253342"/>
                      <a:gd name="connsiteX67" fmla="*/ 1238112 w 1755512"/>
                      <a:gd name="connsiteY67" fmla="*/ 315685 h 2253342"/>
                      <a:gd name="connsiteX68" fmla="*/ 1172798 w 1755512"/>
                      <a:gd name="connsiteY68" fmla="*/ 293914 h 2253342"/>
                      <a:gd name="connsiteX69" fmla="*/ 1140141 w 1755512"/>
                      <a:gd name="connsiteY69" fmla="*/ 283028 h 2253342"/>
                      <a:gd name="connsiteX70" fmla="*/ 1063941 w 1755512"/>
                      <a:gd name="connsiteY70" fmla="*/ 261257 h 2253342"/>
                      <a:gd name="connsiteX71" fmla="*/ 1009512 w 1755512"/>
                      <a:gd name="connsiteY71" fmla="*/ 217714 h 2253342"/>
                      <a:gd name="connsiteX72" fmla="*/ 955083 w 1755512"/>
                      <a:gd name="connsiteY72" fmla="*/ 174171 h 2253342"/>
                      <a:gd name="connsiteX73" fmla="*/ 922426 w 1755512"/>
                      <a:gd name="connsiteY73" fmla="*/ 163285 h 2253342"/>
                      <a:gd name="connsiteX74" fmla="*/ 889769 w 1755512"/>
                      <a:gd name="connsiteY74" fmla="*/ 141514 h 2253342"/>
                      <a:gd name="connsiteX75" fmla="*/ 857112 w 1755512"/>
                      <a:gd name="connsiteY75" fmla="*/ 130628 h 2253342"/>
                      <a:gd name="connsiteX76" fmla="*/ 759141 w 1755512"/>
                      <a:gd name="connsiteY76" fmla="*/ 76200 h 2253342"/>
                      <a:gd name="connsiteX77" fmla="*/ 704712 w 1755512"/>
                      <a:gd name="connsiteY77" fmla="*/ 32657 h 2253342"/>
                      <a:gd name="connsiteX78" fmla="*/ 563198 w 1755512"/>
                      <a:gd name="connsiteY78" fmla="*/ 0 h 2253342"/>
                      <a:gd name="connsiteX79" fmla="*/ 410798 w 1755512"/>
                      <a:gd name="connsiteY79" fmla="*/ 21771 h 2253342"/>
                      <a:gd name="connsiteX80" fmla="*/ 389026 w 1755512"/>
                      <a:gd name="connsiteY80" fmla="*/ 43542 h 2253342"/>
                      <a:gd name="connsiteX81" fmla="*/ 356369 w 1755512"/>
                      <a:gd name="connsiteY81" fmla="*/ 97971 h 2253342"/>
                      <a:gd name="connsiteX82" fmla="*/ 345483 w 1755512"/>
                      <a:gd name="connsiteY82" fmla="*/ 130628 h 2253342"/>
                      <a:gd name="connsiteX83" fmla="*/ 323712 w 1755512"/>
                      <a:gd name="connsiteY83" fmla="*/ 163285 h 2253342"/>
                      <a:gd name="connsiteX84" fmla="*/ 312826 w 1755512"/>
                      <a:gd name="connsiteY84" fmla="*/ 217714 h 2253342"/>
                      <a:gd name="connsiteX85" fmla="*/ 301941 w 1755512"/>
                      <a:gd name="connsiteY85" fmla="*/ 250371 h 2253342"/>
                      <a:gd name="connsiteX86" fmla="*/ 291055 w 1755512"/>
                      <a:gd name="connsiteY86" fmla="*/ 293914 h 2253342"/>
                      <a:gd name="connsiteX87" fmla="*/ 258398 w 1755512"/>
                      <a:gd name="connsiteY87" fmla="*/ 348342 h 2253342"/>
                      <a:gd name="connsiteX0" fmla="*/ 253730 w 1750844"/>
                      <a:gd name="connsiteY0" fmla="*/ 348342 h 2253342"/>
                      <a:gd name="connsiteX1" fmla="*/ 253730 w 1750844"/>
                      <a:gd name="connsiteY1" fmla="*/ 348342 h 2253342"/>
                      <a:gd name="connsiteX2" fmla="*/ 166644 w 1750844"/>
                      <a:gd name="connsiteY2" fmla="*/ 457200 h 2253342"/>
                      <a:gd name="connsiteX3" fmla="*/ 155758 w 1750844"/>
                      <a:gd name="connsiteY3" fmla="*/ 489857 h 2253342"/>
                      <a:gd name="connsiteX4" fmla="*/ 123101 w 1750844"/>
                      <a:gd name="connsiteY4" fmla="*/ 511628 h 2253342"/>
                      <a:gd name="connsiteX5" fmla="*/ 101330 w 1750844"/>
                      <a:gd name="connsiteY5" fmla="*/ 533400 h 2253342"/>
                      <a:gd name="connsiteX6" fmla="*/ 57787 w 1750844"/>
                      <a:gd name="connsiteY6" fmla="*/ 598714 h 2253342"/>
                      <a:gd name="connsiteX7" fmla="*/ 20562 w 1750844"/>
                      <a:gd name="connsiteY7" fmla="*/ 685800 h 2253342"/>
                      <a:gd name="connsiteX8" fmla="*/ 34662 w 1750844"/>
                      <a:gd name="connsiteY8" fmla="*/ 788431 h 2253342"/>
                      <a:gd name="connsiteX9" fmla="*/ 791 w 1750844"/>
                      <a:gd name="connsiteY9" fmla="*/ 877906 h 2253342"/>
                      <a:gd name="connsiteX10" fmla="*/ 6108 w 1750844"/>
                      <a:gd name="connsiteY10" fmla="*/ 1001173 h 2253342"/>
                      <a:gd name="connsiteX11" fmla="*/ 14995 w 1750844"/>
                      <a:gd name="connsiteY11" fmla="*/ 1175657 h 2253342"/>
                      <a:gd name="connsiteX12" fmla="*/ 57787 w 1750844"/>
                      <a:gd name="connsiteY12" fmla="*/ 1251857 h 2253342"/>
                      <a:gd name="connsiteX13" fmla="*/ 101330 w 1750844"/>
                      <a:gd name="connsiteY13" fmla="*/ 1306285 h 2253342"/>
                      <a:gd name="connsiteX14" fmla="*/ 112215 w 1750844"/>
                      <a:gd name="connsiteY14" fmla="*/ 1338942 h 2253342"/>
                      <a:gd name="connsiteX15" fmla="*/ 90444 w 1750844"/>
                      <a:gd name="connsiteY15" fmla="*/ 1534885 h 2253342"/>
                      <a:gd name="connsiteX16" fmla="*/ 79558 w 1750844"/>
                      <a:gd name="connsiteY16" fmla="*/ 1567542 h 2253342"/>
                      <a:gd name="connsiteX17" fmla="*/ 90444 w 1750844"/>
                      <a:gd name="connsiteY17" fmla="*/ 1709057 h 2253342"/>
                      <a:gd name="connsiteX18" fmla="*/ 112215 w 1750844"/>
                      <a:gd name="connsiteY18" fmla="*/ 1741714 h 2253342"/>
                      <a:gd name="connsiteX19" fmla="*/ 155758 w 1750844"/>
                      <a:gd name="connsiteY19" fmla="*/ 1785257 h 2253342"/>
                      <a:gd name="connsiteX20" fmla="*/ 177530 w 1750844"/>
                      <a:gd name="connsiteY20" fmla="*/ 1807028 h 2253342"/>
                      <a:gd name="connsiteX21" fmla="*/ 199301 w 1750844"/>
                      <a:gd name="connsiteY21" fmla="*/ 1828800 h 2253342"/>
                      <a:gd name="connsiteX22" fmla="*/ 231958 w 1750844"/>
                      <a:gd name="connsiteY22" fmla="*/ 1850571 h 2253342"/>
                      <a:gd name="connsiteX23" fmla="*/ 275501 w 1750844"/>
                      <a:gd name="connsiteY23" fmla="*/ 1905000 h 2253342"/>
                      <a:gd name="connsiteX24" fmla="*/ 297273 w 1750844"/>
                      <a:gd name="connsiteY24" fmla="*/ 1937657 h 2253342"/>
                      <a:gd name="connsiteX25" fmla="*/ 373473 w 1750844"/>
                      <a:gd name="connsiteY25" fmla="*/ 2002971 h 2253342"/>
                      <a:gd name="connsiteX26" fmla="*/ 460558 w 1750844"/>
                      <a:gd name="connsiteY26" fmla="*/ 2079171 h 2253342"/>
                      <a:gd name="connsiteX27" fmla="*/ 482330 w 1750844"/>
                      <a:gd name="connsiteY27" fmla="*/ 2100942 h 2253342"/>
                      <a:gd name="connsiteX28" fmla="*/ 547644 w 1750844"/>
                      <a:gd name="connsiteY28" fmla="*/ 2122714 h 2253342"/>
                      <a:gd name="connsiteX29" fmla="*/ 580301 w 1750844"/>
                      <a:gd name="connsiteY29" fmla="*/ 2133600 h 2253342"/>
                      <a:gd name="connsiteX30" fmla="*/ 656501 w 1750844"/>
                      <a:gd name="connsiteY30" fmla="*/ 2177142 h 2253342"/>
                      <a:gd name="connsiteX31" fmla="*/ 754473 w 1750844"/>
                      <a:gd name="connsiteY31" fmla="*/ 2198914 h 2253342"/>
                      <a:gd name="connsiteX32" fmla="*/ 841558 w 1750844"/>
                      <a:gd name="connsiteY32" fmla="*/ 2220685 h 2253342"/>
                      <a:gd name="connsiteX33" fmla="*/ 906873 w 1750844"/>
                      <a:gd name="connsiteY33" fmla="*/ 2242457 h 2253342"/>
                      <a:gd name="connsiteX34" fmla="*/ 939530 w 1750844"/>
                      <a:gd name="connsiteY34" fmla="*/ 2253342 h 2253342"/>
                      <a:gd name="connsiteX35" fmla="*/ 1081044 w 1750844"/>
                      <a:gd name="connsiteY35" fmla="*/ 2242457 h 2253342"/>
                      <a:gd name="connsiteX36" fmla="*/ 1146358 w 1750844"/>
                      <a:gd name="connsiteY36" fmla="*/ 2177142 h 2253342"/>
                      <a:gd name="connsiteX37" fmla="*/ 1200787 w 1750844"/>
                      <a:gd name="connsiteY37" fmla="*/ 2122714 h 2253342"/>
                      <a:gd name="connsiteX38" fmla="*/ 1222558 w 1750844"/>
                      <a:gd name="connsiteY38" fmla="*/ 2090057 h 2253342"/>
                      <a:gd name="connsiteX39" fmla="*/ 1276987 w 1750844"/>
                      <a:gd name="connsiteY39" fmla="*/ 2035628 h 2253342"/>
                      <a:gd name="connsiteX40" fmla="*/ 1342301 w 1750844"/>
                      <a:gd name="connsiteY40" fmla="*/ 1970314 h 2253342"/>
                      <a:gd name="connsiteX41" fmla="*/ 1385844 w 1750844"/>
                      <a:gd name="connsiteY41" fmla="*/ 1905000 h 2253342"/>
                      <a:gd name="connsiteX42" fmla="*/ 1429387 w 1750844"/>
                      <a:gd name="connsiteY42" fmla="*/ 1839685 h 2253342"/>
                      <a:gd name="connsiteX43" fmla="*/ 1451158 w 1750844"/>
                      <a:gd name="connsiteY43" fmla="*/ 1807028 h 2253342"/>
                      <a:gd name="connsiteX44" fmla="*/ 1527358 w 1750844"/>
                      <a:gd name="connsiteY44" fmla="*/ 1730828 h 2253342"/>
                      <a:gd name="connsiteX45" fmla="*/ 1549130 w 1750844"/>
                      <a:gd name="connsiteY45" fmla="*/ 1709057 h 2253342"/>
                      <a:gd name="connsiteX46" fmla="*/ 1570901 w 1750844"/>
                      <a:gd name="connsiteY46" fmla="*/ 1676400 h 2253342"/>
                      <a:gd name="connsiteX47" fmla="*/ 1592673 w 1750844"/>
                      <a:gd name="connsiteY47" fmla="*/ 1654628 h 2253342"/>
                      <a:gd name="connsiteX48" fmla="*/ 1636215 w 1750844"/>
                      <a:gd name="connsiteY48" fmla="*/ 1578428 h 2253342"/>
                      <a:gd name="connsiteX49" fmla="*/ 1690644 w 1750844"/>
                      <a:gd name="connsiteY49" fmla="*/ 1513114 h 2253342"/>
                      <a:gd name="connsiteX50" fmla="*/ 1734187 w 1750844"/>
                      <a:gd name="connsiteY50" fmla="*/ 1447800 h 2253342"/>
                      <a:gd name="connsiteX51" fmla="*/ 1734187 w 1750844"/>
                      <a:gd name="connsiteY51" fmla="*/ 1251857 h 2253342"/>
                      <a:gd name="connsiteX52" fmla="*/ 1712415 w 1750844"/>
                      <a:gd name="connsiteY52" fmla="*/ 1175657 h 2253342"/>
                      <a:gd name="connsiteX53" fmla="*/ 1690644 w 1750844"/>
                      <a:gd name="connsiteY53" fmla="*/ 1066800 h 2253342"/>
                      <a:gd name="connsiteX54" fmla="*/ 1657987 w 1750844"/>
                      <a:gd name="connsiteY54" fmla="*/ 957942 h 2253342"/>
                      <a:gd name="connsiteX55" fmla="*/ 1636215 w 1750844"/>
                      <a:gd name="connsiteY55" fmla="*/ 936171 h 2253342"/>
                      <a:gd name="connsiteX56" fmla="*/ 1603558 w 1750844"/>
                      <a:gd name="connsiteY56" fmla="*/ 881742 h 2253342"/>
                      <a:gd name="connsiteX57" fmla="*/ 1538244 w 1750844"/>
                      <a:gd name="connsiteY57" fmla="*/ 783771 h 2253342"/>
                      <a:gd name="connsiteX58" fmla="*/ 1516473 w 1750844"/>
                      <a:gd name="connsiteY58" fmla="*/ 751114 h 2253342"/>
                      <a:gd name="connsiteX59" fmla="*/ 1506332 w 1750844"/>
                      <a:gd name="connsiteY59" fmla="*/ 696685 h 2253342"/>
                      <a:gd name="connsiteX60" fmla="*/ 1495695 w 1750844"/>
                      <a:gd name="connsiteY60" fmla="*/ 653142 h 2253342"/>
                      <a:gd name="connsiteX61" fmla="*/ 1479243 w 1750844"/>
                      <a:gd name="connsiteY61" fmla="*/ 620485 h 2253342"/>
                      <a:gd name="connsiteX62" fmla="*/ 1396730 w 1750844"/>
                      <a:gd name="connsiteY62" fmla="*/ 544285 h 2253342"/>
                      <a:gd name="connsiteX63" fmla="*/ 1374958 w 1750844"/>
                      <a:gd name="connsiteY63" fmla="*/ 478971 h 2253342"/>
                      <a:gd name="connsiteX64" fmla="*/ 1364073 w 1750844"/>
                      <a:gd name="connsiteY64" fmla="*/ 446314 h 2253342"/>
                      <a:gd name="connsiteX65" fmla="*/ 1309644 w 1750844"/>
                      <a:gd name="connsiteY65" fmla="*/ 391885 h 2253342"/>
                      <a:gd name="connsiteX66" fmla="*/ 1255215 w 1750844"/>
                      <a:gd name="connsiteY66" fmla="*/ 337457 h 2253342"/>
                      <a:gd name="connsiteX67" fmla="*/ 1233444 w 1750844"/>
                      <a:gd name="connsiteY67" fmla="*/ 315685 h 2253342"/>
                      <a:gd name="connsiteX68" fmla="*/ 1168130 w 1750844"/>
                      <a:gd name="connsiteY68" fmla="*/ 293914 h 2253342"/>
                      <a:gd name="connsiteX69" fmla="*/ 1135473 w 1750844"/>
                      <a:gd name="connsiteY69" fmla="*/ 283028 h 2253342"/>
                      <a:gd name="connsiteX70" fmla="*/ 1059273 w 1750844"/>
                      <a:gd name="connsiteY70" fmla="*/ 261257 h 2253342"/>
                      <a:gd name="connsiteX71" fmla="*/ 1004844 w 1750844"/>
                      <a:gd name="connsiteY71" fmla="*/ 217714 h 2253342"/>
                      <a:gd name="connsiteX72" fmla="*/ 950415 w 1750844"/>
                      <a:gd name="connsiteY72" fmla="*/ 174171 h 2253342"/>
                      <a:gd name="connsiteX73" fmla="*/ 917758 w 1750844"/>
                      <a:gd name="connsiteY73" fmla="*/ 163285 h 2253342"/>
                      <a:gd name="connsiteX74" fmla="*/ 885101 w 1750844"/>
                      <a:gd name="connsiteY74" fmla="*/ 141514 h 2253342"/>
                      <a:gd name="connsiteX75" fmla="*/ 852444 w 1750844"/>
                      <a:gd name="connsiteY75" fmla="*/ 130628 h 2253342"/>
                      <a:gd name="connsiteX76" fmla="*/ 754473 w 1750844"/>
                      <a:gd name="connsiteY76" fmla="*/ 76200 h 2253342"/>
                      <a:gd name="connsiteX77" fmla="*/ 700044 w 1750844"/>
                      <a:gd name="connsiteY77" fmla="*/ 32657 h 2253342"/>
                      <a:gd name="connsiteX78" fmla="*/ 558530 w 1750844"/>
                      <a:gd name="connsiteY78" fmla="*/ 0 h 2253342"/>
                      <a:gd name="connsiteX79" fmla="*/ 406130 w 1750844"/>
                      <a:gd name="connsiteY79" fmla="*/ 21771 h 2253342"/>
                      <a:gd name="connsiteX80" fmla="*/ 384358 w 1750844"/>
                      <a:gd name="connsiteY80" fmla="*/ 43542 h 2253342"/>
                      <a:gd name="connsiteX81" fmla="*/ 351701 w 1750844"/>
                      <a:gd name="connsiteY81" fmla="*/ 97971 h 2253342"/>
                      <a:gd name="connsiteX82" fmla="*/ 340815 w 1750844"/>
                      <a:gd name="connsiteY82" fmla="*/ 130628 h 2253342"/>
                      <a:gd name="connsiteX83" fmla="*/ 319044 w 1750844"/>
                      <a:gd name="connsiteY83" fmla="*/ 163285 h 2253342"/>
                      <a:gd name="connsiteX84" fmla="*/ 308158 w 1750844"/>
                      <a:gd name="connsiteY84" fmla="*/ 217714 h 2253342"/>
                      <a:gd name="connsiteX85" fmla="*/ 297273 w 1750844"/>
                      <a:gd name="connsiteY85" fmla="*/ 250371 h 2253342"/>
                      <a:gd name="connsiteX86" fmla="*/ 286387 w 1750844"/>
                      <a:gd name="connsiteY86" fmla="*/ 293914 h 2253342"/>
                      <a:gd name="connsiteX87" fmla="*/ 253730 w 1750844"/>
                      <a:gd name="connsiteY87" fmla="*/ 348342 h 2253342"/>
                      <a:gd name="connsiteX0" fmla="*/ 253730 w 1750844"/>
                      <a:gd name="connsiteY0" fmla="*/ 348342 h 2253342"/>
                      <a:gd name="connsiteX1" fmla="*/ 253730 w 1750844"/>
                      <a:gd name="connsiteY1" fmla="*/ 348342 h 2253342"/>
                      <a:gd name="connsiteX2" fmla="*/ 166644 w 1750844"/>
                      <a:gd name="connsiteY2" fmla="*/ 457200 h 2253342"/>
                      <a:gd name="connsiteX3" fmla="*/ 155758 w 1750844"/>
                      <a:gd name="connsiteY3" fmla="*/ 489857 h 2253342"/>
                      <a:gd name="connsiteX4" fmla="*/ 123101 w 1750844"/>
                      <a:gd name="connsiteY4" fmla="*/ 511628 h 2253342"/>
                      <a:gd name="connsiteX5" fmla="*/ 101330 w 1750844"/>
                      <a:gd name="connsiteY5" fmla="*/ 533400 h 2253342"/>
                      <a:gd name="connsiteX6" fmla="*/ 57787 w 1750844"/>
                      <a:gd name="connsiteY6" fmla="*/ 598714 h 2253342"/>
                      <a:gd name="connsiteX7" fmla="*/ 87376 w 1750844"/>
                      <a:gd name="connsiteY7" fmla="*/ 700523 h 2253342"/>
                      <a:gd name="connsiteX8" fmla="*/ 34662 w 1750844"/>
                      <a:gd name="connsiteY8" fmla="*/ 788431 h 2253342"/>
                      <a:gd name="connsiteX9" fmla="*/ 791 w 1750844"/>
                      <a:gd name="connsiteY9" fmla="*/ 877906 h 2253342"/>
                      <a:gd name="connsiteX10" fmla="*/ 6108 w 1750844"/>
                      <a:gd name="connsiteY10" fmla="*/ 1001173 h 2253342"/>
                      <a:gd name="connsiteX11" fmla="*/ 14995 w 1750844"/>
                      <a:gd name="connsiteY11" fmla="*/ 1175657 h 2253342"/>
                      <a:gd name="connsiteX12" fmla="*/ 57787 w 1750844"/>
                      <a:gd name="connsiteY12" fmla="*/ 1251857 h 2253342"/>
                      <a:gd name="connsiteX13" fmla="*/ 101330 w 1750844"/>
                      <a:gd name="connsiteY13" fmla="*/ 1306285 h 2253342"/>
                      <a:gd name="connsiteX14" fmla="*/ 112215 w 1750844"/>
                      <a:gd name="connsiteY14" fmla="*/ 1338942 h 2253342"/>
                      <a:gd name="connsiteX15" fmla="*/ 90444 w 1750844"/>
                      <a:gd name="connsiteY15" fmla="*/ 1534885 h 2253342"/>
                      <a:gd name="connsiteX16" fmla="*/ 79558 w 1750844"/>
                      <a:gd name="connsiteY16" fmla="*/ 1567542 h 2253342"/>
                      <a:gd name="connsiteX17" fmla="*/ 90444 w 1750844"/>
                      <a:gd name="connsiteY17" fmla="*/ 1709057 h 2253342"/>
                      <a:gd name="connsiteX18" fmla="*/ 112215 w 1750844"/>
                      <a:gd name="connsiteY18" fmla="*/ 1741714 h 2253342"/>
                      <a:gd name="connsiteX19" fmla="*/ 155758 w 1750844"/>
                      <a:gd name="connsiteY19" fmla="*/ 1785257 h 2253342"/>
                      <a:gd name="connsiteX20" fmla="*/ 177530 w 1750844"/>
                      <a:gd name="connsiteY20" fmla="*/ 1807028 h 2253342"/>
                      <a:gd name="connsiteX21" fmla="*/ 199301 w 1750844"/>
                      <a:gd name="connsiteY21" fmla="*/ 1828800 h 2253342"/>
                      <a:gd name="connsiteX22" fmla="*/ 231958 w 1750844"/>
                      <a:gd name="connsiteY22" fmla="*/ 1850571 h 2253342"/>
                      <a:gd name="connsiteX23" fmla="*/ 275501 w 1750844"/>
                      <a:gd name="connsiteY23" fmla="*/ 1905000 h 2253342"/>
                      <a:gd name="connsiteX24" fmla="*/ 297273 w 1750844"/>
                      <a:gd name="connsiteY24" fmla="*/ 1937657 h 2253342"/>
                      <a:gd name="connsiteX25" fmla="*/ 373473 w 1750844"/>
                      <a:gd name="connsiteY25" fmla="*/ 2002971 h 2253342"/>
                      <a:gd name="connsiteX26" fmla="*/ 460558 w 1750844"/>
                      <a:gd name="connsiteY26" fmla="*/ 2079171 h 2253342"/>
                      <a:gd name="connsiteX27" fmla="*/ 482330 w 1750844"/>
                      <a:gd name="connsiteY27" fmla="*/ 2100942 h 2253342"/>
                      <a:gd name="connsiteX28" fmla="*/ 547644 w 1750844"/>
                      <a:gd name="connsiteY28" fmla="*/ 2122714 h 2253342"/>
                      <a:gd name="connsiteX29" fmla="*/ 580301 w 1750844"/>
                      <a:gd name="connsiteY29" fmla="*/ 2133600 h 2253342"/>
                      <a:gd name="connsiteX30" fmla="*/ 656501 w 1750844"/>
                      <a:gd name="connsiteY30" fmla="*/ 2177142 h 2253342"/>
                      <a:gd name="connsiteX31" fmla="*/ 754473 w 1750844"/>
                      <a:gd name="connsiteY31" fmla="*/ 2198914 h 2253342"/>
                      <a:gd name="connsiteX32" fmla="*/ 841558 w 1750844"/>
                      <a:gd name="connsiteY32" fmla="*/ 2220685 h 2253342"/>
                      <a:gd name="connsiteX33" fmla="*/ 906873 w 1750844"/>
                      <a:gd name="connsiteY33" fmla="*/ 2242457 h 2253342"/>
                      <a:gd name="connsiteX34" fmla="*/ 939530 w 1750844"/>
                      <a:gd name="connsiteY34" fmla="*/ 2253342 h 2253342"/>
                      <a:gd name="connsiteX35" fmla="*/ 1081044 w 1750844"/>
                      <a:gd name="connsiteY35" fmla="*/ 2242457 h 2253342"/>
                      <a:gd name="connsiteX36" fmla="*/ 1146358 w 1750844"/>
                      <a:gd name="connsiteY36" fmla="*/ 2177142 h 2253342"/>
                      <a:gd name="connsiteX37" fmla="*/ 1200787 w 1750844"/>
                      <a:gd name="connsiteY37" fmla="*/ 2122714 h 2253342"/>
                      <a:gd name="connsiteX38" fmla="*/ 1222558 w 1750844"/>
                      <a:gd name="connsiteY38" fmla="*/ 2090057 h 2253342"/>
                      <a:gd name="connsiteX39" fmla="*/ 1276987 w 1750844"/>
                      <a:gd name="connsiteY39" fmla="*/ 2035628 h 2253342"/>
                      <a:gd name="connsiteX40" fmla="*/ 1342301 w 1750844"/>
                      <a:gd name="connsiteY40" fmla="*/ 1970314 h 2253342"/>
                      <a:gd name="connsiteX41" fmla="*/ 1385844 w 1750844"/>
                      <a:gd name="connsiteY41" fmla="*/ 1905000 h 2253342"/>
                      <a:gd name="connsiteX42" fmla="*/ 1429387 w 1750844"/>
                      <a:gd name="connsiteY42" fmla="*/ 1839685 h 2253342"/>
                      <a:gd name="connsiteX43" fmla="*/ 1451158 w 1750844"/>
                      <a:gd name="connsiteY43" fmla="*/ 1807028 h 2253342"/>
                      <a:gd name="connsiteX44" fmla="*/ 1527358 w 1750844"/>
                      <a:gd name="connsiteY44" fmla="*/ 1730828 h 2253342"/>
                      <a:gd name="connsiteX45" fmla="*/ 1549130 w 1750844"/>
                      <a:gd name="connsiteY45" fmla="*/ 1709057 h 2253342"/>
                      <a:gd name="connsiteX46" fmla="*/ 1570901 w 1750844"/>
                      <a:gd name="connsiteY46" fmla="*/ 1676400 h 2253342"/>
                      <a:gd name="connsiteX47" fmla="*/ 1592673 w 1750844"/>
                      <a:gd name="connsiteY47" fmla="*/ 1654628 h 2253342"/>
                      <a:gd name="connsiteX48" fmla="*/ 1636215 w 1750844"/>
                      <a:gd name="connsiteY48" fmla="*/ 1578428 h 2253342"/>
                      <a:gd name="connsiteX49" fmla="*/ 1690644 w 1750844"/>
                      <a:gd name="connsiteY49" fmla="*/ 1513114 h 2253342"/>
                      <a:gd name="connsiteX50" fmla="*/ 1734187 w 1750844"/>
                      <a:gd name="connsiteY50" fmla="*/ 1447800 h 2253342"/>
                      <a:gd name="connsiteX51" fmla="*/ 1734187 w 1750844"/>
                      <a:gd name="connsiteY51" fmla="*/ 1251857 h 2253342"/>
                      <a:gd name="connsiteX52" fmla="*/ 1712415 w 1750844"/>
                      <a:gd name="connsiteY52" fmla="*/ 1175657 h 2253342"/>
                      <a:gd name="connsiteX53" fmla="*/ 1690644 w 1750844"/>
                      <a:gd name="connsiteY53" fmla="*/ 1066800 h 2253342"/>
                      <a:gd name="connsiteX54" fmla="*/ 1657987 w 1750844"/>
                      <a:gd name="connsiteY54" fmla="*/ 957942 h 2253342"/>
                      <a:gd name="connsiteX55" fmla="*/ 1636215 w 1750844"/>
                      <a:gd name="connsiteY55" fmla="*/ 936171 h 2253342"/>
                      <a:gd name="connsiteX56" fmla="*/ 1603558 w 1750844"/>
                      <a:gd name="connsiteY56" fmla="*/ 881742 h 2253342"/>
                      <a:gd name="connsiteX57" fmla="*/ 1538244 w 1750844"/>
                      <a:gd name="connsiteY57" fmla="*/ 783771 h 2253342"/>
                      <a:gd name="connsiteX58" fmla="*/ 1516473 w 1750844"/>
                      <a:gd name="connsiteY58" fmla="*/ 751114 h 2253342"/>
                      <a:gd name="connsiteX59" fmla="*/ 1506332 w 1750844"/>
                      <a:gd name="connsiteY59" fmla="*/ 696685 h 2253342"/>
                      <a:gd name="connsiteX60" fmla="*/ 1495695 w 1750844"/>
                      <a:gd name="connsiteY60" fmla="*/ 653142 h 2253342"/>
                      <a:gd name="connsiteX61" fmla="*/ 1479243 w 1750844"/>
                      <a:gd name="connsiteY61" fmla="*/ 620485 h 2253342"/>
                      <a:gd name="connsiteX62" fmla="*/ 1396730 w 1750844"/>
                      <a:gd name="connsiteY62" fmla="*/ 544285 h 2253342"/>
                      <a:gd name="connsiteX63" fmla="*/ 1374958 w 1750844"/>
                      <a:gd name="connsiteY63" fmla="*/ 478971 h 2253342"/>
                      <a:gd name="connsiteX64" fmla="*/ 1364073 w 1750844"/>
                      <a:gd name="connsiteY64" fmla="*/ 446314 h 2253342"/>
                      <a:gd name="connsiteX65" fmla="*/ 1309644 w 1750844"/>
                      <a:gd name="connsiteY65" fmla="*/ 391885 h 2253342"/>
                      <a:gd name="connsiteX66" fmla="*/ 1255215 w 1750844"/>
                      <a:gd name="connsiteY66" fmla="*/ 337457 h 2253342"/>
                      <a:gd name="connsiteX67" fmla="*/ 1233444 w 1750844"/>
                      <a:gd name="connsiteY67" fmla="*/ 315685 h 2253342"/>
                      <a:gd name="connsiteX68" fmla="*/ 1168130 w 1750844"/>
                      <a:gd name="connsiteY68" fmla="*/ 293914 h 2253342"/>
                      <a:gd name="connsiteX69" fmla="*/ 1135473 w 1750844"/>
                      <a:gd name="connsiteY69" fmla="*/ 283028 h 2253342"/>
                      <a:gd name="connsiteX70" fmla="*/ 1059273 w 1750844"/>
                      <a:gd name="connsiteY70" fmla="*/ 261257 h 2253342"/>
                      <a:gd name="connsiteX71" fmla="*/ 1004844 w 1750844"/>
                      <a:gd name="connsiteY71" fmla="*/ 217714 h 2253342"/>
                      <a:gd name="connsiteX72" fmla="*/ 950415 w 1750844"/>
                      <a:gd name="connsiteY72" fmla="*/ 174171 h 2253342"/>
                      <a:gd name="connsiteX73" fmla="*/ 917758 w 1750844"/>
                      <a:gd name="connsiteY73" fmla="*/ 163285 h 2253342"/>
                      <a:gd name="connsiteX74" fmla="*/ 885101 w 1750844"/>
                      <a:gd name="connsiteY74" fmla="*/ 141514 h 2253342"/>
                      <a:gd name="connsiteX75" fmla="*/ 852444 w 1750844"/>
                      <a:gd name="connsiteY75" fmla="*/ 130628 h 2253342"/>
                      <a:gd name="connsiteX76" fmla="*/ 754473 w 1750844"/>
                      <a:gd name="connsiteY76" fmla="*/ 76200 h 2253342"/>
                      <a:gd name="connsiteX77" fmla="*/ 700044 w 1750844"/>
                      <a:gd name="connsiteY77" fmla="*/ 32657 h 2253342"/>
                      <a:gd name="connsiteX78" fmla="*/ 558530 w 1750844"/>
                      <a:gd name="connsiteY78" fmla="*/ 0 h 2253342"/>
                      <a:gd name="connsiteX79" fmla="*/ 406130 w 1750844"/>
                      <a:gd name="connsiteY79" fmla="*/ 21771 h 2253342"/>
                      <a:gd name="connsiteX80" fmla="*/ 384358 w 1750844"/>
                      <a:gd name="connsiteY80" fmla="*/ 43542 h 2253342"/>
                      <a:gd name="connsiteX81" fmla="*/ 351701 w 1750844"/>
                      <a:gd name="connsiteY81" fmla="*/ 97971 h 2253342"/>
                      <a:gd name="connsiteX82" fmla="*/ 340815 w 1750844"/>
                      <a:gd name="connsiteY82" fmla="*/ 130628 h 2253342"/>
                      <a:gd name="connsiteX83" fmla="*/ 319044 w 1750844"/>
                      <a:gd name="connsiteY83" fmla="*/ 163285 h 2253342"/>
                      <a:gd name="connsiteX84" fmla="*/ 308158 w 1750844"/>
                      <a:gd name="connsiteY84" fmla="*/ 217714 h 2253342"/>
                      <a:gd name="connsiteX85" fmla="*/ 297273 w 1750844"/>
                      <a:gd name="connsiteY85" fmla="*/ 250371 h 2253342"/>
                      <a:gd name="connsiteX86" fmla="*/ 286387 w 1750844"/>
                      <a:gd name="connsiteY86" fmla="*/ 293914 h 2253342"/>
                      <a:gd name="connsiteX87" fmla="*/ 253730 w 1750844"/>
                      <a:gd name="connsiteY87" fmla="*/ 348342 h 2253342"/>
                      <a:gd name="connsiteX0" fmla="*/ 253730 w 1750844"/>
                      <a:gd name="connsiteY0" fmla="*/ 348342 h 2253342"/>
                      <a:gd name="connsiteX1" fmla="*/ 253730 w 1750844"/>
                      <a:gd name="connsiteY1" fmla="*/ 348342 h 2253342"/>
                      <a:gd name="connsiteX2" fmla="*/ 166644 w 1750844"/>
                      <a:gd name="connsiteY2" fmla="*/ 457200 h 2253342"/>
                      <a:gd name="connsiteX3" fmla="*/ 155758 w 1750844"/>
                      <a:gd name="connsiteY3" fmla="*/ 489857 h 2253342"/>
                      <a:gd name="connsiteX4" fmla="*/ 123101 w 1750844"/>
                      <a:gd name="connsiteY4" fmla="*/ 511628 h 2253342"/>
                      <a:gd name="connsiteX5" fmla="*/ 101330 w 1750844"/>
                      <a:gd name="connsiteY5" fmla="*/ 533400 h 2253342"/>
                      <a:gd name="connsiteX6" fmla="*/ 87376 w 1750844"/>
                      <a:gd name="connsiteY6" fmla="*/ 700523 h 2253342"/>
                      <a:gd name="connsiteX7" fmla="*/ 34662 w 1750844"/>
                      <a:gd name="connsiteY7" fmla="*/ 788431 h 2253342"/>
                      <a:gd name="connsiteX8" fmla="*/ 791 w 1750844"/>
                      <a:gd name="connsiteY8" fmla="*/ 877906 h 2253342"/>
                      <a:gd name="connsiteX9" fmla="*/ 6108 w 1750844"/>
                      <a:gd name="connsiteY9" fmla="*/ 1001173 h 2253342"/>
                      <a:gd name="connsiteX10" fmla="*/ 14995 w 1750844"/>
                      <a:gd name="connsiteY10" fmla="*/ 1175657 h 2253342"/>
                      <a:gd name="connsiteX11" fmla="*/ 57787 w 1750844"/>
                      <a:gd name="connsiteY11" fmla="*/ 1251857 h 2253342"/>
                      <a:gd name="connsiteX12" fmla="*/ 101330 w 1750844"/>
                      <a:gd name="connsiteY12" fmla="*/ 1306285 h 2253342"/>
                      <a:gd name="connsiteX13" fmla="*/ 112215 w 1750844"/>
                      <a:gd name="connsiteY13" fmla="*/ 1338942 h 2253342"/>
                      <a:gd name="connsiteX14" fmla="*/ 90444 w 1750844"/>
                      <a:gd name="connsiteY14" fmla="*/ 1534885 h 2253342"/>
                      <a:gd name="connsiteX15" fmla="*/ 79558 w 1750844"/>
                      <a:gd name="connsiteY15" fmla="*/ 1567542 h 2253342"/>
                      <a:gd name="connsiteX16" fmla="*/ 90444 w 1750844"/>
                      <a:gd name="connsiteY16" fmla="*/ 1709057 h 2253342"/>
                      <a:gd name="connsiteX17" fmla="*/ 112215 w 1750844"/>
                      <a:gd name="connsiteY17" fmla="*/ 1741714 h 2253342"/>
                      <a:gd name="connsiteX18" fmla="*/ 155758 w 1750844"/>
                      <a:gd name="connsiteY18" fmla="*/ 1785257 h 2253342"/>
                      <a:gd name="connsiteX19" fmla="*/ 177530 w 1750844"/>
                      <a:gd name="connsiteY19" fmla="*/ 1807028 h 2253342"/>
                      <a:gd name="connsiteX20" fmla="*/ 199301 w 1750844"/>
                      <a:gd name="connsiteY20" fmla="*/ 1828800 h 2253342"/>
                      <a:gd name="connsiteX21" fmla="*/ 231958 w 1750844"/>
                      <a:gd name="connsiteY21" fmla="*/ 1850571 h 2253342"/>
                      <a:gd name="connsiteX22" fmla="*/ 275501 w 1750844"/>
                      <a:gd name="connsiteY22" fmla="*/ 1905000 h 2253342"/>
                      <a:gd name="connsiteX23" fmla="*/ 297273 w 1750844"/>
                      <a:gd name="connsiteY23" fmla="*/ 1937657 h 2253342"/>
                      <a:gd name="connsiteX24" fmla="*/ 373473 w 1750844"/>
                      <a:gd name="connsiteY24" fmla="*/ 2002971 h 2253342"/>
                      <a:gd name="connsiteX25" fmla="*/ 460558 w 1750844"/>
                      <a:gd name="connsiteY25" fmla="*/ 2079171 h 2253342"/>
                      <a:gd name="connsiteX26" fmla="*/ 482330 w 1750844"/>
                      <a:gd name="connsiteY26" fmla="*/ 2100942 h 2253342"/>
                      <a:gd name="connsiteX27" fmla="*/ 547644 w 1750844"/>
                      <a:gd name="connsiteY27" fmla="*/ 2122714 h 2253342"/>
                      <a:gd name="connsiteX28" fmla="*/ 580301 w 1750844"/>
                      <a:gd name="connsiteY28" fmla="*/ 2133600 h 2253342"/>
                      <a:gd name="connsiteX29" fmla="*/ 656501 w 1750844"/>
                      <a:gd name="connsiteY29" fmla="*/ 2177142 h 2253342"/>
                      <a:gd name="connsiteX30" fmla="*/ 754473 w 1750844"/>
                      <a:gd name="connsiteY30" fmla="*/ 2198914 h 2253342"/>
                      <a:gd name="connsiteX31" fmla="*/ 841558 w 1750844"/>
                      <a:gd name="connsiteY31" fmla="*/ 2220685 h 2253342"/>
                      <a:gd name="connsiteX32" fmla="*/ 906873 w 1750844"/>
                      <a:gd name="connsiteY32" fmla="*/ 2242457 h 2253342"/>
                      <a:gd name="connsiteX33" fmla="*/ 939530 w 1750844"/>
                      <a:gd name="connsiteY33" fmla="*/ 2253342 h 2253342"/>
                      <a:gd name="connsiteX34" fmla="*/ 1081044 w 1750844"/>
                      <a:gd name="connsiteY34" fmla="*/ 2242457 h 2253342"/>
                      <a:gd name="connsiteX35" fmla="*/ 1146358 w 1750844"/>
                      <a:gd name="connsiteY35" fmla="*/ 2177142 h 2253342"/>
                      <a:gd name="connsiteX36" fmla="*/ 1200787 w 1750844"/>
                      <a:gd name="connsiteY36" fmla="*/ 2122714 h 2253342"/>
                      <a:gd name="connsiteX37" fmla="*/ 1222558 w 1750844"/>
                      <a:gd name="connsiteY37" fmla="*/ 2090057 h 2253342"/>
                      <a:gd name="connsiteX38" fmla="*/ 1276987 w 1750844"/>
                      <a:gd name="connsiteY38" fmla="*/ 2035628 h 2253342"/>
                      <a:gd name="connsiteX39" fmla="*/ 1342301 w 1750844"/>
                      <a:gd name="connsiteY39" fmla="*/ 1970314 h 2253342"/>
                      <a:gd name="connsiteX40" fmla="*/ 1385844 w 1750844"/>
                      <a:gd name="connsiteY40" fmla="*/ 1905000 h 2253342"/>
                      <a:gd name="connsiteX41" fmla="*/ 1429387 w 1750844"/>
                      <a:gd name="connsiteY41" fmla="*/ 1839685 h 2253342"/>
                      <a:gd name="connsiteX42" fmla="*/ 1451158 w 1750844"/>
                      <a:gd name="connsiteY42" fmla="*/ 1807028 h 2253342"/>
                      <a:gd name="connsiteX43" fmla="*/ 1527358 w 1750844"/>
                      <a:gd name="connsiteY43" fmla="*/ 1730828 h 2253342"/>
                      <a:gd name="connsiteX44" fmla="*/ 1549130 w 1750844"/>
                      <a:gd name="connsiteY44" fmla="*/ 1709057 h 2253342"/>
                      <a:gd name="connsiteX45" fmla="*/ 1570901 w 1750844"/>
                      <a:gd name="connsiteY45" fmla="*/ 1676400 h 2253342"/>
                      <a:gd name="connsiteX46" fmla="*/ 1592673 w 1750844"/>
                      <a:gd name="connsiteY46" fmla="*/ 1654628 h 2253342"/>
                      <a:gd name="connsiteX47" fmla="*/ 1636215 w 1750844"/>
                      <a:gd name="connsiteY47" fmla="*/ 1578428 h 2253342"/>
                      <a:gd name="connsiteX48" fmla="*/ 1690644 w 1750844"/>
                      <a:gd name="connsiteY48" fmla="*/ 1513114 h 2253342"/>
                      <a:gd name="connsiteX49" fmla="*/ 1734187 w 1750844"/>
                      <a:gd name="connsiteY49" fmla="*/ 1447800 h 2253342"/>
                      <a:gd name="connsiteX50" fmla="*/ 1734187 w 1750844"/>
                      <a:gd name="connsiteY50" fmla="*/ 1251857 h 2253342"/>
                      <a:gd name="connsiteX51" fmla="*/ 1712415 w 1750844"/>
                      <a:gd name="connsiteY51" fmla="*/ 1175657 h 2253342"/>
                      <a:gd name="connsiteX52" fmla="*/ 1690644 w 1750844"/>
                      <a:gd name="connsiteY52" fmla="*/ 1066800 h 2253342"/>
                      <a:gd name="connsiteX53" fmla="*/ 1657987 w 1750844"/>
                      <a:gd name="connsiteY53" fmla="*/ 957942 h 2253342"/>
                      <a:gd name="connsiteX54" fmla="*/ 1636215 w 1750844"/>
                      <a:gd name="connsiteY54" fmla="*/ 936171 h 2253342"/>
                      <a:gd name="connsiteX55" fmla="*/ 1603558 w 1750844"/>
                      <a:gd name="connsiteY55" fmla="*/ 881742 h 2253342"/>
                      <a:gd name="connsiteX56" fmla="*/ 1538244 w 1750844"/>
                      <a:gd name="connsiteY56" fmla="*/ 783771 h 2253342"/>
                      <a:gd name="connsiteX57" fmla="*/ 1516473 w 1750844"/>
                      <a:gd name="connsiteY57" fmla="*/ 751114 h 2253342"/>
                      <a:gd name="connsiteX58" fmla="*/ 1506332 w 1750844"/>
                      <a:gd name="connsiteY58" fmla="*/ 696685 h 2253342"/>
                      <a:gd name="connsiteX59" fmla="*/ 1495695 w 1750844"/>
                      <a:gd name="connsiteY59" fmla="*/ 653142 h 2253342"/>
                      <a:gd name="connsiteX60" fmla="*/ 1479243 w 1750844"/>
                      <a:gd name="connsiteY60" fmla="*/ 620485 h 2253342"/>
                      <a:gd name="connsiteX61" fmla="*/ 1396730 w 1750844"/>
                      <a:gd name="connsiteY61" fmla="*/ 544285 h 2253342"/>
                      <a:gd name="connsiteX62" fmla="*/ 1374958 w 1750844"/>
                      <a:gd name="connsiteY62" fmla="*/ 478971 h 2253342"/>
                      <a:gd name="connsiteX63" fmla="*/ 1364073 w 1750844"/>
                      <a:gd name="connsiteY63" fmla="*/ 446314 h 2253342"/>
                      <a:gd name="connsiteX64" fmla="*/ 1309644 w 1750844"/>
                      <a:gd name="connsiteY64" fmla="*/ 391885 h 2253342"/>
                      <a:gd name="connsiteX65" fmla="*/ 1255215 w 1750844"/>
                      <a:gd name="connsiteY65" fmla="*/ 337457 h 2253342"/>
                      <a:gd name="connsiteX66" fmla="*/ 1233444 w 1750844"/>
                      <a:gd name="connsiteY66" fmla="*/ 315685 h 2253342"/>
                      <a:gd name="connsiteX67" fmla="*/ 1168130 w 1750844"/>
                      <a:gd name="connsiteY67" fmla="*/ 293914 h 2253342"/>
                      <a:gd name="connsiteX68" fmla="*/ 1135473 w 1750844"/>
                      <a:gd name="connsiteY68" fmla="*/ 283028 h 2253342"/>
                      <a:gd name="connsiteX69" fmla="*/ 1059273 w 1750844"/>
                      <a:gd name="connsiteY69" fmla="*/ 261257 h 2253342"/>
                      <a:gd name="connsiteX70" fmla="*/ 1004844 w 1750844"/>
                      <a:gd name="connsiteY70" fmla="*/ 217714 h 2253342"/>
                      <a:gd name="connsiteX71" fmla="*/ 950415 w 1750844"/>
                      <a:gd name="connsiteY71" fmla="*/ 174171 h 2253342"/>
                      <a:gd name="connsiteX72" fmla="*/ 917758 w 1750844"/>
                      <a:gd name="connsiteY72" fmla="*/ 163285 h 2253342"/>
                      <a:gd name="connsiteX73" fmla="*/ 885101 w 1750844"/>
                      <a:gd name="connsiteY73" fmla="*/ 141514 h 2253342"/>
                      <a:gd name="connsiteX74" fmla="*/ 852444 w 1750844"/>
                      <a:gd name="connsiteY74" fmla="*/ 130628 h 2253342"/>
                      <a:gd name="connsiteX75" fmla="*/ 754473 w 1750844"/>
                      <a:gd name="connsiteY75" fmla="*/ 76200 h 2253342"/>
                      <a:gd name="connsiteX76" fmla="*/ 700044 w 1750844"/>
                      <a:gd name="connsiteY76" fmla="*/ 32657 h 2253342"/>
                      <a:gd name="connsiteX77" fmla="*/ 558530 w 1750844"/>
                      <a:gd name="connsiteY77" fmla="*/ 0 h 2253342"/>
                      <a:gd name="connsiteX78" fmla="*/ 406130 w 1750844"/>
                      <a:gd name="connsiteY78" fmla="*/ 21771 h 2253342"/>
                      <a:gd name="connsiteX79" fmla="*/ 384358 w 1750844"/>
                      <a:gd name="connsiteY79" fmla="*/ 43542 h 2253342"/>
                      <a:gd name="connsiteX80" fmla="*/ 351701 w 1750844"/>
                      <a:gd name="connsiteY80" fmla="*/ 97971 h 2253342"/>
                      <a:gd name="connsiteX81" fmla="*/ 340815 w 1750844"/>
                      <a:gd name="connsiteY81" fmla="*/ 130628 h 2253342"/>
                      <a:gd name="connsiteX82" fmla="*/ 319044 w 1750844"/>
                      <a:gd name="connsiteY82" fmla="*/ 163285 h 2253342"/>
                      <a:gd name="connsiteX83" fmla="*/ 308158 w 1750844"/>
                      <a:gd name="connsiteY83" fmla="*/ 217714 h 2253342"/>
                      <a:gd name="connsiteX84" fmla="*/ 297273 w 1750844"/>
                      <a:gd name="connsiteY84" fmla="*/ 250371 h 2253342"/>
                      <a:gd name="connsiteX85" fmla="*/ 286387 w 1750844"/>
                      <a:gd name="connsiteY85" fmla="*/ 293914 h 2253342"/>
                      <a:gd name="connsiteX86" fmla="*/ 253730 w 1750844"/>
                      <a:gd name="connsiteY86" fmla="*/ 348342 h 2253342"/>
                      <a:gd name="connsiteX0" fmla="*/ 253730 w 1750844"/>
                      <a:gd name="connsiteY0" fmla="*/ 348342 h 2253342"/>
                      <a:gd name="connsiteX1" fmla="*/ 253730 w 1750844"/>
                      <a:gd name="connsiteY1" fmla="*/ 348342 h 2253342"/>
                      <a:gd name="connsiteX2" fmla="*/ 166644 w 1750844"/>
                      <a:gd name="connsiteY2" fmla="*/ 457200 h 2253342"/>
                      <a:gd name="connsiteX3" fmla="*/ 155758 w 1750844"/>
                      <a:gd name="connsiteY3" fmla="*/ 489857 h 2253342"/>
                      <a:gd name="connsiteX4" fmla="*/ 123101 w 1750844"/>
                      <a:gd name="connsiteY4" fmla="*/ 511628 h 2253342"/>
                      <a:gd name="connsiteX5" fmla="*/ 101330 w 1750844"/>
                      <a:gd name="connsiteY5" fmla="*/ 533400 h 2253342"/>
                      <a:gd name="connsiteX6" fmla="*/ 87376 w 1750844"/>
                      <a:gd name="connsiteY6" fmla="*/ 700523 h 2253342"/>
                      <a:gd name="connsiteX7" fmla="*/ 68069 w 1750844"/>
                      <a:gd name="connsiteY7" fmla="*/ 803154 h 2253342"/>
                      <a:gd name="connsiteX8" fmla="*/ 791 w 1750844"/>
                      <a:gd name="connsiteY8" fmla="*/ 877906 h 2253342"/>
                      <a:gd name="connsiteX9" fmla="*/ 6108 w 1750844"/>
                      <a:gd name="connsiteY9" fmla="*/ 1001173 h 2253342"/>
                      <a:gd name="connsiteX10" fmla="*/ 14995 w 1750844"/>
                      <a:gd name="connsiteY10" fmla="*/ 1175657 h 2253342"/>
                      <a:gd name="connsiteX11" fmla="*/ 57787 w 1750844"/>
                      <a:gd name="connsiteY11" fmla="*/ 1251857 h 2253342"/>
                      <a:gd name="connsiteX12" fmla="*/ 101330 w 1750844"/>
                      <a:gd name="connsiteY12" fmla="*/ 1306285 h 2253342"/>
                      <a:gd name="connsiteX13" fmla="*/ 112215 w 1750844"/>
                      <a:gd name="connsiteY13" fmla="*/ 1338942 h 2253342"/>
                      <a:gd name="connsiteX14" fmla="*/ 90444 w 1750844"/>
                      <a:gd name="connsiteY14" fmla="*/ 1534885 h 2253342"/>
                      <a:gd name="connsiteX15" fmla="*/ 79558 w 1750844"/>
                      <a:gd name="connsiteY15" fmla="*/ 1567542 h 2253342"/>
                      <a:gd name="connsiteX16" fmla="*/ 90444 w 1750844"/>
                      <a:gd name="connsiteY16" fmla="*/ 1709057 h 2253342"/>
                      <a:gd name="connsiteX17" fmla="*/ 112215 w 1750844"/>
                      <a:gd name="connsiteY17" fmla="*/ 1741714 h 2253342"/>
                      <a:gd name="connsiteX18" fmla="*/ 155758 w 1750844"/>
                      <a:gd name="connsiteY18" fmla="*/ 1785257 h 2253342"/>
                      <a:gd name="connsiteX19" fmla="*/ 177530 w 1750844"/>
                      <a:gd name="connsiteY19" fmla="*/ 1807028 h 2253342"/>
                      <a:gd name="connsiteX20" fmla="*/ 199301 w 1750844"/>
                      <a:gd name="connsiteY20" fmla="*/ 1828800 h 2253342"/>
                      <a:gd name="connsiteX21" fmla="*/ 231958 w 1750844"/>
                      <a:gd name="connsiteY21" fmla="*/ 1850571 h 2253342"/>
                      <a:gd name="connsiteX22" fmla="*/ 275501 w 1750844"/>
                      <a:gd name="connsiteY22" fmla="*/ 1905000 h 2253342"/>
                      <a:gd name="connsiteX23" fmla="*/ 297273 w 1750844"/>
                      <a:gd name="connsiteY23" fmla="*/ 1937657 h 2253342"/>
                      <a:gd name="connsiteX24" fmla="*/ 373473 w 1750844"/>
                      <a:gd name="connsiteY24" fmla="*/ 2002971 h 2253342"/>
                      <a:gd name="connsiteX25" fmla="*/ 460558 w 1750844"/>
                      <a:gd name="connsiteY25" fmla="*/ 2079171 h 2253342"/>
                      <a:gd name="connsiteX26" fmla="*/ 482330 w 1750844"/>
                      <a:gd name="connsiteY26" fmla="*/ 2100942 h 2253342"/>
                      <a:gd name="connsiteX27" fmla="*/ 547644 w 1750844"/>
                      <a:gd name="connsiteY27" fmla="*/ 2122714 h 2253342"/>
                      <a:gd name="connsiteX28" fmla="*/ 580301 w 1750844"/>
                      <a:gd name="connsiteY28" fmla="*/ 2133600 h 2253342"/>
                      <a:gd name="connsiteX29" fmla="*/ 656501 w 1750844"/>
                      <a:gd name="connsiteY29" fmla="*/ 2177142 h 2253342"/>
                      <a:gd name="connsiteX30" fmla="*/ 754473 w 1750844"/>
                      <a:gd name="connsiteY30" fmla="*/ 2198914 h 2253342"/>
                      <a:gd name="connsiteX31" fmla="*/ 841558 w 1750844"/>
                      <a:gd name="connsiteY31" fmla="*/ 2220685 h 2253342"/>
                      <a:gd name="connsiteX32" fmla="*/ 906873 w 1750844"/>
                      <a:gd name="connsiteY32" fmla="*/ 2242457 h 2253342"/>
                      <a:gd name="connsiteX33" fmla="*/ 939530 w 1750844"/>
                      <a:gd name="connsiteY33" fmla="*/ 2253342 h 2253342"/>
                      <a:gd name="connsiteX34" fmla="*/ 1081044 w 1750844"/>
                      <a:gd name="connsiteY34" fmla="*/ 2242457 h 2253342"/>
                      <a:gd name="connsiteX35" fmla="*/ 1146358 w 1750844"/>
                      <a:gd name="connsiteY35" fmla="*/ 2177142 h 2253342"/>
                      <a:gd name="connsiteX36" fmla="*/ 1200787 w 1750844"/>
                      <a:gd name="connsiteY36" fmla="*/ 2122714 h 2253342"/>
                      <a:gd name="connsiteX37" fmla="*/ 1222558 w 1750844"/>
                      <a:gd name="connsiteY37" fmla="*/ 2090057 h 2253342"/>
                      <a:gd name="connsiteX38" fmla="*/ 1276987 w 1750844"/>
                      <a:gd name="connsiteY38" fmla="*/ 2035628 h 2253342"/>
                      <a:gd name="connsiteX39" fmla="*/ 1342301 w 1750844"/>
                      <a:gd name="connsiteY39" fmla="*/ 1970314 h 2253342"/>
                      <a:gd name="connsiteX40" fmla="*/ 1385844 w 1750844"/>
                      <a:gd name="connsiteY40" fmla="*/ 1905000 h 2253342"/>
                      <a:gd name="connsiteX41" fmla="*/ 1429387 w 1750844"/>
                      <a:gd name="connsiteY41" fmla="*/ 1839685 h 2253342"/>
                      <a:gd name="connsiteX42" fmla="*/ 1451158 w 1750844"/>
                      <a:gd name="connsiteY42" fmla="*/ 1807028 h 2253342"/>
                      <a:gd name="connsiteX43" fmla="*/ 1527358 w 1750844"/>
                      <a:gd name="connsiteY43" fmla="*/ 1730828 h 2253342"/>
                      <a:gd name="connsiteX44" fmla="*/ 1549130 w 1750844"/>
                      <a:gd name="connsiteY44" fmla="*/ 1709057 h 2253342"/>
                      <a:gd name="connsiteX45" fmla="*/ 1570901 w 1750844"/>
                      <a:gd name="connsiteY45" fmla="*/ 1676400 h 2253342"/>
                      <a:gd name="connsiteX46" fmla="*/ 1592673 w 1750844"/>
                      <a:gd name="connsiteY46" fmla="*/ 1654628 h 2253342"/>
                      <a:gd name="connsiteX47" fmla="*/ 1636215 w 1750844"/>
                      <a:gd name="connsiteY47" fmla="*/ 1578428 h 2253342"/>
                      <a:gd name="connsiteX48" fmla="*/ 1690644 w 1750844"/>
                      <a:gd name="connsiteY48" fmla="*/ 1513114 h 2253342"/>
                      <a:gd name="connsiteX49" fmla="*/ 1734187 w 1750844"/>
                      <a:gd name="connsiteY49" fmla="*/ 1447800 h 2253342"/>
                      <a:gd name="connsiteX50" fmla="*/ 1734187 w 1750844"/>
                      <a:gd name="connsiteY50" fmla="*/ 1251857 h 2253342"/>
                      <a:gd name="connsiteX51" fmla="*/ 1712415 w 1750844"/>
                      <a:gd name="connsiteY51" fmla="*/ 1175657 h 2253342"/>
                      <a:gd name="connsiteX52" fmla="*/ 1690644 w 1750844"/>
                      <a:gd name="connsiteY52" fmla="*/ 1066800 h 2253342"/>
                      <a:gd name="connsiteX53" fmla="*/ 1657987 w 1750844"/>
                      <a:gd name="connsiteY53" fmla="*/ 957942 h 2253342"/>
                      <a:gd name="connsiteX54" fmla="*/ 1636215 w 1750844"/>
                      <a:gd name="connsiteY54" fmla="*/ 936171 h 2253342"/>
                      <a:gd name="connsiteX55" fmla="*/ 1603558 w 1750844"/>
                      <a:gd name="connsiteY55" fmla="*/ 881742 h 2253342"/>
                      <a:gd name="connsiteX56" fmla="*/ 1538244 w 1750844"/>
                      <a:gd name="connsiteY56" fmla="*/ 783771 h 2253342"/>
                      <a:gd name="connsiteX57" fmla="*/ 1516473 w 1750844"/>
                      <a:gd name="connsiteY57" fmla="*/ 751114 h 2253342"/>
                      <a:gd name="connsiteX58" fmla="*/ 1506332 w 1750844"/>
                      <a:gd name="connsiteY58" fmla="*/ 696685 h 2253342"/>
                      <a:gd name="connsiteX59" fmla="*/ 1495695 w 1750844"/>
                      <a:gd name="connsiteY59" fmla="*/ 653142 h 2253342"/>
                      <a:gd name="connsiteX60" fmla="*/ 1479243 w 1750844"/>
                      <a:gd name="connsiteY60" fmla="*/ 620485 h 2253342"/>
                      <a:gd name="connsiteX61" fmla="*/ 1396730 w 1750844"/>
                      <a:gd name="connsiteY61" fmla="*/ 544285 h 2253342"/>
                      <a:gd name="connsiteX62" fmla="*/ 1374958 w 1750844"/>
                      <a:gd name="connsiteY62" fmla="*/ 478971 h 2253342"/>
                      <a:gd name="connsiteX63" fmla="*/ 1364073 w 1750844"/>
                      <a:gd name="connsiteY63" fmla="*/ 446314 h 2253342"/>
                      <a:gd name="connsiteX64" fmla="*/ 1309644 w 1750844"/>
                      <a:gd name="connsiteY64" fmla="*/ 391885 h 2253342"/>
                      <a:gd name="connsiteX65" fmla="*/ 1255215 w 1750844"/>
                      <a:gd name="connsiteY65" fmla="*/ 337457 h 2253342"/>
                      <a:gd name="connsiteX66" fmla="*/ 1233444 w 1750844"/>
                      <a:gd name="connsiteY66" fmla="*/ 315685 h 2253342"/>
                      <a:gd name="connsiteX67" fmla="*/ 1168130 w 1750844"/>
                      <a:gd name="connsiteY67" fmla="*/ 293914 h 2253342"/>
                      <a:gd name="connsiteX68" fmla="*/ 1135473 w 1750844"/>
                      <a:gd name="connsiteY68" fmla="*/ 283028 h 2253342"/>
                      <a:gd name="connsiteX69" fmla="*/ 1059273 w 1750844"/>
                      <a:gd name="connsiteY69" fmla="*/ 261257 h 2253342"/>
                      <a:gd name="connsiteX70" fmla="*/ 1004844 w 1750844"/>
                      <a:gd name="connsiteY70" fmla="*/ 217714 h 2253342"/>
                      <a:gd name="connsiteX71" fmla="*/ 950415 w 1750844"/>
                      <a:gd name="connsiteY71" fmla="*/ 174171 h 2253342"/>
                      <a:gd name="connsiteX72" fmla="*/ 917758 w 1750844"/>
                      <a:gd name="connsiteY72" fmla="*/ 163285 h 2253342"/>
                      <a:gd name="connsiteX73" fmla="*/ 885101 w 1750844"/>
                      <a:gd name="connsiteY73" fmla="*/ 141514 h 2253342"/>
                      <a:gd name="connsiteX74" fmla="*/ 852444 w 1750844"/>
                      <a:gd name="connsiteY74" fmla="*/ 130628 h 2253342"/>
                      <a:gd name="connsiteX75" fmla="*/ 754473 w 1750844"/>
                      <a:gd name="connsiteY75" fmla="*/ 76200 h 2253342"/>
                      <a:gd name="connsiteX76" fmla="*/ 700044 w 1750844"/>
                      <a:gd name="connsiteY76" fmla="*/ 32657 h 2253342"/>
                      <a:gd name="connsiteX77" fmla="*/ 558530 w 1750844"/>
                      <a:gd name="connsiteY77" fmla="*/ 0 h 2253342"/>
                      <a:gd name="connsiteX78" fmla="*/ 406130 w 1750844"/>
                      <a:gd name="connsiteY78" fmla="*/ 21771 h 2253342"/>
                      <a:gd name="connsiteX79" fmla="*/ 384358 w 1750844"/>
                      <a:gd name="connsiteY79" fmla="*/ 43542 h 2253342"/>
                      <a:gd name="connsiteX80" fmla="*/ 351701 w 1750844"/>
                      <a:gd name="connsiteY80" fmla="*/ 97971 h 2253342"/>
                      <a:gd name="connsiteX81" fmla="*/ 340815 w 1750844"/>
                      <a:gd name="connsiteY81" fmla="*/ 130628 h 2253342"/>
                      <a:gd name="connsiteX82" fmla="*/ 319044 w 1750844"/>
                      <a:gd name="connsiteY82" fmla="*/ 163285 h 2253342"/>
                      <a:gd name="connsiteX83" fmla="*/ 308158 w 1750844"/>
                      <a:gd name="connsiteY83" fmla="*/ 217714 h 2253342"/>
                      <a:gd name="connsiteX84" fmla="*/ 297273 w 1750844"/>
                      <a:gd name="connsiteY84" fmla="*/ 250371 h 2253342"/>
                      <a:gd name="connsiteX85" fmla="*/ 286387 w 1750844"/>
                      <a:gd name="connsiteY85" fmla="*/ 293914 h 2253342"/>
                      <a:gd name="connsiteX86" fmla="*/ 253730 w 1750844"/>
                      <a:gd name="connsiteY86" fmla="*/ 348342 h 2253342"/>
                      <a:gd name="connsiteX0" fmla="*/ 253031 w 1750145"/>
                      <a:gd name="connsiteY0" fmla="*/ 348342 h 2253342"/>
                      <a:gd name="connsiteX1" fmla="*/ 253031 w 1750145"/>
                      <a:gd name="connsiteY1" fmla="*/ 348342 h 2253342"/>
                      <a:gd name="connsiteX2" fmla="*/ 165945 w 1750145"/>
                      <a:gd name="connsiteY2" fmla="*/ 457200 h 2253342"/>
                      <a:gd name="connsiteX3" fmla="*/ 155059 w 1750145"/>
                      <a:gd name="connsiteY3" fmla="*/ 489857 h 2253342"/>
                      <a:gd name="connsiteX4" fmla="*/ 122402 w 1750145"/>
                      <a:gd name="connsiteY4" fmla="*/ 511628 h 2253342"/>
                      <a:gd name="connsiteX5" fmla="*/ 100631 w 1750145"/>
                      <a:gd name="connsiteY5" fmla="*/ 533400 h 2253342"/>
                      <a:gd name="connsiteX6" fmla="*/ 86677 w 1750145"/>
                      <a:gd name="connsiteY6" fmla="*/ 700523 h 2253342"/>
                      <a:gd name="connsiteX7" fmla="*/ 67370 w 1750145"/>
                      <a:gd name="connsiteY7" fmla="*/ 803154 h 2253342"/>
                      <a:gd name="connsiteX8" fmla="*/ 92 w 1750145"/>
                      <a:gd name="connsiteY8" fmla="*/ 877906 h 2253342"/>
                      <a:gd name="connsiteX9" fmla="*/ 66656 w 1750145"/>
                      <a:gd name="connsiteY9" fmla="*/ 1023257 h 2253342"/>
                      <a:gd name="connsiteX10" fmla="*/ 14296 w 1750145"/>
                      <a:gd name="connsiteY10" fmla="*/ 1175657 h 2253342"/>
                      <a:gd name="connsiteX11" fmla="*/ 57088 w 1750145"/>
                      <a:gd name="connsiteY11" fmla="*/ 1251857 h 2253342"/>
                      <a:gd name="connsiteX12" fmla="*/ 100631 w 1750145"/>
                      <a:gd name="connsiteY12" fmla="*/ 1306285 h 2253342"/>
                      <a:gd name="connsiteX13" fmla="*/ 111516 w 1750145"/>
                      <a:gd name="connsiteY13" fmla="*/ 1338942 h 2253342"/>
                      <a:gd name="connsiteX14" fmla="*/ 89745 w 1750145"/>
                      <a:gd name="connsiteY14" fmla="*/ 1534885 h 2253342"/>
                      <a:gd name="connsiteX15" fmla="*/ 78859 w 1750145"/>
                      <a:gd name="connsiteY15" fmla="*/ 1567542 h 2253342"/>
                      <a:gd name="connsiteX16" fmla="*/ 89745 w 1750145"/>
                      <a:gd name="connsiteY16" fmla="*/ 1709057 h 2253342"/>
                      <a:gd name="connsiteX17" fmla="*/ 111516 w 1750145"/>
                      <a:gd name="connsiteY17" fmla="*/ 1741714 h 2253342"/>
                      <a:gd name="connsiteX18" fmla="*/ 155059 w 1750145"/>
                      <a:gd name="connsiteY18" fmla="*/ 1785257 h 2253342"/>
                      <a:gd name="connsiteX19" fmla="*/ 176831 w 1750145"/>
                      <a:gd name="connsiteY19" fmla="*/ 1807028 h 2253342"/>
                      <a:gd name="connsiteX20" fmla="*/ 198602 w 1750145"/>
                      <a:gd name="connsiteY20" fmla="*/ 1828800 h 2253342"/>
                      <a:gd name="connsiteX21" fmla="*/ 231259 w 1750145"/>
                      <a:gd name="connsiteY21" fmla="*/ 1850571 h 2253342"/>
                      <a:gd name="connsiteX22" fmla="*/ 274802 w 1750145"/>
                      <a:gd name="connsiteY22" fmla="*/ 1905000 h 2253342"/>
                      <a:gd name="connsiteX23" fmla="*/ 296574 w 1750145"/>
                      <a:gd name="connsiteY23" fmla="*/ 1937657 h 2253342"/>
                      <a:gd name="connsiteX24" fmla="*/ 372774 w 1750145"/>
                      <a:gd name="connsiteY24" fmla="*/ 2002971 h 2253342"/>
                      <a:gd name="connsiteX25" fmla="*/ 459859 w 1750145"/>
                      <a:gd name="connsiteY25" fmla="*/ 2079171 h 2253342"/>
                      <a:gd name="connsiteX26" fmla="*/ 481631 w 1750145"/>
                      <a:gd name="connsiteY26" fmla="*/ 2100942 h 2253342"/>
                      <a:gd name="connsiteX27" fmla="*/ 546945 w 1750145"/>
                      <a:gd name="connsiteY27" fmla="*/ 2122714 h 2253342"/>
                      <a:gd name="connsiteX28" fmla="*/ 579602 w 1750145"/>
                      <a:gd name="connsiteY28" fmla="*/ 2133600 h 2253342"/>
                      <a:gd name="connsiteX29" fmla="*/ 655802 w 1750145"/>
                      <a:gd name="connsiteY29" fmla="*/ 2177142 h 2253342"/>
                      <a:gd name="connsiteX30" fmla="*/ 753774 w 1750145"/>
                      <a:gd name="connsiteY30" fmla="*/ 2198914 h 2253342"/>
                      <a:gd name="connsiteX31" fmla="*/ 840859 w 1750145"/>
                      <a:gd name="connsiteY31" fmla="*/ 2220685 h 2253342"/>
                      <a:gd name="connsiteX32" fmla="*/ 906174 w 1750145"/>
                      <a:gd name="connsiteY32" fmla="*/ 2242457 h 2253342"/>
                      <a:gd name="connsiteX33" fmla="*/ 938831 w 1750145"/>
                      <a:gd name="connsiteY33" fmla="*/ 2253342 h 2253342"/>
                      <a:gd name="connsiteX34" fmla="*/ 1080345 w 1750145"/>
                      <a:gd name="connsiteY34" fmla="*/ 2242457 h 2253342"/>
                      <a:gd name="connsiteX35" fmla="*/ 1145659 w 1750145"/>
                      <a:gd name="connsiteY35" fmla="*/ 2177142 h 2253342"/>
                      <a:gd name="connsiteX36" fmla="*/ 1200088 w 1750145"/>
                      <a:gd name="connsiteY36" fmla="*/ 2122714 h 2253342"/>
                      <a:gd name="connsiteX37" fmla="*/ 1221859 w 1750145"/>
                      <a:gd name="connsiteY37" fmla="*/ 2090057 h 2253342"/>
                      <a:gd name="connsiteX38" fmla="*/ 1276288 w 1750145"/>
                      <a:gd name="connsiteY38" fmla="*/ 2035628 h 2253342"/>
                      <a:gd name="connsiteX39" fmla="*/ 1341602 w 1750145"/>
                      <a:gd name="connsiteY39" fmla="*/ 1970314 h 2253342"/>
                      <a:gd name="connsiteX40" fmla="*/ 1385145 w 1750145"/>
                      <a:gd name="connsiteY40" fmla="*/ 1905000 h 2253342"/>
                      <a:gd name="connsiteX41" fmla="*/ 1428688 w 1750145"/>
                      <a:gd name="connsiteY41" fmla="*/ 1839685 h 2253342"/>
                      <a:gd name="connsiteX42" fmla="*/ 1450459 w 1750145"/>
                      <a:gd name="connsiteY42" fmla="*/ 1807028 h 2253342"/>
                      <a:gd name="connsiteX43" fmla="*/ 1526659 w 1750145"/>
                      <a:gd name="connsiteY43" fmla="*/ 1730828 h 2253342"/>
                      <a:gd name="connsiteX44" fmla="*/ 1548431 w 1750145"/>
                      <a:gd name="connsiteY44" fmla="*/ 1709057 h 2253342"/>
                      <a:gd name="connsiteX45" fmla="*/ 1570202 w 1750145"/>
                      <a:gd name="connsiteY45" fmla="*/ 1676400 h 2253342"/>
                      <a:gd name="connsiteX46" fmla="*/ 1591974 w 1750145"/>
                      <a:gd name="connsiteY46" fmla="*/ 1654628 h 2253342"/>
                      <a:gd name="connsiteX47" fmla="*/ 1635516 w 1750145"/>
                      <a:gd name="connsiteY47" fmla="*/ 1578428 h 2253342"/>
                      <a:gd name="connsiteX48" fmla="*/ 1689945 w 1750145"/>
                      <a:gd name="connsiteY48" fmla="*/ 1513114 h 2253342"/>
                      <a:gd name="connsiteX49" fmla="*/ 1733488 w 1750145"/>
                      <a:gd name="connsiteY49" fmla="*/ 1447800 h 2253342"/>
                      <a:gd name="connsiteX50" fmla="*/ 1733488 w 1750145"/>
                      <a:gd name="connsiteY50" fmla="*/ 1251857 h 2253342"/>
                      <a:gd name="connsiteX51" fmla="*/ 1711716 w 1750145"/>
                      <a:gd name="connsiteY51" fmla="*/ 1175657 h 2253342"/>
                      <a:gd name="connsiteX52" fmla="*/ 1689945 w 1750145"/>
                      <a:gd name="connsiteY52" fmla="*/ 1066800 h 2253342"/>
                      <a:gd name="connsiteX53" fmla="*/ 1657288 w 1750145"/>
                      <a:gd name="connsiteY53" fmla="*/ 957942 h 2253342"/>
                      <a:gd name="connsiteX54" fmla="*/ 1635516 w 1750145"/>
                      <a:gd name="connsiteY54" fmla="*/ 936171 h 2253342"/>
                      <a:gd name="connsiteX55" fmla="*/ 1602859 w 1750145"/>
                      <a:gd name="connsiteY55" fmla="*/ 881742 h 2253342"/>
                      <a:gd name="connsiteX56" fmla="*/ 1537545 w 1750145"/>
                      <a:gd name="connsiteY56" fmla="*/ 783771 h 2253342"/>
                      <a:gd name="connsiteX57" fmla="*/ 1515774 w 1750145"/>
                      <a:gd name="connsiteY57" fmla="*/ 751114 h 2253342"/>
                      <a:gd name="connsiteX58" fmla="*/ 1505633 w 1750145"/>
                      <a:gd name="connsiteY58" fmla="*/ 696685 h 2253342"/>
                      <a:gd name="connsiteX59" fmla="*/ 1494996 w 1750145"/>
                      <a:gd name="connsiteY59" fmla="*/ 653142 h 2253342"/>
                      <a:gd name="connsiteX60" fmla="*/ 1478544 w 1750145"/>
                      <a:gd name="connsiteY60" fmla="*/ 620485 h 2253342"/>
                      <a:gd name="connsiteX61" fmla="*/ 1396031 w 1750145"/>
                      <a:gd name="connsiteY61" fmla="*/ 544285 h 2253342"/>
                      <a:gd name="connsiteX62" fmla="*/ 1374259 w 1750145"/>
                      <a:gd name="connsiteY62" fmla="*/ 478971 h 2253342"/>
                      <a:gd name="connsiteX63" fmla="*/ 1363374 w 1750145"/>
                      <a:gd name="connsiteY63" fmla="*/ 446314 h 2253342"/>
                      <a:gd name="connsiteX64" fmla="*/ 1308945 w 1750145"/>
                      <a:gd name="connsiteY64" fmla="*/ 391885 h 2253342"/>
                      <a:gd name="connsiteX65" fmla="*/ 1254516 w 1750145"/>
                      <a:gd name="connsiteY65" fmla="*/ 337457 h 2253342"/>
                      <a:gd name="connsiteX66" fmla="*/ 1232745 w 1750145"/>
                      <a:gd name="connsiteY66" fmla="*/ 315685 h 2253342"/>
                      <a:gd name="connsiteX67" fmla="*/ 1167431 w 1750145"/>
                      <a:gd name="connsiteY67" fmla="*/ 293914 h 2253342"/>
                      <a:gd name="connsiteX68" fmla="*/ 1134774 w 1750145"/>
                      <a:gd name="connsiteY68" fmla="*/ 283028 h 2253342"/>
                      <a:gd name="connsiteX69" fmla="*/ 1058574 w 1750145"/>
                      <a:gd name="connsiteY69" fmla="*/ 261257 h 2253342"/>
                      <a:gd name="connsiteX70" fmla="*/ 1004145 w 1750145"/>
                      <a:gd name="connsiteY70" fmla="*/ 217714 h 2253342"/>
                      <a:gd name="connsiteX71" fmla="*/ 949716 w 1750145"/>
                      <a:gd name="connsiteY71" fmla="*/ 174171 h 2253342"/>
                      <a:gd name="connsiteX72" fmla="*/ 917059 w 1750145"/>
                      <a:gd name="connsiteY72" fmla="*/ 163285 h 2253342"/>
                      <a:gd name="connsiteX73" fmla="*/ 884402 w 1750145"/>
                      <a:gd name="connsiteY73" fmla="*/ 141514 h 2253342"/>
                      <a:gd name="connsiteX74" fmla="*/ 851745 w 1750145"/>
                      <a:gd name="connsiteY74" fmla="*/ 130628 h 2253342"/>
                      <a:gd name="connsiteX75" fmla="*/ 753774 w 1750145"/>
                      <a:gd name="connsiteY75" fmla="*/ 76200 h 2253342"/>
                      <a:gd name="connsiteX76" fmla="*/ 699345 w 1750145"/>
                      <a:gd name="connsiteY76" fmla="*/ 32657 h 2253342"/>
                      <a:gd name="connsiteX77" fmla="*/ 557831 w 1750145"/>
                      <a:gd name="connsiteY77" fmla="*/ 0 h 2253342"/>
                      <a:gd name="connsiteX78" fmla="*/ 405431 w 1750145"/>
                      <a:gd name="connsiteY78" fmla="*/ 21771 h 2253342"/>
                      <a:gd name="connsiteX79" fmla="*/ 383659 w 1750145"/>
                      <a:gd name="connsiteY79" fmla="*/ 43542 h 2253342"/>
                      <a:gd name="connsiteX80" fmla="*/ 351002 w 1750145"/>
                      <a:gd name="connsiteY80" fmla="*/ 97971 h 2253342"/>
                      <a:gd name="connsiteX81" fmla="*/ 340116 w 1750145"/>
                      <a:gd name="connsiteY81" fmla="*/ 130628 h 2253342"/>
                      <a:gd name="connsiteX82" fmla="*/ 318345 w 1750145"/>
                      <a:gd name="connsiteY82" fmla="*/ 163285 h 2253342"/>
                      <a:gd name="connsiteX83" fmla="*/ 307459 w 1750145"/>
                      <a:gd name="connsiteY83" fmla="*/ 217714 h 2253342"/>
                      <a:gd name="connsiteX84" fmla="*/ 296574 w 1750145"/>
                      <a:gd name="connsiteY84" fmla="*/ 250371 h 2253342"/>
                      <a:gd name="connsiteX85" fmla="*/ 285688 w 1750145"/>
                      <a:gd name="connsiteY85" fmla="*/ 293914 h 2253342"/>
                      <a:gd name="connsiteX86" fmla="*/ 253031 w 1750145"/>
                      <a:gd name="connsiteY86" fmla="*/ 348342 h 2253342"/>
                      <a:gd name="connsiteX0" fmla="*/ 238797 w 1735911"/>
                      <a:gd name="connsiteY0" fmla="*/ 348342 h 2253342"/>
                      <a:gd name="connsiteX1" fmla="*/ 238797 w 1735911"/>
                      <a:gd name="connsiteY1" fmla="*/ 348342 h 2253342"/>
                      <a:gd name="connsiteX2" fmla="*/ 151711 w 1735911"/>
                      <a:gd name="connsiteY2" fmla="*/ 457200 h 2253342"/>
                      <a:gd name="connsiteX3" fmla="*/ 140825 w 1735911"/>
                      <a:gd name="connsiteY3" fmla="*/ 489857 h 2253342"/>
                      <a:gd name="connsiteX4" fmla="*/ 108168 w 1735911"/>
                      <a:gd name="connsiteY4" fmla="*/ 511628 h 2253342"/>
                      <a:gd name="connsiteX5" fmla="*/ 86397 w 1735911"/>
                      <a:gd name="connsiteY5" fmla="*/ 533400 h 2253342"/>
                      <a:gd name="connsiteX6" fmla="*/ 72443 w 1735911"/>
                      <a:gd name="connsiteY6" fmla="*/ 700523 h 2253342"/>
                      <a:gd name="connsiteX7" fmla="*/ 53136 w 1735911"/>
                      <a:gd name="connsiteY7" fmla="*/ 803154 h 2253342"/>
                      <a:gd name="connsiteX8" fmla="*/ 41537 w 1735911"/>
                      <a:gd name="connsiteY8" fmla="*/ 877906 h 2253342"/>
                      <a:gd name="connsiteX9" fmla="*/ 52422 w 1735911"/>
                      <a:gd name="connsiteY9" fmla="*/ 1023257 h 2253342"/>
                      <a:gd name="connsiteX10" fmla="*/ 62 w 1735911"/>
                      <a:gd name="connsiteY10" fmla="*/ 1175657 h 2253342"/>
                      <a:gd name="connsiteX11" fmla="*/ 42854 w 1735911"/>
                      <a:gd name="connsiteY11" fmla="*/ 1251857 h 2253342"/>
                      <a:gd name="connsiteX12" fmla="*/ 86397 w 1735911"/>
                      <a:gd name="connsiteY12" fmla="*/ 1306285 h 2253342"/>
                      <a:gd name="connsiteX13" fmla="*/ 97282 w 1735911"/>
                      <a:gd name="connsiteY13" fmla="*/ 1338942 h 2253342"/>
                      <a:gd name="connsiteX14" fmla="*/ 75511 w 1735911"/>
                      <a:gd name="connsiteY14" fmla="*/ 1534885 h 2253342"/>
                      <a:gd name="connsiteX15" fmla="*/ 64625 w 1735911"/>
                      <a:gd name="connsiteY15" fmla="*/ 1567542 h 2253342"/>
                      <a:gd name="connsiteX16" fmla="*/ 75511 w 1735911"/>
                      <a:gd name="connsiteY16" fmla="*/ 1709057 h 2253342"/>
                      <a:gd name="connsiteX17" fmla="*/ 97282 w 1735911"/>
                      <a:gd name="connsiteY17" fmla="*/ 1741714 h 2253342"/>
                      <a:gd name="connsiteX18" fmla="*/ 140825 w 1735911"/>
                      <a:gd name="connsiteY18" fmla="*/ 1785257 h 2253342"/>
                      <a:gd name="connsiteX19" fmla="*/ 162597 w 1735911"/>
                      <a:gd name="connsiteY19" fmla="*/ 1807028 h 2253342"/>
                      <a:gd name="connsiteX20" fmla="*/ 184368 w 1735911"/>
                      <a:gd name="connsiteY20" fmla="*/ 1828800 h 2253342"/>
                      <a:gd name="connsiteX21" fmla="*/ 217025 w 1735911"/>
                      <a:gd name="connsiteY21" fmla="*/ 1850571 h 2253342"/>
                      <a:gd name="connsiteX22" fmla="*/ 260568 w 1735911"/>
                      <a:gd name="connsiteY22" fmla="*/ 1905000 h 2253342"/>
                      <a:gd name="connsiteX23" fmla="*/ 282340 w 1735911"/>
                      <a:gd name="connsiteY23" fmla="*/ 1937657 h 2253342"/>
                      <a:gd name="connsiteX24" fmla="*/ 358540 w 1735911"/>
                      <a:gd name="connsiteY24" fmla="*/ 2002971 h 2253342"/>
                      <a:gd name="connsiteX25" fmla="*/ 445625 w 1735911"/>
                      <a:gd name="connsiteY25" fmla="*/ 2079171 h 2253342"/>
                      <a:gd name="connsiteX26" fmla="*/ 467397 w 1735911"/>
                      <a:gd name="connsiteY26" fmla="*/ 2100942 h 2253342"/>
                      <a:gd name="connsiteX27" fmla="*/ 532711 w 1735911"/>
                      <a:gd name="connsiteY27" fmla="*/ 2122714 h 2253342"/>
                      <a:gd name="connsiteX28" fmla="*/ 565368 w 1735911"/>
                      <a:gd name="connsiteY28" fmla="*/ 2133600 h 2253342"/>
                      <a:gd name="connsiteX29" fmla="*/ 641568 w 1735911"/>
                      <a:gd name="connsiteY29" fmla="*/ 2177142 h 2253342"/>
                      <a:gd name="connsiteX30" fmla="*/ 739540 w 1735911"/>
                      <a:gd name="connsiteY30" fmla="*/ 2198914 h 2253342"/>
                      <a:gd name="connsiteX31" fmla="*/ 826625 w 1735911"/>
                      <a:gd name="connsiteY31" fmla="*/ 2220685 h 2253342"/>
                      <a:gd name="connsiteX32" fmla="*/ 891940 w 1735911"/>
                      <a:gd name="connsiteY32" fmla="*/ 2242457 h 2253342"/>
                      <a:gd name="connsiteX33" fmla="*/ 924597 w 1735911"/>
                      <a:gd name="connsiteY33" fmla="*/ 2253342 h 2253342"/>
                      <a:gd name="connsiteX34" fmla="*/ 1066111 w 1735911"/>
                      <a:gd name="connsiteY34" fmla="*/ 2242457 h 2253342"/>
                      <a:gd name="connsiteX35" fmla="*/ 1131425 w 1735911"/>
                      <a:gd name="connsiteY35" fmla="*/ 2177142 h 2253342"/>
                      <a:gd name="connsiteX36" fmla="*/ 1185854 w 1735911"/>
                      <a:gd name="connsiteY36" fmla="*/ 2122714 h 2253342"/>
                      <a:gd name="connsiteX37" fmla="*/ 1207625 w 1735911"/>
                      <a:gd name="connsiteY37" fmla="*/ 2090057 h 2253342"/>
                      <a:gd name="connsiteX38" fmla="*/ 1262054 w 1735911"/>
                      <a:gd name="connsiteY38" fmla="*/ 2035628 h 2253342"/>
                      <a:gd name="connsiteX39" fmla="*/ 1327368 w 1735911"/>
                      <a:gd name="connsiteY39" fmla="*/ 1970314 h 2253342"/>
                      <a:gd name="connsiteX40" fmla="*/ 1370911 w 1735911"/>
                      <a:gd name="connsiteY40" fmla="*/ 1905000 h 2253342"/>
                      <a:gd name="connsiteX41" fmla="*/ 1414454 w 1735911"/>
                      <a:gd name="connsiteY41" fmla="*/ 1839685 h 2253342"/>
                      <a:gd name="connsiteX42" fmla="*/ 1436225 w 1735911"/>
                      <a:gd name="connsiteY42" fmla="*/ 1807028 h 2253342"/>
                      <a:gd name="connsiteX43" fmla="*/ 1512425 w 1735911"/>
                      <a:gd name="connsiteY43" fmla="*/ 1730828 h 2253342"/>
                      <a:gd name="connsiteX44" fmla="*/ 1534197 w 1735911"/>
                      <a:gd name="connsiteY44" fmla="*/ 1709057 h 2253342"/>
                      <a:gd name="connsiteX45" fmla="*/ 1555968 w 1735911"/>
                      <a:gd name="connsiteY45" fmla="*/ 1676400 h 2253342"/>
                      <a:gd name="connsiteX46" fmla="*/ 1577740 w 1735911"/>
                      <a:gd name="connsiteY46" fmla="*/ 1654628 h 2253342"/>
                      <a:gd name="connsiteX47" fmla="*/ 1621282 w 1735911"/>
                      <a:gd name="connsiteY47" fmla="*/ 1578428 h 2253342"/>
                      <a:gd name="connsiteX48" fmla="*/ 1675711 w 1735911"/>
                      <a:gd name="connsiteY48" fmla="*/ 1513114 h 2253342"/>
                      <a:gd name="connsiteX49" fmla="*/ 1719254 w 1735911"/>
                      <a:gd name="connsiteY49" fmla="*/ 1447800 h 2253342"/>
                      <a:gd name="connsiteX50" fmla="*/ 1719254 w 1735911"/>
                      <a:gd name="connsiteY50" fmla="*/ 1251857 h 2253342"/>
                      <a:gd name="connsiteX51" fmla="*/ 1697482 w 1735911"/>
                      <a:gd name="connsiteY51" fmla="*/ 1175657 h 2253342"/>
                      <a:gd name="connsiteX52" fmla="*/ 1675711 w 1735911"/>
                      <a:gd name="connsiteY52" fmla="*/ 1066800 h 2253342"/>
                      <a:gd name="connsiteX53" fmla="*/ 1643054 w 1735911"/>
                      <a:gd name="connsiteY53" fmla="*/ 957942 h 2253342"/>
                      <a:gd name="connsiteX54" fmla="*/ 1621282 w 1735911"/>
                      <a:gd name="connsiteY54" fmla="*/ 936171 h 2253342"/>
                      <a:gd name="connsiteX55" fmla="*/ 1588625 w 1735911"/>
                      <a:gd name="connsiteY55" fmla="*/ 881742 h 2253342"/>
                      <a:gd name="connsiteX56" fmla="*/ 1523311 w 1735911"/>
                      <a:gd name="connsiteY56" fmla="*/ 783771 h 2253342"/>
                      <a:gd name="connsiteX57" fmla="*/ 1501540 w 1735911"/>
                      <a:gd name="connsiteY57" fmla="*/ 751114 h 2253342"/>
                      <a:gd name="connsiteX58" fmla="*/ 1491399 w 1735911"/>
                      <a:gd name="connsiteY58" fmla="*/ 696685 h 2253342"/>
                      <a:gd name="connsiteX59" fmla="*/ 1480762 w 1735911"/>
                      <a:gd name="connsiteY59" fmla="*/ 653142 h 2253342"/>
                      <a:gd name="connsiteX60" fmla="*/ 1464310 w 1735911"/>
                      <a:gd name="connsiteY60" fmla="*/ 620485 h 2253342"/>
                      <a:gd name="connsiteX61" fmla="*/ 1381797 w 1735911"/>
                      <a:gd name="connsiteY61" fmla="*/ 544285 h 2253342"/>
                      <a:gd name="connsiteX62" fmla="*/ 1360025 w 1735911"/>
                      <a:gd name="connsiteY62" fmla="*/ 478971 h 2253342"/>
                      <a:gd name="connsiteX63" fmla="*/ 1349140 w 1735911"/>
                      <a:gd name="connsiteY63" fmla="*/ 446314 h 2253342"/>
                      <a:gd name="connsiteX64" fmla="*/ 1294711 w 1735911"/>
                      <a:gd name="connsiteY64" fmla="*/ 391885 h 2253342"/>
                      <a:gd name="connsiteX65" fmla="*/ 1240282 w 1735911"/>
                      <a:gd name="connsiteY65" fmla="*/ 337457 h 2253342"/>
                      <a:gd name="connsiteX66" fmla="*/ 1218511 w 1735911"/>
                      <a:gd name="connsiteY66" fmla="*/ 315685 h 2253342"/>
                      <a:gd name="connsiteX67" fmla="*/ 1153197 w 1735911"/>
                      <a:gd name="connsiteY67" fmla="*/ 293914 h 2253342"/>
                      <a:gd name="connsiteX68" fmla="*/ 1120540 w 1735911"/>
                      <a:gd name="connsiteY68" fmla="*/ 283028 h 2253342"/>
                      <a:gd name="connsiteX69" fmla="*/ 1044340 w 1735911"/>
                      <a:gd name="connsiteY69" fmla="*/ 261257 h 2253342"/>
                      <a:gd name="connsiteX70" fmla="*/ 989911 w 1735911"/>
                      <a:gd name="connsiteY70" fmla="*/ 217714 h 2253342"/>
                      <a:gd name="connsiteX71" fmla="*/ 935482 w 1735911"/>
                      <a:gd name="connsiteY71" fmla="*/ 174171 h 2253342"/>
                      <a:gd name="connsiteX72" fmla="*/ 902825 w 1735911"/>
                      <a:gd name="connsiteY72" fmla="*/ 163285 h 2253342"/>
                      <a:gd name="connsiteX73" fmla="*/ 870168 w 1735911"/>
                      <a:gd name="connsiteY73" fmla="*/ 141514 h 2253342"/>
                      <a:gd name="connsiteX74" fmla="*/ 837511 w 1735911"/>
                      <a:gd name="connsiteY74" fmla="*/ 130628 h 2253342"/>
                      <a:gd name="connsiteX75" fmla="*/ 739540 w 1735911"/>
                      <a:gd name="connsiteY75" fmla="*/ 76200 h 2253342"/>
                      <a:gd name="connsiteX76" fmla="*/ 685111 w 1735911"/>
                      <a:gd name="connsiteY76" fmla="*/ 32657 h 2253342"/>
                      <a:gd name="connsiteX77" fmla="*/ 543597 w 1735911"/>
                      <a:gd name="connsiteY77" fmla="*/ 0 h 2253342"/>
                      <a:gd name="connsiteX78" fmla="*/ 391197 w 1735911"/>
                      <a:gd name="connsiteY78" fmla="*/ 21771 h 2253342"/>
                      <a:gd name="connsiteX79" fmla="*/ 369425 w 1735911"/>
                      <a:gd name="connsiteY79" fmla="*/ 43542 h 2253342"/>
                      <a:gd name="connsiteX80" fmla="*/ 336768 w 1735911"/>
                      <a:gd name="connsiteY80" fmla="*/ 97971 h 2253342"/>
                      <a:gd name="connsiteX81" fmla="*/ 325882 w 1735911"/>
                      <a:gd name="connsiteY81" fmla="*/ 130628 h 2253342"/>
                      <a:gd name="connsiteX82" fmla="*/ 304111 w 1735911"/>
                      <a:gd name="connsiteY82" fmla="*/ 163285 h 2253342"/>
                      <a:gd name="connsiteX83" fmla="*/ 293225 w 1735911"/>
                      <a:gd name="connsiteY83" fmla="*/ 217714 h 2253342"/>
                      <a:gd name="connsiteX84" fmla="*/ 282340 w 1735911"/>
                      <a:gd name="connsiteY84" fmla="*/ 250371 h 2253342"/>
                      <a:gd name="connsiteX85" fmla="*/ 271454 w 1735911"/>
                      <a:gd name="connsiteY85" fmla="*/ 293914 h 2253342"/>
                      <a:gd name="connsiteX86" fmla="*/ 238797 w 1735911"/>
                      <a:gd name="connsiteY86" fmla="*/ 348342 h 2253342"/>
                      <a:gd name="connsiteX0" fmla="*/ 238739 w 1735853"/>
                      <a:gd name="connsiteY0" fmla="*/ 348342 h 2253342"/>
                      <a:gd name="connsiteX1" fmla="*/ 238739 w 1735853"/>
                      <a:gd name="connsiteY1" fmla="*/ 348342 h 2253342"/>
                      <a:gd name="connsiteX2" fmla="*/ 151653 w 1735853"/>
                      <a:gd name="connsiteY2" fmla="*/ 457200 h 2253342"/>
                      <a:gd name="connsiteX3" fmla="*/ 140767 w 1735853"/>
                      <a:gd name="connsiteY3" fmla="*/ 489857 h 2253342"/>
                      <a:gd name="connsiteX4" fmla="*/ 108110 w 1735853"/>
                      <a:gd name="connsiteY4" fmla="*/ 511628 h 2253342"/>
                      <a:gd name="connsiteX5" fmla="*/ 86339 w 1735853"/>
                      <a:gd name="connsiteY5" fmla="*/ 533400 h 2253342"/>
                      <a:gd name="connsiteX6" fmla="*/ 72385 w 1735853"/>
                      <a:gd name="connsiteY6" fmla="*/ 700523 h 2253342"/>
                      <a:gd name="connsiteX7" fmla="*/ 53078 w 1735853"/>
                      <a:gd name="connsiteY7" fmla="*/ 803154 h 2253342"/>
                      <a:gd name="connsiteX8" fmla="*/ 41479 w 1735853"/>
                      <a:gd name="connsiteY8" fmla="*/ 877906 h 2253342"/>
                      <a:gd name="connsiteX9" fmla="*/ 52364 w 1735853"/>
                      <a:gd name="connsiteY9" fmla="*/ 1023257 h 2253342"/>
                      <a:gd name="connsiteX10" fmla="*/ 45054 w 1735853"/>
                      <a:gd name="connsiteY10" fmla="*/ 1141777 h 2253342"/>
                      <a:gd name="connsiteX11" fmla="*/ 4 w 1735853"/>
                      <a:gd name="connsiteY11" fmla="*/ 1175657 h 2253342"/>
                      <a:gd name="connsiteX12" fmla="*/ 42796 w 1735853"/>
                      <a:gd name="connsiteY12" fmla="*/ 1251857 h 2253342"/>
                      <a:gd name="connsiteX13" fmla="*/ 86339 w 1735853"/>
                      <a:gd name="connsiteY13" fmla="*/ 1306285 h 2253342"/>
                      <a:gd name="connsiteX14" fmla="*/ 97224 w 1735853"/>
                      <a:gd name="connsiteY14" fmla="*/ 1338942 h 2253342"/>
                      <a:gd name="connsiteX15" fmla="*/ 75453 w 1735853"/>
                      <a:gd name="connsiteY15" fmla="*/ 1534885 h 2253342"/>
                      <a:gd name="connsiteX16" fmla="*/ 64567 w 1735853"/>
                      <a:gd name="connsiteY16" fmla="*/ 1567542 h 2253342"/>
                      <a:gd name="connsiteX17" fmla="*/ 75453 w 1735853"/>
                      <a:gd name="connsiteY17" fmla="*/ 1709057 h 2253342"/>
                      <a:gd name="connsiteX18" fmla="*/ 97224 w 1735853"/>
                      <a:gd name="connsiteY18" fmla="*/ 1741714 h 2253342"/>
                      <a:gd name="connsiteX19" fmla="*/ 140767 w 1735853"/>
                      <a:gd name="connsiteY19" fmla="*/ 1785257 h 2253342"/>
                      <a:gd name="connsiteX20" fmla="*/ 162539 w 1735853"/>
                      <a:gd name="connsiteY20" fmla="*/ 1807028 h 2253342"/>
                      <a:gd name="connsiteX21" fmla="*/ 184310 w 1735853"/>
                      <a:gd name="connsiteY21" fmla="*/ 1828800 h 2253342"/>
                      <a:gd name="connsiteX22" fmla="*/ 216967 w 1735853"/>
                      <a:gd name="connsiteY22" fmla="*/ 1850571 h 2253342"/>
                      <a:gd name="connsiteX23" fmla="*/ 260510 w 1735853"/>
                      <a:gd name="connsiteY23" fmla="*/ 1905000 h 2253342"/>
                      <a:gd name="connsiteX24" fmla="*/ 282282 w 1735853"/>
                      <a:gd name="connsiteY24" fmla="*/ 1937657 h 2253342"/>
                      <a:gd name="connsiteX25" fmla="*/ 358482 w 1735853"/>
                      <a:gd name="connsiteY25" fmla="*/ 2002971 h 2253342"/>
                      <a:gd name="connsiteX26" fmla="*/ 445567 w 1735853"/>
                      <a:gd name="connsiteY26" fmla="*/ 2079171 h 2253342"/>
                      <a:gd name="connsiteX27" fmla="*/ 467339 w 1735853"/>
                      <a:gd name="connsiteY27" fmla="*/ 2100942 h 2253342"/>
                      <a:gd name="connsiteX28" fmla="*/ 532653 w 1735853"/>
                      <a:gd name="connsiteY28" fmla="*/ 2122714 h 2253342"/>
                      <a:gd name="connsiteX29" fmla="*/ 565310 w 1735853"/>
                      <a:gd name="connsiteY29" fmla="*/ 2133600 h 2253342"/>
                      <a:gd name="connsiteX30" fmla="*/ 641510 w 1735853"/>
                      <a:gd name="connsiteY30" fmla="*/ 2177142 h 2253342"/>
                      <a:gd name="connsiteX31" fmla="*/ 739482 w 1735853"/>
                      <a:gd name="connsiteY31" fmla="*/ 2198914 h 2253342"/>
                      <a:gd name="connsiteX32" fmla="*/ 826567 w 1735853"/>
                      <a:gd name="connsiteY32" fmla="*/ 2220685 h 2253342"/>
                      <a:gd name="connsiteX33" fmla="*/ 891882 w 1735853"/>
                      <a:gd name="connsiteY33" fmla="*/ 2242457 h 2253342"/>
                      <a:gd name="connsiteX34" fmla="*/ 924539 w 1735853"/>
                      <a:gd name="connsiteY34" fmla="*/ 2253342 h 2253342"/>
                      <a:gd name="connsiteX35" fmla="*/ 1066053 w 1735853"/>
                      <a:gd name="connsiteY35" fmla="*/ 2242457 h 2253342"/>
                      <a:gd name="connsiteX36" fmla="*/ 1131367 w 1735853"/>
                      <a:gd name="connsiteY36" fmla="*/ 2177142 h 2253342"/>
                      <a:gd name="connsiteX37" fmla="*/ 1185796 w 1735853"/>
                      <a:gd name="connsiteY37" fmla="*/ 2122714 h 2253342"/>
                      <a:gd name="connsiteX38" fmla="*/ 1207567 w 1735853"/>
                      <a:gd name="connsiteY38" fmla="*/ 2090057 h 2253342"/>
                      <a:gd name="connsiteX39" fmla="*/ 1261996 w 1735853"/>
                      <a:gd name="connsiteY39" fmla="*/ 2035628 h 2253342"/>
                      <a:gd name="connsiteX40" fmla="*/ 1327310 w 1735853"/>
                      <a:gd name="connsiteY40" fmla="*/ 1970314 h 2253342"/>
                      <a:gd name="connsiteX41" fmla="*/ 1370853 w 1735853"/>
                      <a:gd name="connsiteY41" fmla="*/ 1905000 h 2253342"/>
                      <a:gd name="connsiteX42" fmla="*/ 1414396 w 1735853"/>
                      <a:gd name="connsiteY42" fmla="*/ 1839685 h 2253342"/>
                      <a:gd name="connsiteX43" fmla="*/ 1436167 w 1735853"/>
                      <a:gd name="connsiteY43" fmla="*/ 1807028 h 2253342"/>
                      <a:gd name="connsiteX44" fmla="*/ 1512367 w 1735853"/>
                      <a:gd name="connsiteY44" fmla="*/ 1730828 h 2253342"/>
                      <a:gd name="connsiteX45" fmla="*/ 1534139 w 1735853"/>
                      <a:gd name="connsiteY45" fmla="*/ 1709057 h 2253342"/>
                      <a:gd name="connsiteX46" fmla="*/ 1555910 w 1735853"/>
                      <a:gd name="connsiteY46" fmla="*/ 1676400 h 2253342"/>
                      <a:gd name="connsiteX47" fmla="*/ 1577682 w 1735853"/>
                      <a:gd name="connsiteY47" fmla="*/ 1654628 h 2253342"/>
                      <a:gd name="connsiteX48" fmla="*/ 1621224 w 1735853"/>
                      <a:gd name="connsiteY48" fmla="*/ 1578428 h 2253342"/>
                      <a:gd name="connsiteX49" fmla="*/ 1675653 w 1735853"/>
                      <a:gd name="connsiteY49" fmla="*/ 1513114 h 2253342"/>
                      <a:gd name="connsiteX50" fmla="*/ 1719196 w 1735853"/>
                      <a:gd name="connsiteY50" fmla="*/ 1447800 h 2253342"/>
                      <a:gd name="connsiteX51" fmla="*/ 1719196 w 1735853"/>
                      <a:gd name="connsiteY51" fmla="*/ 1251857 h 2253342"/>
                      <a:gd name="connsiteX52" fmla="*/ 1697424 w 1735853"/>
                      <a:gd name="connsiteY52" fmla="*/ 1175657 h 2253342"/>
                      <a:gd name="connsiteX53" fmla="*/ 1675653 w 1735853"/>
                      <a:gd name="connsiteY53" fmla="*/ 1066800 h 2253342"/>
                      <a:gd name="connsiteX54" fmla="*/ 1642996 w 1735853"/>
                      <a:gd name="connsiteY54" fmla="*/ 957942 h 2253342"/>
                      <a:gd name="connsiteX55" fmla="*/ 1621224 w 1735853"/>
                      <a:gd name="connsiteY55" fmla="*/ 936171 h 2253342"/>
                      <a:gd name="connsiteX56" fmla="*/ 1588567 w 1735853"/>
                      <a:gd name="connsiteY56" fmla="*/ 881742 h 2253342"/>
                      <a:gd name="connsiteX57" fmla="*/ 1523253 w 1735853"/>
                      <a:gd name="connsiteY57" fmla="*/ 783771 h 2253342"/>
                      <a:gd name="connsiteX58" fmla="*/ 1501482 w 1735853"/>
                      <a:gd name="connsiteY58" fmla="*/ 751114 h 2253342"/>
                      <a:gd name="connsiteX59" fmla="*/ 1491341 w 1735853"/>
                      <a:gd name="connsiteY59" fmla="*/ 696685 h 2253342"/>
                      <a:gd name="connsiteX60" fmla="*/ 1480704 w 1735853"/>
                      <a:gd name="connsiteY60" fmla="*/ 653142 h 2253342"/>
                      <a:gd name="connsiteX61" fmla="*/ 1464252 w 1735853"/>
                      <a:gd name="connsiteY61" fmla="*/ 620485 h 2253342"/>
                      <a:gd name="connsiteX62" fmla="*/ 1381739 w 1735853"/>
                      <a:gd name="connsiteY62" fmla="*/ 544285 h 2253342"/>
                      <a:gd name="connsiteX63" fmla="*/ 1359967 w 1735853"/>
                      <a:gd name="connsiteY63" fmla="*/ 478971 h 2253342"/>
                      <a:gd name="connsiteX64" fmla="*/ 1349082 w 1735853"/>
                      <a:gd name="connsiteY64" fmla="*/ 446314 h 2253342"/>
                      <a:gd name="connsiteX65" fmla="*/ 1294653 w 1735853"/>
                      <a:gd name="connsiteY65" fmla="*/ 391885 h 2253342"/>
                      <a:gd name="connsiteX66" fmla="*/ 1240224 w 1735853"/>
                      <a:gd name="connsiteY66" fmla="*/ 337457 h 2253342"/>
                      <a:gd name="connsiteX67" fmla="*/ 1218453 w 1735853"/>
                      <a:gd name="connsiteY67" fmla="*/ 315685 h 2253342"/>
                      <a:gd name="connsiteX68" fmla="*/ 1153139 w 1735853"/>
                      <a:gd name="connsiteY68" fmla="*/ 293914 h 2253342"/>
                      <a:gd name="connsiteX69" fmla="*/ 1120482 w 1735853"/>
                      <a:gd name="connsiteY69" fmla="*/ 283028 h 2253342"/>
                      <a:gd name="connsiteX70" fmla="*/ 1044282 w 1735853"/>
                      <a:gd name="connsiteY70" fmla="*/ 261257 h 2253342"/>
                      <a:gd name="connsiteX71" fmla="*/ 989853 w 1735853"/>
                      <a:gd name="connsiteY71" fmla="*/ 217714 h 2253342"/>
                      <a:gd name="connsiteX72" fmla="*/ 935424 w 1735853"/>
                      <a:gd name="connsiteY72" fmla="*/ 174171 h 2253342"/>
                      <a:gd name="connsiteX73" fmla="*/ 902767 w 1735853"/>
                      <a:gd name="connsiteY73" fmla="*/ 163285 h 2253342"/>
                      <a:gd name="connsiteX74" fmla="*/ 870110 w 1735853"/>
                      <a:gd name="connsiteY74" fmla="*/ 141514 h 2253342"/>
                      <a:gd name="connsiteX75" fmla="*/ 837453 w 1735853"/>
                      <a:gd name="connsiteY75" fmla="*/ 130628 h 2253342"/>
                      <a:gd name="connsiteX76" fmla="*/ 739482 w 1735853"/>
                      <a:gd name="connsiteY76" fmla="*/ 76200 h 2253342"/>
                      <a:gd name="connsiteX77" fmla="*/ 685053 w 1735853"/>
                      <a:gd name="connsiteY77" fmla="*/ 32657 h 2253342"/>
                      <a:gd name="connsiteX78" fmla="*/ 543539 w 1735853"/>
                      <a:gd name="connsiteY78" fmla="*/ 0 h 2253342"/>
                      <a:gd name="connsiteX79" fmla="*/ 391139 w 1735853"/>
                      <a:gd name="connsiteY79" fmla="*/ 21771 h 2253342"/>
                      <a:gd name="connsiteX80" fmla="*/ 369367 w 1735853"/>
                      <a:gd name="connsiteY80" fmla="*/ 43542 h 2253342"/>
                      <a:gd name="connsiteX81" fmla="*/ 336710 w 1735853"/>
                      <a:gd name="connsiteY81" fmla="*/ 97971 h 2253342"/>
                      <a:gd name="connsiteX82" fmla="*/ 325824 w 1735853"/>
                      <a:gd name="connsiteY82" fmla="*/ 130628 h 2253342"/>
                      <a:gd name="connsiteX83" fmla="*/ 304053 w 1735853"/>
                      <a:gd name="connsiteY83" fmla="*/ 163285 h 2253342"/>
                      <a:gd name="connsiteX84" fmla="*/ 293167 w 1735853"/>
                      <a:gd name="connsiteY84" fmla="*/ 217714 h 2253342"/>
                      <a:gd name="connsiteX85" fmla="*/ 282282 w 1735853"/>
                      <a:gd name="connsiteY85" fmla="*/ 250371 h 2253342"/>
                      <a:gd name="connsiteX86" fmla="*/ 271396 w 1735853"/>
                      <a:gd name="connsiteY86" fmla="*/ 293914 h 2253342"/>
                      <a:gd name="connsiteX87" fmla="*/ 238739 w 1735853"/>
                      <a:gd name="connsiteY87" fmla="*/ 348342 h 2253342"/>
                      <a:gd name="connsiteX0" fmla="*/ 198792 w 1695906"/>
                      <a:gd name="connsiteY0" fmla="*/ 348342 h 2253342"/>
                      <a:gd name="connsiteX1" fmla="*/ 198792 w 1695906"/>
                      <a:gd name="connsiteY1" fmla="*/ 348342 h 2253342"/>
                      <a:gd name="connsiteX2" fmla="*/ 111706 w 1695906"/>
                      <a:gd name="connsiteY2" fmla="*/ 457200 h 2253342"/>
                      <a:gd name="connsiteX3" fmla="*/ 100820 w 1695906"/>
                      <a:gd name="connsiteY3" fmla="*/ 489857 h 2253342"/>
                      <a:gd name="connsiteX4" fmla="*/ 68163 w 1695906"/>
                      <a:gd name="connsiteY4" fmla="*/ 511628 h 2253342"/>
                      <a:gd name="connsiteX5" fmla="*/ 46392 w 1695906"/>
                      <a:gd name="connsiteY5" fmla="*/ 533400 h 2253342"/>
                      <a:gd name="connsiteX6" fmla="*/ 32438 w 1695906"/>
                      <a:gd name="connsiteY6" fmla="*/ 700523 h 2253342"/>
                      <a:gd name="connsiteX7" fmla="*/ 13131 w 1695906"/>
                      <a:gd name="connsiteY7" fmla="*/ 803154 h 2253342"/>
                      <a:gd name="connsiteX8" fmla="*/ 1532 w 1695906"/>
                      <a:gd name="connsiteY8" fmla="*/ 877906 h 2253342"/>
                      <a:gd name="connsiteX9" fmla="*/ 12417 w 1695906"/>
                      <a:gd name="connsiteY9" fmla="*/ 1023257 h 2253342"/>
                      <a:gd name="connsiteX10" fmla="*/ 5107 w 1695906"/>
                      <a:gd name="connsiteY10" fmla="*/ 1141777 h 2253342"/>
                      <a:gd name="connsiteX11" fmla="*/ 2849 w 1695906"/>
                      <a:gd name="connsiteY11" fmla="*/ 1251857 h 2253342"/>
                      <a:gd name="connsiteX12" fmla="*/ 46392 w 1695906"/>
                      <a:gd name="connsiteY12" fmla="*/ 1306285 h 2253342"/>
                      <a:gd name="connsiteX13" fmla="*/ 57277 w 1695906"/>
                      <a:gd name="connsiteY13" fmla="*/ 1338942 h 2253342"/>
                      <a:gd name="connsiteX14" fmla="*/ 35506 w 1695906"/>
                      <a:gd name="connsiteY14" fmla="*/ 1534885 h 2253342"/>
                      <a:gd name="connsiteX15" fmla="*/ 24620 w 1695906"/>
                      <a:gd name="connsiteY15" fmla="*/ 1567542 h 2253342"/>
                      <a:gd name="connsiteX16" fmla="*/ 35506 w 1695906"/>
                      <a:gd name="connsiteY16" fmla="*/ 1709057 h 2253342"/>
                      <a:gd name="connsiteX17" fmla="*/ 57277 w 1695906"/>
                      <a:gd name="connsiteY17" fmla="*/ 1741714 h 2253342"/>
                      <a:gd name="connsiteX18" fmla="*/ 100820 w 1695906"/>
                      <a:gd name="connsiteY18" fmla="*/ 1785257 h 2253342"/>
                      <a:gd name="connsiteX19" fmla="*/ 122592 w 1695906"/>
                      <a:gd name="connsiteY19" fmla="*/ 1807028 h 2253342"/>
                      <a:gd name="connsiteX20" fmla="*/ 144363 w 1695906"/>
                      <a:gd name="connsiteY20" fmla="*/ 1828800 h 2253342"/>
                      <a:gd name="connsiteX21" fmla="*/ 177020 w 1695906"/>
                      <a:gd name="connsiteY21" fmla="*/ 1850571 h 2253342"/>
                      <a:gd name="connsiteX22" fmla="*/ 220563 w 1695906"/>
                      <a:gd name="connsiteY22" fmla="*/ 1905000 h 2253342"/>
                      <a:gd name="connsiteX23" fmla="*/ 242335 w 1695906"/>
                      <a:gd name="connsiteY23" fmla="*/ 1937657 h 2253342"/>
                      <a:gd name="connsiteX24" fmla="*/ 318535 w 1695906"/>
                      <a:gd name="connsiteY24" fmla="*/ 2002971 h 2253342"/>
                      <a:gd name="connsiteX25" fmla="*/ 405620 w 1695906"/>
                      <a:gd name="connsiteY25" fmla="*/ 2079171 h 2253342"/>
                      <a:gd name="connsiteX26" fmla="*/ 427392 w 1695906"/>
                      <a:gd name="connsiteY26" fmla="*/ 2100942 h 2253342"/>
                      <a:gd name="connsiteX27" fmla="*/ 492706 w 1695906"/>
                      <a:gd name="connsiteY27" fmla="*/ 2122714 h 2253342"/>
                      <a:gd name="connsiteX28" fmla="*/ 525363 w 1695906"/>
                      <a:gd name="connsiteY28" fmla="*/ 2133600 h 2253342"/>
                      <a:gd name="connsiteX29" fmla="*/ 601563 w 1695906"/>
                      <a:gd name="connsiteY29" fmla="*/ 2177142 h 2253342"/>
                      <a:gd name="connsiteX30" fmla="*/ 699535 w 1695906"/>
                      <a:gd name="connsiteY30" fmla="*/ 2198914 h 2253342"/>
                      <a:gd name="connsiteX31" fmla="*/ 786620 w 1695906"/>
                      <a:gd name="connsiteY31" fmla="*/ 2220685 h 2253342"/>
                      <a:gd name="connsiteX32" fmla="*/ 851935 w 1695906"/>
                      <a:gd name="connsiteY32" fmla="*/ 2242457 h 2253342"/>
                      <a:gd name="connsiteX33" fmla="*/ 884592 w 1695906"/>
                      <a:gd name="connsiteY33" fmla="*/ 2253342 h 2253342"/>
                      <a:gd name="connsiteX34" fmla="*/ 1026106 w 1695906"/>
                      <a:gd name="connsiteY34" fmla="*/ 2242457 h 2253342"/>
                      <a:gd name="connsiteX35" fmla="*/ 1091420 w 1695906"/>
                      <a:gd name="connsiteY35" fmla="*/ 2177142 h 2253342"/>
                      <a:gd name="connsiteX36" fmla="*/ 1145849 w 1695906"/>
                      <a:gd name="connsiteY36" fmla="*/ 2122714 h 2253342"/>
                      <a:gd name="connsiteX37" fmla="*/ 1167620 w 1695906"/>
                      <a:gd name="connsiteY37" fmla="*/ 2090057 h 2253342"/>
                      <a:gd name="connsiteX38" fmla="*/ 1222049 w 1695906"/>
                      <a:gd name="connsiteY38" fmla="*/ 2035628 h 2253342"/>
                      <a:gd name="connsiteX39" fmla="*/ 1287363 w 1695906"/>
                      <a:gd name="connsiteY39" fmla="*/ 1970314 h 2253342"/>
                      <a:gd name="connsiteX40" fmla="*/ 1330906 w 1695906"/>
                      <a:gd name="connsiteY40" fmla="*/ 1905000 h 2253342"/>
                      <a:gd name="connsiteX41" fmla="*/ 1374449 w 1695906"/>
                      <a:gd name="connsiteY41" fmla="*/ 1839685 h 2253342"/>
                      <a:gd name="connsiteX42" fmla="*/ 1396220 w 1695906"/>
                      <a:gd name="connsiteY42" fmla="*/ 1807028 h 2253342"/>
                      <a:gd name="connsiteX43" fmla="*/ 1472420 w 1695906"/>
                      <a:gd name="connsiteY43" fmla="*/ 1730828 h 2253342"/>
                      <a:gd name="connsiteX44" fmla="*/ 1494192 w 1695906"/>
                      <a:gd name="connsiteY44" fmla="*/ 1709057 h 2253342"/>
                      <a:gd name="connsiteX45" fmla="*/ 1515963 w 1695906"/>
                      <a:gd name="connsiteY45" fmla="*/ 1676400 h 2253342"/>
                      <a:gd name="connsiteX46" fmla="*/ 1537735 w 1695906"/>
                      <a:gd name="connsiteY46" fmla="*/ 1654628 h 2253342"/>
                      <a:gd name="connsiteX47" fmla="*/ 1581277 w 1695906"/>
                      <a:gd name="connsiteY47" fmla="*/ 1578428 h 2253342"/>
                      <a:gd name="connsiteX48" fmla="*/ 1635706 w 1695906"/>
                      <a:gd name="connsiteY48" fmla="*/ 1513114 h 2253342"/>
                      <a:gd name="connsiteX49" fmla="*/ 1679249 w 1695906"/>
                      <a:gd name="connsiteY49" fmla="*/ 1447800 h 2253342"/>
                      <a:gd name="connsiteX50" fmla="*/ 1679249 w 1695906"/>
                      <a:gd name="connsiteY50" fmla="*/ 1251857 h 2253342"/>
                      <a:gd name="connsiteX51" fmla="*/ 1657477 w 1695906"/>
                      <a:gd name="connsiteY51" fmla="*/ 1175657 h 2253342"/>
                      <a:gd name="connsiteX52" fmla="*/ 1635706 w 1695906"/>
                      <a:gd name="connsiteY52" fmla="*/ 1066800 h 2253342"/>
                      <a:gd name="connsiteX53" fmla="*/ 1603049 w 1695906"/>
                      <a:gd name="connsiteY53" fmla="*/ 957942 h 2253342"/>
                      <a:gd name="connsiteX54" fmla="*/ 1581277 w 1695906"/>
                      <a:gd name="connsiteY54" fmla="*/ 936171 h 2253342"/>
                      <a:gd name="connsiteX55" fmla="*/ 1548620 w 1695906"/>
                      <a:gd name="connsiteY55" fmla="*/ 881742 h 2253342"/>
                      <a:gd name="connsiteX56" fmla="*/ 1483306 w 1695906"/>
                      <a:gd name="connsiteY56" fmla="*/ 783771 h 2253342"/>
                      <a:gd name="connsiteX57" fmla="*/ 1461535 w 1695906"/>
                      <a:gd name="connsiteY57" fmla="*/ 751114 h 2253342"/>
                      <a:gd name="connsiteX58" fmla="*/ 1451394 w 1695906"/>
                      <a:gd name="connsiteY58" fmla="*/ 696685 h 2253342"/>
                      <a:gd name="connsiteX59" fmla="*/ 1440757 w 1695906"/>
                      <a:gd name="connsiteY59" fmla="*/ 653142 h 2253342"/>
                      <a:gd name="connsiteX60" fmla="*/ 1424305 w 1695906"/>
                      <a:gd name="connsiteY60" fmla="*/ 620485 h 2253342"/>
                      <a:gd name="connsiteX61" fmla="*/ 1341792 w 1695906"/>
                      <a:gd name="connsiteY61" fmla="*/ 544285 h 2253342"/>
                      <a:gd name="connsiteX62" fmla="*/ 1320020 w 1695906"/>
                      <a:gd name="connsiteY62" fmla="*/ 478971 h 2253342"/>
                      <a:gd name="connsiteX63" fmla="*/ 1309135 w 1695906"/>
                      <a:gd name="connsiteY63" fmla="*/ 446314 h 2253342"/>
                      <a:gd name="connsiteX64" fmla="*/ 1254706 w 1695906"/>
                      <a:gd name="connsiteY64" fmla="*/ 391885 h 2253342"/>
                      <a:gd name="connsiteX65" fmla="*/ 1200277 w 1695906"/>
                      <a:gd name="connsiteY65" fmla="*/ 337457 h 2253342"/>
                      <a:gd name="connsiteX66" fmla="*/ 1178506 w 1695906"/>
                      <a:gd name="connsiteY66" fmla="*/ 315685 h 2253342"/>
                      <a:gd name="connsiteX67" fmla="*/ 1113192 w 1695906"/>
                      <a:gd name="connsiteY67" fmla="*/ 293914 h 2253342"/>
                      <a:gd name="connsiteX68" fmla="*/ 1080535 w 1695906"/>
                      <a:gd name="connsiteY68" fmla="*/ 283028 h 2253342"/>
                      <a:gd name="connsiteX69" fmla="*/ 1004335 w 1695906"/>
                      <a:gd name="connsiteY69" fmla="*/ 261257 h 2253342"/>
                      <a:gd name="connsiteX70" fmla="*/ 949906 w 1695906"/>
                      <a:gd name="connsiteY70" fmla="*/ 217714 h 2253342"/>
                      <a:gd name="connsiteX71" fmla="*/ 895477 w 1695906"/>
                      <a:gd name="connsiteY71" fmla="*/ 174171 h 2253342"/>
                      <a:gd name="connsiteX72" fmla="*/ 862820 w 1695906"/>
                      <a:gd name="connsiteY72" fmla="*/ 163285 h 2253342"/>
                      <a:gd name="connsiteX73" fmla="*/ 830163 w 1695906"/>
                      <a:gd name="connsiteY73" fmla="*/ 141514 h 2253342"/>
                      <a:gd name="connsiteX74" fmla="*/ 797506 w 1695906"/>
                      <a:gd name="connsiteY74" fmla="*/ 130628 h 2253342"/>
                      <a:gd name="connsiteX75" fmla="*/ 699535 w 1695906"/>
                      <a:gd name="connsiteY75" fmla="*/ 76200 h 2253342"/>
                      <a:gd name="connsiteX76" fmla="*/ 645106 w 1695906"/>
                      <a:gd name="connsiteY76" fmla="*/ 32657 h 2253342"/>
                      <a:gd name="connsiteX77" fmla="*/ 503592 w 1695906"/>
                      <a:gd name="connsiteY77" fmla="*/ 0 h 2253342"/>
                      <a:gd name="connsiteX78" fmla="*/ 351192 w 1695906"/>
                      <a:gd name="connsiteY78" fmla="*/ 21771 h 2253342"/>
                      <a:gd name="connsiteX79" fmla="*/ 329420 w 1695906"/>
                      <a:gd name="connsiteY79" fmla="*/ 43542 h 2253342"/>
                      <a:gd name="connsiteX80" fmla="*/ 296763 w 1695906"/>
                      <a:gd name="connsiteY80" fmla="*/ 97971 h 2253342"/>
                      <a:gd name="connsiteX81" fmla="*/ 285877 w 1695906"/>
                      <a:gd name="connsiteY81" fmla="*/ 130628 h 2253342"/>
                      <a:gd name="connsiteX82" fmla="*/ 264106 w 1695906"/>
                      <a:gd name="connsiteY82" fmla="*/ 163285 h 2253342"/>
                      <a:gd name="connsiteX83" fmla="*/ 253220 w 1695906"/>
                      <a:gd name="connsiteY83" fmla="*/ 217714 h 2253342"/>
                      <a:gd name="connsiteX84" fmla="*/ 242335 w 1695906"/>
                      <a:gd name="connsiteY84" fmla="*/ 250371 h 2253342"/>
                      <a:gd name="connsiteX85" fmla="*/ 231449 w 1695906"/>
                      <a:gd name="connsiteY85" fmla="*/ 293914 h 2253342"/>
                      <a:gd name="connsiteX86" fmla="*/ 198792 w 1695906"/>
                      <a:gd name="connsiteY86" fmla="*/ 348342 h 2253342"/>
                      <a:gd name="connsiteX0" fmla="*/ 198792 w 1694966"/>
                      <a:gd name="connsiteY0" fmla="*/ 348342 h 2253342"/>
                      <a:gd name="connsiteX1" fmla="*/ 198792 w 1694966"/>
                      <a:gd name="connsiteY1" fmla="*/ 348342 h 2253342"/>
                      <a:gd name="connsiteX2" fmla="*/ 111706 w 1694966"/>
                      <a:gd name="connsiteY2" fmla="*/ 457200 h 2253342"/>
                      <a:gd name="connsiteX3" fmla="*/ 100820 w 1694966"/>
                      <a:gd name="connsiteY3" fmla="*/ 489857 h 2253342"/>
                      <a:gd name="connsiteX4" fmla="*/ 68163 w 1694966"/>
                      <a:gd name="connsiteY4" fmla="*/ 511628 h 2253342"/>
                      <a:gd name="connsiteX5" fmla="*/ 46392 w 1694966"/>
                      <a:gd name="connsiteY5" fmla="*/ 533400 h 2253342"/>
                      <a:gd name="connsiteX6" fmla="*/ 32438 w 1694966"/>
                      <a:gd name="connsiteY6" fmla="*/ 700523 h 2253342"/>
                      <a:gd name="connsiteX7" fmla="*/ 13131 w 1694966"/>
                      <a:gd name="connsiteY7" fmla="*/ 803154 h 2253342"/>
                      <a:gd name="connsiteX8" fmla="*/ 1532 w 1694966"/>
                      <a:gd name="connsiteY8" fmla="*/ 877906 h 2253342"/>
                      <a:gd name="connsiteX9" fmla="*/ 12417 w 1694966"/>
                      <a:gd name="connsiteY9" fmla="*/ 1023257 h 2253342"/>
                      <a:gd name="connsiteX10" fmla="*/ 5107 w 1694966"/>
                      <a:gd name="connsiteY10" fmla="*/ 1141777 h 2253342"/>
                      <a:gd name="connsiteX11" fmla="*/ 2849 w 1694966"/>
                      <a:gd name="connsiteY11" fmla="*/ 1251857 h 2253342"/>
                      <a:gd name="connsiteX12" fmla="*/ 46392 w 1694966"/>
                      <a:gd name="connsiteY12" fmla="*/ 1306285 h 2253342"/>
                      <a:gd name="connsiteX13" fmla="*/ 57277 w 1694966"/>
                      <a:gd name="connsiteY13" fmla="*/ 1338942 h 2253342"/>
                      <a:gd name="connsiteX14" fmla="*/ 35506 w 1694966"/>
                      <a:gd name="connsiteY14" fmla="*/ 1534885 h 2253342"/>
                      <a:gd name="connsiteX15" fmla="*/ 24620 w 1694966"/>
                      <a:gd name="connsiteY15" fmla="*/ 1567542 h 2253342"/>
                      <a:gd name="connsiteX16" fmla="*/ 35506 w 1694966"/>
                      <a:gd name="connsiteY16" fmla="*/ 1709057 h 2253342"/>
                      <a:gd name="connsiteX17" fmla="*/ 57277 w 1694966"/>
                      <a:gd name="connsiteY17" fmla="*/ 1741714 h 2253342"/>
                      <a:gd name="connsiteX18" fmla="*/ 100820 w 1694966"/>
                      <a:gd name="connsiteY18" fmla="*/ 1785257 h 2253342"/>
                      <a:gd name="connsiteX19" fmla="*/ 122592 w 1694966"/>
                      <a:gd name="connsiteY19" fmla="*/ 1807028 h 2253342"/>
                      <a:gd name="connsiteX20" fmla="*/ 144363 w 1694966"/>
                      <a:gd name="connsiteY20" fmla="*/ 1828800 h 2253342"/>
                      <a:gd name="connsiteX21" fmla="*/ 177020 w 1694966"/>
                      <a:gd name="connsiteY21" fmla="*/ 1850571 h 2253342"/>
                      <a:gd name="connsiteX22" fmla="*/ 220563 w 1694966"/>
                      <a:gd name="connsiteY22" fmla="*/ 1905000 h 2253342"/>
                      <a:gd name="connsiteX23" fmla="*/ 242335 w 1694966"/>
                      <a:gd name="connsiteY23" fmla="*/ 1937657 h 2253342"/>
                      <a:gd name="connsiteX24" fmla="*/ 318535 w 1694966"/>
                      <a:gd name="connsiteY24" fmla="*/ 2002971 h 2253342"/>
                      <a:gd name="connsiteX25" fmla="*/ 405620 w 1694966"/>
                      <a:gd name="connsiteY25" fmla="*/ 2079171 h 2253342"/>
                      <a:gd name="connsiteX26" fmla="*/ 427392 w 1694966"/>
                      <a:gd name="connsiteY26" fmla="*/ 2100942 h 2253342"/>
                      <a:gd name="connsiteX27" fmla="*/ 492706 w 1694966"/>
                      <a:gd name="connsiteY27" fmla="*/ 2122714 h 2253342"/>
                      <a:gd name="connsiteX28" fmla="*/ 525363 w 1694966"/>
                      <a:gd name="connsiteY28" fmla="*/ 2133600 h 2253342"/>
                      <a:gd name="connsiteX29" fmla="*/ 601563 w 1694966"/>
                      <a:gd name="connsiteY29" fmla="*/ 2177142 h 2253342"/>
                      <a:gd name="connsiteX30" fmla="*/ 699535 w 1694966"/>
                      <a:gd name="connsiteY30" fmla="*/ 2198914 h 2253342"/>
                      <a:gd name="connsiteX31" fmla="*/ 786620 w 1694966"/>
                      <a:gd name="connsiteY31" fmla="*/ 2220685 h 2253342"/>
                      <a:gd name="connsiteX32" fmla="*/ 851935 w 1694966"/>
                      <a:gd name="connsiteY32" fmla="*/ 2242457 h 2253342"/>
                      <a:gd name="connsiteX33" fmla="*/ 884592 w 1694966"/>
                      <a:gd name="connsiteY33" fmla="*/ 2253342 h 2253342"/>
                      <a:gd name="connsiteX34" fmla="*/ 1026106 w 1694966"/>
                      <a:gd name="connsiteY34" fmla="*/ 2242457 h 2253342"/>
                      <a:gd name="connsiteX35" fmla="*/ 1091420 w 1694966"/>
                      <a:gd name="connsiteY35" fmla="*/ 2177142 h 2253342"/>
                      <a:gd name="connsiteX36" fmla="*/ 1145849 w 1694966"/>
                      <a:gd name="connsiteY36" fmla="*/ 2122714 h 2253342"/>
                      <a:gd name="connsiteX37" fmla="*/ 1167620 w 1694966"/>
                      <a:gd name="connsiteY37" fmla="*/ 2090057 h 2253342"/>
                      <a:gd name="connsiteX38" fmla="*/ 1222049 w 1694966"/>
                      <a:gd name="connsiteY38" fmla="*/ 2035628 h 2253342"/>
                      <a:gd name="connsiteX39" fmla="*/ 1287363 w 1694966"/>
                      <a:gd name="connsiteY39" fmla="*/ 1970314 h 2253342"/>
                      <a:gd name="connsiteX40" fmla="*/ 1330906 w 1694966"/>
                      <a:gd name="connsiteY40" fmla="*/ 1905000 h 2253342"/>
                      <a:gd name="connsiteX41" fmla="*/ 1374449 w 1694966"/>
                      <a:gd name="connsiteY41" fmla="*/ 1839685 h 2253342"/>
                      <a:gd name="connsiteX42" fmla="*/ 1396220 w 1694966"/>
                      <a:gd name="connsiteY42" fmla="*/ 1807028 h 2253342"/>
                      <a:gd name="connsiteX43" fmla="*/ 1472420 w 1694966"/>
                      <a:gd name="connsiteY43" fmla="*/ 1730828 h 2253342"/>
                      <a:gd name="connsiteX44" fmla="*/ 1494192 w 1694966"/>
                      <a:gd name="connsiteY44" fmla="*/ 1709057 h 2253342"/>
                      <a:gd name="connsiteX45" fmla="*/ 1515963 w 1694966"/>
                      <a:gd name="connsiteY45" fmla="*/ 1676400 h 2253342"/>
                      <a:gd name="connsiteX46" fmla="*/ 1537735 w 1694966"/>
                      <a:gd name="connsiteY46" fmla="*/ 1654628 h 2253342"/>
                      <a:gd name="connsiteX47" fmla="*/ 1581277 w 1694966"/>
                      <a:gd name="connsiteY47" fmla="*/ 1578428 h 2253342"/>
                      <a:gd name="connsiteX48" fmla="*/ 1635706 w 1694966"/>
                      <a:gd name="connsiteY48" fmla="*/ 1513114 h 2253342"/>
                      <a:gd name="connsiteX49" fmla="*/ 1679249 w 1694966"/>
                      <a:gd name="connsiteY49" fmla="*/ 1447800 h 2253342"/>
                      <a:gd name="connsiteX50" fmla="*/ 1679249 w 1694966"/>
                      <a:gd name="connsiteY50" fmla="*/ 1251857 h 2253342"/>
                      <a:gd name="connsiteX51" fmla="*/ 1596230 w 1694966"/>
                      <a:gd name="connsiteY51" fmla="*/ 1183019 h 2253342"/>
                      <a:gd name="connsiteX52" fmla="*/ 1635706 w 1694966"/>
                      <a:gd name="connsiteY52" fmla="*/ 1066800 h 2253342"/>
                      <a:gd name="connsiteX53" fmla="*/ 1603049 w 1694966"/>
                      <a:gd name="connsiteY53" fmla="*/ 957942 h 2253342"/>
                      <a:gd name="connsiteX54" fmla="*/ 1581277 w 1694966"/>
                      <a:gd name="connsiteY54" fmla="*/ 936171 h 2253342"/>
                      <a:gd name="connsiteX55" fmla="*/ 1548620 w 1694966"/>
                      <a:gd name="connsiteY55" fmla="*/ 881742 h 2253342"/>
                      <a:gd name="connsiteX56" fmla="*/ 1483306 w 1694966"/>
                      <a:gd name="connsiteY56" fmla="*/ 783771 h 2253342"/>
                      <a:gd name="connsiteX57" fmla="*/ 1461535 w 1694966"/>
                      <a:gd name="connsiteY57" fmla="*/ 751114 h 2253342"/>
                      <a:gd name="connsiteX58" fmla="*/ 1451394 w 1694966"/>
                      <a:gd name="connsiteY58" fmla="*/ 696685 h 2253342"/>
                      <a:gd name="connsiteX59" fmla="*/ 1440757 w 1694966"/>
                      <a:gd name="connsiteY59" fmla="*/ 653142 h 2253342"/>
                      <a:gd name="connsiteX60" fmla="*/ 1424305 w 1694966"/>
                      <a:gd name="connsiteY60" fmla="*/ 620485 h 2253342"/>
                      <a:gd name="connsiteX61" fmla="*/ 1341792 w 1694966"/>
                      <a:gd name="connsiteY61" fmla="*/ 544285 h 2253342"/>
                      <a:gd name="connsiteX62" fmla="*/ 1320020 w 1694966"/>
                      <a:gd name="connsiteY62" fmla="*/ 478971 h 2253342"/>
                      <a:gd name="connsiteX63" fmla="*/ 1309135 w 1694966"/>
                      <a:gd name="connsiteY63" fmla="*/ 446314 h 2253342"/>
                      <a:gd name="connsiteX64" fmla="*/ 1254706 w 1694966"/>
                      <a:gd name="connsiteY64" fmla="*/ 391885 h 2253342"/>
                      <a:gd name="connsiteX65" fmla="*/ 1200277 w 1694966"/>
                      <a:gd name="connsiteY65" fmla="*/ 337457 h 2253342"/>
                      <a:gd name="connsiteX66" fmla="*/ 1178506 w 1694966"/>
                      <a:gd name="connsiteY66" fmla="*/ 315685 h 2253342"/>
                      <a:gd name="connsiteX67" fmla="*/ 1113192 w 1694966"/>
                      <a:gd name="connsiteY67" fmla="*/ 293914 h 2253342"/>
                      <a:gd name="connsiteX68" fmla="*/ 1080535 w 1694966"/>
                      <a:gd name="connsiteY68" fmla="*/ 283028 h 2253342"/>
                      <a:gd name="connsiteX69" fmla="*/ 1004335 w 1694966"/>
                      <a:gd name="connsiteY69" fmla="*/ 261257 h 2253342"/>
                      <a:gd name="connsiteX70" fmla="*/ 949906 w 1694966"/>
                      <a:gd name="connsiteY70" fmla="*/ 217714 h 2253342"/>
                      <a:gd name="connsiteX71" fmla="*/ 895477 w 1694966"/>
                      <a:gd name="connsiteY71" fmla="*/ 174171 h 2253342"/>
                      <a:gd name="connsiteX72" fmla="*/ 862820 w 1694966"/>
                      <a:gd name="connsiteY72" fmla="*/ 163285 h 2253342"/>
                      <a:gd name="connsiteX73" fmla="*/ 830163 w 1694966"/>
                      <a:gd name="connsiteY73" fmla="*/ 141514 h 2253342"/>
                      <a:gd name="connsiteX74" fmla="*/ 797506 w 1694966"/>
                      <a:gd name="connsiteY74" fmla="*/ 130628 h 2253342"/>
                      <a:gd name="connsiteX75" fmla="*/ 699535 w 1694966"/>
                      <a:gd name="connsiteY75" fmla="*/ 76200 h 2253342"/>
                      <a:gd name="connsiteX76" fmla="*/ 645106 w 1694966"/>
                      <a:gd name="connsiteY76" fmla="*/ 32657 h 2253342"/>
                      <a:gd name="connsiteX77" fmla="*/ 503592 w 1694966"/>
                      <a:gd name="connsiteY77" fmla="*/ 0 h 2253342"/>
                      <a:gd name="connsiteX78" fmla="*/ 351192 w 1694966"/>
                      <a:gd name="connsiteY78" fmla="*/ 21771 h 2253342"/>
                      <a:gd name="connsiteX79" fmla="*/ 329420 w 1694966"/>
                      <a:gd name="connsiteY79" fmla="*/ 43542 h 2253342"/>
                      <a:gd name="connsiteX80" fmla="*/ 296763 w 1694966"/>
                      <a:gd name="connsiteY80" fmla="*/ 97971 h 2253342"/>
                      <a:gd name="connsiteX81" fmla="*/ 285877 w 1694966"/>
                      <a:gd name="connsiteY81" fmla="*/ 130628 h 2253342"/>
                      <a:gd name="connsiteX82" fmla="*/ 264106 w 1694966"/>
                      <a:gd name="connsiteY82" fmla="*/ 163285 h 2253342"/>
                      <a:gd name="connsiteX83" fmla="*/ 253220 w 1694966"/>
                      <a:gd name="connsiteY83" fmla="*/ 217714 h 2253342"/>
                      <a:gd name="connsiteX84" fmla="*/ 242335 w 1694966"/>
                      <a:gd name="connsiteY84" fmla="*/ 250371 h 2253342"/>
                      <a:gd name="connsiteX85" fmla="*/ 231449 w 1694966"/>
                      <a:gd name="connsiteY85" fmla="*/ 293914 h 2253342"/>
                      <a:gd name="connsiteX86" fmla="*/ 198792 w 1694966"/>
                      <a:gd name="connsiteY86" fmla="*/ 348342 h 2253342"/>
                      <a:gd name="connsiteX0" fmla="*/ 198792 w 1679259"/>
                      <a:gd name="connsiteY0" fmla="*/ 348342 h 2253342"/>
                      <a:gd name="connsiteX1" fmla="*/ 198792 w 1679259"/>
                      <a:gd name="connsiteY1" fmla="*/ 348342 h 2253342"/>
                      <a:gd name="connsiteX2" fmla="*/ 111706 w 1679259"/>
                      <a:gd name="connsiteY2" fmla="*/ 457200 h 2253342"/>
                      <a:gd name="connsiteX3" fmla="*/ 100820 w 1679259"/>
                      <a:gd name="connsiteY3" fmla="*/ 489857 h 2253342"/>
                      <a:gd name="connsiteX4" fmla="*/ 68163 w 1679259"/>
                      <a:gd name="connsiteY4" fmla="*/ 511628 h 2253342"/>
                      <a:gd name="connsiteX5" fmla="*/ 46392 w 1679259"/>
                      <a:gd name="connsiteY5" fmla="*/ 533400 h 2253342"/>
                      <a:gd name="connsiteX6" fmla="*/ 32438 w 1679259"/>
                      <a:gd name="connsiteY6" fmla="*/ 700523 h 2253342"/>
                      <a:gd name="connsiteX7" fmla="*/ 13131 w 1679259"/>
                      <a:gd name="connsiteY7" fmla="*/ 803154 h 2253342"/>
                      <a:gd name="connsiteX8" fmla="*/ 1532 w 1679259"/>
                      <a:gd name="connsiteY8" fmla="*/ 877906 h 2253342"/>
                      <a:gd name="connsiteX9" fmla="*/ 12417 w 1679259"/>
                      <a:gd name="connsiteY9" fmla="*/ 1023257 h 2253342"/>
                      <a:gd name="connsiteX10" fmla="*/ 5107 w 1679259"/>
                      <a:gd name="connsiteY10" fmla="*/ 1141777 h 2253342"/>
                      <a:gd name="connsiteX11" fmla="*/ 2849 w 1679259"/>
                      <a:gd name="connsiteY11" fmla="*/ 1251857 h 2253342"/>
                      <a:gd name="connsiteX12" fmla="*/ 46392 w 1679259"/>
                      <a:gd name="connsiteY12" fmla="*/ 1306285 h 2253342"/>
                      <a:gd name="connsiteX13" fmla="*/ 57277 w 1679259"/>
                      <a:gd name="connsiteY13" fmla="*/ 1338942 h 2253342"/>
                      <a:gd name="connsiteX14" fmla="*/ 35506 w 1679259"/>
                      <a:gd name="connsiteY14" fmla="*/ 1534885 h 2253342"/>
                      <a:gd name="connsiteX15" fmla="*/ 24620 w 1679259"/>
                      <a:gd name="connsiteY15" fmla="*/ 1567542 h 2253342"/>
                      <a:gd name="connsiteX16" fmla="*/ 35506 w 1679259"/>
                      <a:gd name="connsiteY16" fmla="*/ 1709057 h 2253342"/>
                      <a:gd name="connsiteX17" fmla="*/ 57277 w 1679259"/>
                      <a:gd name="connsiteY17" fmla="*/ 1741714 h 2253342"/>
                      <a:gd name="connsiteX18" fmla="*/ 100820 w 1679259"/>
                      <a:gd name="connsiteY18" fmla="*/ 1785257 h 2253342"/>
                      <a:gd name="connsiteX19" fmla="*/ 122592 w 1679259"/>
                      <a:gd name="connsiteY19" fmla="*/ 1807028 h 2253342"/>
                      <a:gd name="connsiteX20" fmla="*/ 144363 w 1679259"/>
                      <a:gd name="connsiteY20" fmla="*/ 1828800 h 2253342"/>
                      <a:gd name="connsiteX21" fmla="*/ 177020 w 1679259"/>
                      <a:gd name="connsiteY21" fmla="*/ 1850571 h 2253342"/>
                      <a:gd name="connsiteX22" fmla="*/ 220563 w 1679259"/>
                      <a:gd name="connsiteY22" fmla="*/ 1905000 h 2253342"/>
                      <a:gd name="connsiteX23" fmla="*/ 242335 w 1679259"/>
                      <a:gd name="connsiteY23" fmla="*/ 1937657 h 2253342"/>
                      <a:gd name="connsiteX24" fmla="*/ 318535 w 1679259"/>
                      <a:gd name="connsiteY24" fmla="*/ 2002971 h 2253342"/>
                      <a:gd name="connsiteX25" fmla="*/ 405620 w 1679259"/>
                      <a:gd name="connsiteY25" fmla="*/ 2079171 h 2253342"/>
                      <a:gd name="connsiteX26" fmla="*/ 427392 w 1679259"/>
                      <a:gd name="connsiteY26" fmla="*/ 2100942 h 2253342"/>
                      <a:gd name="connsiteX27" fmla="*/ 492706 w 1679259"/>
                      <a:gd name="connsiteY27" fmla="*/ 2122714 h 2253342"/>
                      <a:gd name="connsiteX28" fmla="*/ 525363 w 1679259"/>
                      <a:gd name="connsiteY28" fmla="*/ 2133600 h 2253342"/>
                      <a:gd name="connsiteX29" fmla="*/ 601563 w 1679259"/>
                      <a:gd name="connsiteY29" fmla="*/ 2177142 h 2253342"/>
                      <a:gd name="connsiteX30" fmla="*/ 699535 w 1679259"/>
                      <a:gd name="connsiteY30" fmla="*/ 2198914 h 2253342"/>
                      <a:gd name="connsiteX31" fmla="*/ 786620 w 1679259"/>
                      <a:gd name="connsiteY31" fmla="*/ 2220685 h 2253342"/>
                      <a:gd name="connsiteX32" fmla="*/ 851935 w 1679259"/>
                      <a:gd name="connsiteY32" fmla="*/ 2242457 h 2253342"/>
                      <a:gd name="connsiteX33" fmla="*/ 884592 w 1679259"/>
                      <a:gd name="connsiteY33" fmla="*/ 2253342 h 2253342"/>
                      <a:gd name="connsiteX34" fmla="*/ 1026106 w 1679259"/>
                      <a:gd name="connsiteY34" fmla="*/ 2242457 h 2253342"/>
                      <a:gd name="connsiteX35" fmla="*/ 1091420 w 1679259"/>
                      <a:gd name="connsiteY35" fmla="*/ 2177142 h 2253342"/>
                      <a:gd name="connsiteX36" fmla="*/ 1145849 w 1679259"/>
                      <a:gd name="connsiteY36" fmla="*/ 2122714 h 2253342"/>
                      <a:gd name="connsiteX37" fmla="*/ 1167620 w 1679259"/>
                      <a:gd name="connsiteY37" fmla="*/ 2090057 h 2253342"/>
                      <a:gd name="connsiteX38" fmla="*/ 1222049 w 1679259"/>
                      <a:gd name="connsiteY38" fmla="*/ 2035628 h 2253342"/>
                      <a:gd name="connsiteX39" fmla="*/ 1287363 w 1679259"/>
                      <a:gd name="connsiteY39" fmla="*/ 1970314 h 2253342"/>
                      <a:gd name="connsiteX40" fmla="*/ 1330906 w 1679259"/>
                      <a:gd name="connsiteY40" fmla="*/ 1905000 h 2253342"/>
                      <a:gd name="connsiteX41" fmla="*/ 1374449 w 1679259"/>
                      <a:gd name="connsiteY41" fmla="*/ 1839685 h 2253342"/>
                      <a:gd name="connsiteX42" fmla="*/ 1396220 w 1679259"/>
                      <a:gd name="connsiteY42" fmla="*/ 1807028 h 2253342"/>
                      <a:gd name="connsiteX43" fmla="*/ 1472420 w 1679259"/>
                      <a:gd name="connsiteY43" fmla="*/ 1730828 h 2253342"/>
                      <a:gd name="connsiteX44" fmla="*/ 1494192 w 1679259"/>
                      <a:gd name="connsiteY44" fmla="*/ 1709057 h 2253342"/>
                      <a:gd name="connsiteX45" fmla="*/ 1515963 w 1679259"/>
                      <a:gd name="connsiteY45" fmla="*/ 1676400 h 2253342"/>
                      <a:gd name="connsiteX46" fmla="*/ 1537735 w 1679259"/>
                      <a:gd name="connsiteY46" fmla="*/ 1654628 h 2253342"/>
                      <a:gd name="connsiteX47" fmla="*/ 1581277 w 1679259"/>
                      <a:gd name="connsiteY47" fmla="*/ 1578428 h 2253342"/>
                      <a:gd name="connsiteX48" fmla="*/ 1635706 w 1679259"/>
                      <a:gd name="connsiteY48" fmla="*/ 1513114 h 2253342"/>
                      <a:gd name="connsiteX49" fmla="*/ 1601299 w 1679259"/>
                      <a:gd name="connsiteY49" fmla="*/ 1433077 h 2253342"/>
                      <a:gd name="connsiteX50" fmla="*/ 1679249 w 1679259"/>
                      <a:gd name="connsiteY50" fmla="*/ 1251857 h 2253342"/>
                      <a:gd name="connsiteX51" fmla="*/ 1596230 w 1679259"/>
                      <a:gd name="connsiteY51" fmla="*/ 1183019 h 2253342"/>
                      <a:gd name="connsiteX52" fmla="*/ 1635706 w 1679259"/>
                      <a:gd name="connsiteY52" fmla="*/ 1066800 h 2253342"/>
                      <a:gd name="connsiteX53" fmla="*/ 1603049 w 1679259"/>
                      <a:gd name="connsiteY53" fmla="*/ 957942 h 2253342"/>
                      <a:gd name="connsiteX54" fmla="*/ 1581277 w 1679259"/>
                      <a:gd name="connsiteY54" fmla="*/ 936171 h 2253342"/>
                      <a:gd name="connsiteX55" fmla="*/ 1548620 w 1679259"/>
                      <a:gd name="connsiteY55" fmla="*/ 881742 h 2253342"/>
                      <a:gd name="connsiteX56" fmla="*/ 1483306 w 1679259"/>
                      <a:gd name="connsiteY56" fmla="*/ 783771 h 2253342"/>
                      <a:gd name="connsiteX57" fmla="*/ 1461535 w 1679259"/>
                      <a:gd name="connsiteY57" fmla="*/ 751114 h 2253342"/>
                      <a:gd name="connsiteX58" fmla="*/ 1451394 w 1679259"/>
                      <a:gd name="connsiteY58" fmla="*/ 696685 h 2253342"/>
                      <a:gd name="connsiteX59" fmla="*/ 1440757 w 1679259"/>
                      <a:gd name="connsiteY59" fmla="*/ 653142 h 2253342"/>
                      <a:gd name="connsiteX60" fmla="*/ 1424305 w 1679259"/>
                      <a:gd name="connsiteY60" fmla="*/ 620485 h 2253342"/>
                      <a:gd name="connsiteX61" fmla="*/ 1341792 w 1679259"/>
                      <a:gd name="connsiteY61" fmla="*/ 544285 h 2253342"/>
                      <a:gd name="connsiteX62" fmla="*/ 1320020 w 1679259"/>
                      <a:gd name="connsiteY62" fmla="*/ 478971 h 2253342"/>
                      <a:gd name="connsiteX63" fmla="*/ 1309135 w 1679259"/>
                      <a:gd name="connsiteY63" fmla="*/ 446314 h 2253342"/>
                      <a:gd name="connsiteX64" fmla="*/ 1254706 w 1679259"/>
                      <a:gd name="connsiteY64" fmla="*/ 391885 h 2253342"/>
                      <a:gd name="connsiteX65" fmla="*/ 1200277 w 1679259"/>
                      <a:gd name="connsiteY65" fmla="*/ 337457 h 2253342"/>
                      <a:gd name="connsiteX66" fmla="*/ 1178506 w 1679259"/>
                      <a:gd name="connsiteY66" fmla="*/ 315685 h 2253342"/>
                      <a:gd name="connsiteX67" fmla="*/ 1113192 w 1679259"/>
                      <a:gd name="connsiteY67" fmla="*/ 293914 h 2253342"/>
                      <a:gd name="connsiteX68" fmla="*/ 1080535 w 1679259"/>
                      <a:gd name="connsiteY68" fmla="*/ 283028 h 2253342"/>
                      <a:gd name="connsiteX69" fmla="*/ 1004335 w 1679259"/>
                      <a:gd name="connsiteY69" fmla="*/ 261257 h 2253342"/>
                      <a:gd name="connsiteX70" fmla="*/ 949906 w 1679259"/>
                      <a:gd name="connsiteY70" fmla="*/ 217714 h 2253342"/>
                      <a:gd name="connsiteX71" fmla="*/ 895477 w 1679259"/>
                      <a:gd name="connsiteY71" fmla="*/ 174171 h 2253342"/>
                      <a:gd name="connsiteX72" fmla="*/ 862820 w 1679259"/>
                      <a:gd name="connsiteY72" fmla="*/ 163285 h 2253342"/>
                      <a:gd name="connsiteX73" fmla="*/ 830163 w 1679259"/>
                      <a:gd name="connsiteY73" fmla="*/ 141514 h 2253342"/>
                      <a:gd name="connsiteX74" fmla="*/ 797506 w 1679259"/>
                      <a:gd name="connsiteY74" fmla="*/ 130628 h 2253342"/>
                      <a:gd name="connsiteX75" fmla="*/ 699535 w 1679259"/>
                      <a:gd name="connsiteY75" fmla="*/ 76200 h 2253342"/>
                      <a:gd name="connsiteX76" fmla="*/ 645106 w 1679259"/>
                      <a:gd name="connsiteY76" fmla="*/ 32657 h 2253342"/>
                      <a:gd name="connsiteX77" fmla="*/ 503592 w 1679259"/>
                      <a:gd name="connsiteY77" fmla="*/ 0 h 2253342"/>
                      <a:gd name="connsiteX78" fmla="*/ 351192 w 1679259"/>
                      <a:gd name="connsiteY78" fmla="*/ 21771 h 2253342"/>
                      <a:gd name="connsiteX79" fmla="*/ 329420 w 1679259"/>
                      <a:gd name="connsiteY79" fmla="*/ 43542 h 2253342"/>
                      <a:gd name="connsiteX80" fmla="*/ 296763 w 1679259"/>
                      <a:gd name="connsiteY80" fmla="*/ 97971 h 2253342"/>
                      <a:gd name="connsiteX81" fmla="*/ 285877 w 1679259"/>
                      <a:gd name="connsiteY81" fmla="*/ 130628 h 2253342"/>
                      <a:gd name="connsiteX82" fmla="*/ 264106 w 1679259"/>
                      <a:gd name="connsiteY82" fmla="*/ 163285 h 2253342"/>
                      <a:gd name="connsiteX83" fmla="*/ 253220 w 1679259"/>
                      <a:gd name="connsiteY83" fmla="*/ 217714 h 2253342"/>
                      <a:gd name="connsiteX84" fmla="*/ 242335 w 1679259"/>
                      <a:gd name="connsiteY84" fmla="*/ 250371 h 2253342"/>
                      <a:gd name="connsiteX85" fmla="*/ 231449 w 1679259"/>
                      <a:gd name="connsiteY85" fmla="*/ 293914 h 2253342"/>
                      <a:gd name="connsiteX86" fmla="*/ 198792 w 1679259"/>
                      <a:gd name="connsiteY86" fmla="*/ 348342 h 2253342"/>
                      <a:gd name="connsiteX0" fmla="*/ 1679249 w 1679249"/>
                      <a:gd name="connsiteY0" fmla="*/ 1251857 h 2253342"/>
                      <a:gd name="connsiteX1" fmla="*/ 1596230 w 1679249"/>
                      <a:gd name="connsiteY1" fmla="*/ 1183019 h 2253342"/>
                      <a:gd name="connsiteX2" fmla="*/ 1635706 w 1679249"/>
                      <a:gd name="connsiteY2" fmla="*/ 1066800 h 2253342"/>
                      <a:gd name="connsiteX3" fmla="*/ 1603049 w 1679249"/>
                      <a:gd name="connsiteY3" fmla="*/ 957942 h 2253342"/>
                      <a:gd name="connsiteX4" fmla="*/ 1581277 w 1679249"/>
                      <a:gd name="connsiteY4" fmla="*/ 936171 h 2253342"/>
                      <a:gd name="connsiteX5" fmla="*/ 1548620 w 1679249"/>
                      <a:gd name="connsiteY5" fmla="*/ 881742 h 2253342"/>
                      <a:gd name="connsiteX6" fmla="*/ 1483306 w 1679249"/>
                      <a:gd name="connsiteY6" fmla="*/ 783771 h 2253342"/>
                      <a:gd name="connsiteX7" fmla="*/ 1461535 w 1679249"/>
                      <a:gd name="connsiteY7" fmla="*/ 751114 h 2253342"/>
                      <a:gd name="connsiteX8" fmla="*/ 1451394 w 1679249"/>
                      <a:gd name="connsiteY8" fmla="*/ 696685 h 2253342"/>
                      <a:gd name="connsiteX9" fmla="*/ 1440757 w 1679249"/>
                      <a:gd name="connsiteY9" fmla="*/ 653142 h 2253342"/>
                      <a:gd name="connsiteX10" fmla="*/ 1424305 w 1679249"/>
                      <a:gd name="connsiteY10" fmla="*/ 620485 h 2253342"/>
                      <a:gd name="connsiteX11" fmla="*/ 1341792 w 1679249"/>
                      <a:gd name="connsiteY11" fmla="*/ 544285 h 2253342"/>
                      <a:gd name="connsiteX12" fmla="*/ 1320020 w 1679249"/>
                      <a:gd name="connsiteY12" fmla="*/ 478971 h 2253342"/>
                      <a:gd name="connsiteX13" fmla="*/ 1309135 w 1679249"/>
                      <a:gd name="connsiteY13" fmla="*/ 446314 h 2253342"/>
                      <a:gd name="connsiteX14" fmla="*/ 1254706 w 1679249"/>
                      <a:gd name="connsiteY14" fmla="*/ 391885 h 2253342"/>
                      <a:gd name="connsiteX15" fmla="*/ 1200277 w 1679249"/>
                      <a:gd name="connsiteY15" fmla="*/ 337457 h 2253342"/>
                      <a:gd name="connsiteX16" fmla="*/ 1178506 w 1679249"/>
                      <a:gd name="connsiteY16" fmla="*/ 315685 h 2253342"/>
                      <a:gd name="connsiteX17" fmla="*/ 1113192 w 1679249"/>
                      <a:gd name="connsiteY17" fmla="*/ 293914 h 2253342"/>
                      <a:gd name="connsiteX18" fmla="*/ 1080535 w 1679249"/>
                      <a:gd name="connsiteY18" fmla="*/ 283028 h 2253342"/>
                      <a:gd name="connsiteX19" fmla="*/ 1004335 w 1679249"/>
                      <a:gd name="connsiteY19" fmla="*/ 261257 h 2253342"/>
                      <a:gd name="connsiteX20" fmla="*/ 949906 w 1679249"/>
                      <a:gd name="connsiteY20" fmla="*/ 217714 h 2253342"/>
                      <a:gd name="connsiteX21" fmla="*/ 895477 w 1679249"/>
                      <a:gd name="connsiteY21" fmla="*/ 174171 h 2253342"/>
                      <a:gd name="connsiteX22" fmla="*/ 862820 w 1679249"/>
                      <a:gd name="connsiteY22" fmla="*/ 163285 h 2253342"/>
                      <a:gd name="connsiteX23" fmla="*/ 830163 w 1679249"/>
                      <a:gd name="connsiteY23" fmla="*/ 141514 h 2253342"/>
                      <a:gd name="connsiteX24" fmla="*/ 797506 w 1679249"/>
                      <a:gd name="connsiteY24" fmla="*/ 130628 h 2253342"/>
                      <a:gd name="connsiteX25" fmla="*/ 699535 w 1679249"/>
                      <a:gd name="connsiteY25" fmla="*/ 76200 h 2253342"/>
                      <a:gd name="connsiteX26" fmla="*/ 645106 w 1679249"/>
                      <a:gd name="connsiteY26" fmla="*/ 32657 h 2253342"/>
                      <a:gd name="connsiteX27" fmla="*/ 503592 w 1679249"/>
                      <a:gd name="connsiteY27" fmla="*/ 0 h 2253342"/>
                      <a:gd name="connsiteX28" fmla="*/ 351192 w 1679249"/>
                      <a:gd name="connsiteY28" fmla="*/ 21771 h 2253342"/>
                      <a:gd name="connsiteX29" fmla="*/ 329420 w 1679249"/>
                      <a:gd name="connsiteY29" fmla="*/ 43542 h 2253342"/>
                      <a:gd name="connsiteX30" fmla="*/ 296763 w 1679249"/>
                      <a:gd name="connsiteY30" fmla="*/ 97971 h 2253342"/>
                      <a:gd name="connsiteX31" fmla="*/ 285877 w 1679249"/>
                      <a:gd name="connsiteY31" fmla="*/ 130628 h 2253342"/>
                      <a:gd name="connsiteX32" fmla="*/ 264106 w 1679249"/>
                      <a:gd name="connsiteY32" fmla="*/ 163285 h 2253342"/>
                      <a:gd name="connsiteX33" fmla="*/ 253220 w 1679249"/>
                      <a:gd name="connsiteY33" fmla="*/ 217714 h 2253342"/>
                      <a:gd name="connsiteX34" fmla="*/ 242335 w 1679249"/>
                      <a:gd name="connsiteY34" fmla="*/ 250371 h 2253342"/>
                      <a:gd name="connsiteX35" fmla="*/ 231449 w 1679249"/>
                      <a:gd name="connsiteY35" fmla="*/ 293914 h 2253342"/>
                      <a:gd name="connsiteX36" fmla="*/ 198792 w 1679249"/>
                      <a:gd name="connsiteY36" fmla="*/ 348342 h 2253342"/>
                      <a:gd name="connsiteX37" fmla="*/ 198792 w 1679249"/>
                      <a:gd name="connsiteY37" fmla="*/ 348342 h 2253342"/>
                      <a:gd name="connsiteX38" fmla="*/ 111706 w 1679249"/>
                      <a:gd name="connsiteY38" fmla="*/ 457200 h 2253342"/>
                      <a:gd name="connsiteX39" fmla="*/ 100820 w 1679249"/>
                      <a:gd name="connsiteY39" fmla="*/ 489857 h 2253342"/>
                      <a:gd name="connsiteX40" fmla="*/ 68163 w 1679249"/>
                      <a:gd name="connsiteY40" fmla="*/ 511628 h 2253342"/>
                      <a:gd name="connsiteX41" fmla="*/ 46392 w 1679249"/>
                      <a:gd name="connsiteY41" fmla="*/ 533400 h 2253342"/>
                      <a:gd name="connsiteX42" fmla="*/ 32438 w 1679249"/>
                      <a:gd name="connsiteY42" fmla="*/ 700523 h 2253342"/>
                      <a:gd name="connsiteX43" fmla="*/ 13131 w 1679249"/>
                      <a:gd name="connsiteY43" fmla="*/ 803154 h 2253342"/>
                      <a:gd name="connsiteX44" fmla="*/ 1532 w 1679249"/>
                      <a:gd name="connsiteY44" fmla="*/ 877906 h 2253342"/>
                      <a:gd name="connsiteX45" fmla="*/ 12417 w 1679249"/>
                      <a:gd name="connsiteY45" fmla="*/ 1023257 h 2253342"/>
                      <a:gd name="connsiteX46" fmla="*/ 5107 w 1679249"/>
                      <a:gd name="connsiteY46" fmla="*/ 1141777 h 2253342"/>
                      <a:gd name="connsiteX47" fmla="*/ 2849 w 1679249"/>
                      <a:gd name="connsiteY47" fmla="*/ 1251857 h 2253342"/>
                      <a:gd name="connsiteX48" fmla="*/ 46392 w 1679249"/>
                      <a:gd name="connsiteY48" fmla="*/ 1306285 h 2253342"/>
                      <a:gd name="connsiteX49" fmla="*/ 57277 w 1679249"/>
                      <a:gd name="connsiteY49" fmla="*/ 1338942 h 2253342"/>
                      <a:gd name="connsiteX50" fmla="*/ 35506 w 1679249"/>
                      <a:gd name="connsiteY50" fmla="*/ 1534885 h 2253342"/>
                      <a:gd name="connsiteX51" fmla="*/ 24620 w 1679249"/>
                      <a:gd name="connsiteY51" fmla="*/ 1567542 h 2253342"/>
                      <a:gd name="connsiteX52" fmla="*/ 35506 w 1679249"/>
                      <a:gd name="connsiteY52" fmla="*/ 1709057 h 2253342"/>
                      <a:gd name="connsiteX53" fmla="*/ 57277 w 1679249"/>
                      <a:gd name="connsiteY53" fmla="*/ 1741714 h 2253342"/>
                      <a:gd name="connsiteX54" fmla="*/ 100820 w 1679249"/>
                      <a:gd name="connsiteY54" fmla="*/ 1785257 h 2253342"/>
                      <a:gd name="connsiteX55" fmla="*/ 122592 w 1679249"/>
                      <a:gd name="connsiteY55" fmla="*/ 1807028 h 2253342"/>
                      <a:gd name="connsiteX56" fmla="*/ 144363 w 1679249"/>
                      <a:gd name="connsiteY56" fmla="*/ 1828800 h 2253342"/>
                      <a:gd name="connsiteX57" fmla="*/ 177020 w 1679249"/>
                      <a:gd name="connsiteY57" fmla="*/ 1850571 h 2253342"/>
                      <a:gd name="connsiteX58" fmla="*/ 220563 w 1679249"/>
                      <a:gd name="connsiteY58" fmla="*/ 1905000 h 2253342"/>
                      <a:gd name="connsiteX59" fmla="*/ 242335 w 1679249"/>
                      <a:gd name="connsiteY59" fmla="*/ 1937657 h 2253342"/>
                      <a:gd name="connsiteX60" fmla="*/ 318535 w 1679249"/>
                      <a:gd name="connsiteY60" fmla="*/ 2002971 h 2253342"/>
                      <a:gd name="connsiteX61" fmla="*/ 405620 w 1679249"/>
                      <a:gd name="connsiteY61" fmla="*/ 2079171 h 2253342"/>
                      <a:gd name="connsiteX62" fmla="*/ 427392 w 1679249"/>
                      <a:gd name="connsiteY62" fmla="*/ 2100942 h 2253342"/>
                      <a:gd name="connsiteX63" fmla="*/ 492706 w 1679249"/>
                      <a:gd name="connsiteY63" fmla="*/ 2122714 h 2253342"/>
                      <a:gd name="connsiteX64" fmla="*/ 525363 w 1679249"/>
                      <a:gd name="connsiteY64" fmla="*/ 2133600 h 2253342"/>
                      <a:gd name="connsiteX65" fmla="*/ 601563 w 1679249"/>
                      <a:gd name="connsiteY65" fmla="*/ 2177142 h 2253342"/>
                      <a:gd name="connsiteX66" fmla="*/ 699535 w 1679249"/>
                      <a:gd name="connsiteY66" fmla="*/ 2198914 h 2253342"/>
                      <a:gd name="connsiteX67" fmla="*/ 786620 w 1679249"/>
                      <a:gd name="connsiteY67" fmla="*/ 2220685 h 2253342"/>
                      <a:gd name="connsiteX68" fmla="*/ 851935 w 1679249"/>
                      <a:gd name="connsiteY68" fmla="*/ 2242457 h 2253342"/>
                      <a:gd name="connsiteX69" fmla="*/ 884592 w 1679249"/>
                      <a:gd name="connsiteY69" fmla="*/ 2253342 h 2253342"/>
                      <a:gd name="connsiteX70" fmla="*/ 1026106 w 1679249"/>
                      <a:gd name="connsiteY70" fmla="*/ 2242457 h 2253342"/>
                      <a:gd name="connsiteX71" fmla="*/ 1091420 w 1679249"/>
                      <a:gd name="connsiteY71" fmla="*/ 2177142 h 2253342"/>
                      <a:gd name="connsiteX72" fmla="*/ 1145849 w 1679249"/>
                      <a:gd name="connsiteY72" fmla="*/ 2122714 h 2253342"/>
                      <a:gd name="connsiteX73" fmla="*/ 1167620 w 1679249"/>
                      <a:gd name="connsiteY73" fmla="*/ 2090057 h 2253342"/>
                      <a:gd name="connsiteX74" fmla="*/ 1222049 w 1679249"/>
                      <a:gd name="connsiteY74" fmla="*/ 2035628 h 2253342"/>
                      <a:gd name="connsiteX75" fmla="*/ 1287363 w 1679249"/>
                      <a:gd name="connsiteY75" fmla="*/ 1970314 h 2253342"/>
                      <a:gd name="connsiteX76" fmla="*/ 1330906 w 1679249"/>
                      <a:gd name="connsiteY76" fmla="*/ 1905000 h 2253342"/>
                      <a:gd name="connsiteX77" fmla="*/ 1374449 w 1679249"/>
                      <a:gd name="connsiteY77" fmla="*/ 1839685 h 2253342"/>
                      <a:gd name="connsiteX78" fmla="*/ 1396220 w 1679249"/>
                      <a:gd name="connsiteY78" fmla="*/ 1807028 h 2253342"/>
                      <a:gd name="connsiteX79" fmla="*/ 1472420 w 1679249"/>
                      <a:gd name="connsiteY79" fmla="*/ 1730828 h 2253342"/>
                      <a:gd name="connsiteX80" fmla="*/ 1494192 w 1679249"/>
                      <a:gd name="connsiteY80" fmla="*/ 1709057 h 2253342"/>
                      <a:gd name="connsiteX81" fmla="*/ 1515963 w 1679249"/>
                      <a:gd name="connsiteY81" fmla="*/ 1676400 h 2253342"/>
                      <a:gd name="connsiteX82" fmla="*/ 1537735 w 1679249"/>
                      <a:gd name="connsiteY82" fmla="*/ 1654628 h 2253342"/>
                      <a:gd name="connsiteX83" fmla="*/ 1581277 w 1679249"/>
                      <a:gd name="connsiteY83" fmla="*/ 1578428 h 2253342"/>
                      <a:gd name="connsiteX84" fmla="*/ 1635706 w 1679249"/>
                      <a:gd name="connsiteY84" fmla="*/ 1513114 h 2253342"/>
                      <a:gd name="connsiteX85" fmla="*/ 1648069 w 1679249"/>
                      <a:gd name="connsiteY85" fmla="*/ 1494912 h 2253342"/>
                      <a:gd name="connsiteX0" fmla="*/ 1596230 w 1648069"/>
                      <a:gd name="connsiteY0" fmla="*/ 1183019 h 2253342"/>
                      <a:gd name="connsiteX1" fmla="*/ 1635706 w 1648069"/>
                      <a:gd name="connsiteY1" fmla="*/ 1066800 h 2253342"/>
                      <a:gd name="connsiteX2" fmla="*/ 1603049 w 1648069"/>
                      <a:gd name="connsiteY2" fmla="*/ 957942 h 2253342"/>
                      <a:gd name="connsiteX3" fmla="*/ 1581277 w 1648069"/>
                      <a:gd name="connsiteY3" fmla="*/ 936171 h 2253342"/>
                      <a:gd name="connsiteX4" fmla="*/ 1548620 w 1648069"/>
                      <a:gd name="connsiteY4" fmla="*/ 881742 h 2253342"/>
                      <a:gd name="connsiteX5" fmla="*/ 1483306 w 1648069"/>
                      <a:gd name="connsiteY5" fmla="*/ 783771 h 2253342"/>
                      <a:gd name="connsiteX6" fmla="*/ 1461535 w 1648069"/>
                      <a:gd name="connsiteY6" fmla="*/ 751114 h 2253342"/>
                      <a:gd name="connsiteX7" fmla="*/ 1451394 w 1648069"/>
                      <a:gd name="connsiteY7" fmla="*/ 696685 h 2253342"/>
                      <a:gd name="connsiteX8" fmla="*/ 1440757 w 1648069"/>
                      <a:gd name="connsiteY8" fmla="*/ 653142 h 2253342"/>
                      <a:gd name="connsiteX9" fmla="*/ 1424305 w 1648069"/>
                      <a:gd name="connsiteY9" fmla="*/ 620485 h 2253342"/>
                      <a:gd name="connsiteX10" fmla="*/ 1341792 w 1648069"/>
                      <a:gd name="connsiteY10" fmla="*/ 544285 h 2253342"/>
                      <a:gd name="connsiteX11" fmla="*/ 1320020 w 1648069"/>
                      <a:gd name="connsiteY11" fmla="*/ 478971 h 2253342"/>
                      <a:gd name="connsiteX12" fmla="*/ 1309135 w 1648069"/>
                      <a:gd name="connsiteY12" fmla="*/ 446314 h 2253342"/>
                      <a:gd name="connsiteX13" fmla="*/ 1254706 w 1648069"/>
                      <a:gd name="connsiteY13" fmla="*/ 391885 h 2253342"/>
                      <a:gd name="connsiteX14" fmla="*/ 1200277 w 1648069"/>
                      <a:gd name="connsiteY14" fmla="*/ 337457 h 2253342"/>
                      <a:gd name="connsiteX15" fmla="*/ 1178506 w 1648069"/>
                      <a:gd name="connsiteY15" fmla="*/ 315685 h 2253342"/>
                      <a:gd name="connsiteX16" fmla="*/ 1113192 w 1648069"/>
                      <a:gd name="connsiteY16" fmla="*/ 293914 h 2253342"/>
                      <a:gd name="connsiteX17" fmla="*/ 1080535 w 1648069"/>
                      <a:gd name="connsiteY17" fmla="*/ 283028 h 2253342"/>
                      <a:gd name="connsiteX18" fmla="*/ 1004335 w 1648069"/>
                      <a:gd name="connsiteY18" fmla="*/ 261257 h 2253342"/>
                      <a:gd name="connsiteX19" fmla="*/ 949906 w 1648069"/>
                      <a:gd name="connsiteY19" fmla="*/ 217714 h 2253342"/>
                      <a:gd name="connsiteX20" fmla="*/ 895477 w 1648069"/>
                      <a:gd name="connsiteY20" fmla="*/ 174171 h 2253342"/>
                      <a:gd name="connsiteX21" fmla="*/ 862820 w 1648069"/>
                      <a:gd name="connsiteY21" fmla="*/ 163285 h 2253342"/>
                      <a:gd name="connsiteX22" fmla="*/ 830163 w 1648069"/>
                      <a:gd name="connsiteY22" fmla="*/ 141514 h 2253342"/>
                      <a:gd name="connsiteX23" fmla="*/ 797506 w 1648069"/>
                      <a:gd name="connsiteY23" fmla="*/ 130628 h 2253342"/>
                      <a:gd name="connsiteX24" fmla="*/ 699535 w 1648069"/>
                      <a:gd name="connsiteY24" fmla="*/ 76200 h 2253342"/>
                      <a:gd name="connsiteX25" fmla="*/ 645106 w 1648069"/>
                      <a:gd name="connsiteY25" fmla="*/ 32657 h 2253342"/>
                      <a:gd name="connsiteX26" fmla="*/ 503592 w 1648069"/>
                      <a:gd name="connsiteY26" fmla="*/ 0 h 2253342"/>
                      <a:gd name="connsiteX27" fmla="*/ 351192 w 1648069"/>
                      <a:gd name="connsiteY27" fmla="*/ 21771 h 2253342"/>
                      <a:gd name="connsiteX28" fmla="*/ 329420 w 1648069"/>
                      <a:gd name="connsiteY28" fmla="*/ 43542 h 2253342"/>
                      <a:gd name="connsiteX29" fmla="*/ 296763 w 1648069"/>
                      <a:gd name="connsiteY29" fmla="*/ 97971 h 2253342"/>
                      <a:gd name="connsiteX30" fmla="*/ 285877 w 1648069"/>
                      <a:gd name="connsiteY30" fmla="*/ 130628 h 2253342"/>
                      <a:gd name="connsiteX31" fmla="*/ 264106 w 1648069"/>
                      <a:gd name="connsiteY31" fmla="*/ 163285 h 2253342"/>
                      <a:gd name="connsiteX32" fmla="*/ 253220 w 1648069"/>
                      <a:gd name="connsiteY32" fmla="*/ 217714 h 2253342"/>
                      <a:gd name="connsiteX33" fmla="*/ 242335 w 1648069"/>
                      <a:gd name="connsiteY33" fmla="*/ 250371 h 2253342"/>
                      <a:gd name="connsiteX34" fmla="*/ 231449 w 1648069"/>
                      <a:gd name="connsiteY34" fmla="*/ 293914 h 2253342"/>
                      <a:gd name="connsiteX35" fmla="*/ 198792 w 1648069"/>
                      <a:gd name="connsiteY35" fmla="*/ 348342 h 2253342"/>
                      <a:gd name="connsiteX36" fmla="*/ 198792 w 1648069"/>
                      <a:gd name="connsiteY36" fmla="*/ 348342 h 2253342"/>
                      <a:gd name="connsiteX37" fmla="*/ 111706 w 1648069"/>
                      <a:gd name="connsiteY37" fmla="*/ 457200 h 2253342"/>
                      <a:gd name="connsiteX38" fmla="*/ 100820 w 1648069"/>
                      <a:gd name="connsiteY38" fmla="*/ 489857 h 2253342"/>
                      <a:gd name="connsiteX39" fmla="*/ 68163 w 1648069"/>
                      <a:gd name="connsiteY39" fmla="*/ 511628 h 2253342"/>
                      <a:gd name="connsiteX40" fmla="*/ 46392 w 1648069"/>
                      <a:gd name="connsiteY40" fmla="*/ 533400 h 2253342"/>
                      <a:gd name="connsiteX41" fmla="*/ 32438 w 1648069"/>
                      <a:gd name="connsiteY41" fmla="*/ 700523 h 2253342"/>
                      <a:gd name="connsiteX42" fmla="*/ 13131 w 1648069"/>
                      <a:gd name="connsiteY42" fmla="*/ 803154 h 2253342"/>
                      <a:gd name="connsiteX43" fmla="*/ 1532 w 1648069"/>
                      <a:gd name="connsiteY43" fmla="*/ 877906 h 2253342"/>
                      <a:gd name="connsiteX44" fmla="*/ 12417 w 1648069"/>
                      <a:gd name="connsiteY44" fmla="*/ 1023257 h 2253342"/>
                      <a:gd name="connsiteX45" fmla="*/ 5107 w 1648069"/>
                      <a:gd name="connsiteY45" fmla="*/ 1141777 h 2253342"/>
                      <a:gd name="connsiteX46" fmla="*/ 2849 w 1648069"/>
                      <a:gd name="connsiteY46" fmla="*/ 1251857 h 2253342"/>
                      <a:gd name="connsiteX47" fmla="*/ 46392 w 1648069"/>
                      <a:gd name="connsiteY47" fmla="*/ 1306285 h 2253342"/>
                      <a:gd name="connsiteX48" fmla="*/ 57277 w 1648069"/>
                      <a:gd name="connsiteY48" fmla="*/ 1338942 h 2253342"/>
                      <a:gd name="connsiteX49" fmla="*/ 35506 w 1648069"/>
                      <a:gd name="connsiteY49" fmla="*/ 1534885 h 2253342"/>
                      <a:gd name="connsiteX50" fmla="*/ 24620 w 1648069"/>
                      <a:gd name="connsiteY50" fmla="*/ 1567542 h 2253342"/>
                      <a:gd name="connsiteX51" fmla="*/ 35506 w 1648069"/>
                      <a:gd name="connsiteY51" fmla="*/ 1709057 h 2253342"/>
                      <a:gd name="connsiteX52" fmla="*/ 57277 w 1648069"/>
                      <a:gd name="connsiteY52" fmla="*/ 1741714 h 2253342"/>
                      <a:gd name="connsiteX53" fmla="*/ 100820 w 1648069"/>
                      <a:gd name="connsiteY53" fmla="*/ 1785257 h 2253342"/>
                      <a:gd name="connsiteX54" fmla="*/ 122592 w 1648069"/>
                      <a:gd name="connsiteY54" fmla="*/ 1807028 h 2253342"/>
                      <a:gd name="connsiteX55" fmla="*/ 144363 w 1648069"/>
                      <a:gd name="connsiteY55" fmla="*/ 1828800 h 2253342"/>
                      <a:gd name="connsiteX56" fmla="*/ 177020 w 1648069"/>
                      <a:gd name="connsiteY56" fmla="*/ 1850571 h 2253342"/>
                      <a:gd name="connsiteX57" fmla="*/ 220563 w 1648069"/>
                      <a:gd name="connsiteY57" fmla="*/ 1905000 h 2253342"/>
                      <a:gd name="connsiteX58" fmla="*/ 242335 w 1648069"/>
                      <a:gd name="connsiteY58" fmla="*/ 1937657 h 2253342"/>
                      <a:gd name="connsiteX59" fmla="*/ 318535 w 1648069"/>
                      <a:gd name="connsiteY59" fmla="*/ 2002971 h 2253342"/>
                      <a:gd name="connsiteX60" fmla="*/ 405620 w 1648069"/>
                      <a:gd name="connsiteY60" fmla="*/ 2079171 h 2253342"/>
                      <a:gd name="connsiteX61" fmla="*/ 427392 w 1648069"/>
                      <a:gd name="connsiteY61" fmla="*/ 2100942 h 2253342"/>
                      <a:gd name="connsiteX62" fmla="*/ 492706 w 1648069"/>
                      <a:gd name="connsiteY62" fmla="*/ 2122714 h 2253342"/>
                      <a:gd name="connsiteX63" fmla="*/ 525363 w 1648069"/>
                      <a:gd name="connsiteY63" fmla="*/ 2133600 h 2253342"/>
                      <a:gd name="connsiteX64" fmla="*/ 601563 w 1648069"/>
                      <a:gd name="connsiteY64" fmla="*/ 2177142 h 2253342"/>
                      <a:gd name="connsiteX65" fmla="*/ 699535 w 1648069"/>
                      <a:gd name="connsiteY65" fmla="*/ 2198914 h 2253342"/>
                      <a:gd name="connsiteX66" fmla="*/ 786620 w 1648069"/>
                      <a:gd name="connsiteY66" fmla="*/ 2220685 h 2253342"/>
                      <a:gd name="connsiteX67" fmla="*/ 851935 w 1648069"/>
                      <a:gd name="connsiteY67" fmla="*/ 2242457 h 2253342"/>
                      <a:gd name="connsiteX68" fmla="*/ 884592 w 1648069"/>
                      <a:gd name="connsiteY68" fmla="*/ 2253342 h 2253342"/>
                      <a:gd name="connsiteX69" fmla="*/ 1026106 w 1648069"/>
                      <a:gd name="connsiteY69" fmla="*/ 2242457 h 2253342"/>
                      <a:gd name="connsiteX70" fmla="*/ 1091420 w 1648069"/>
                      <a:gd name="connsiteY70" fmla="*/ 2177142 h 2253342"/>
                      <a:gd name="connsiteX71" fmla="*/ 1145849 w 1648069"/>
                      <a:gd name="connsiteY71" fmla="*/ 2122714 h 2253342"/>
                      <a:gd name="connsiteX72" fmla="*/ 1167620 w 1648069"/>
                      <a:gd name="connsiteY72" fmla="*/ 2090057 h 2253342"/>
                      <a:gd name="connsiteX73" fmla="*/ 1222049 w 1648069"/>
                      <a:gd name="connsiteY73" fmla="*/ 2035628 h 2253342"/>
                      <a:gd name="connsiteX74" fmla="*/ 1287363 w 1648069"/>
                      <a:gd name="connsiteY74" fmla="*/ 1970314 h 2253342"/>
                      <a:gd name="connsiteX75" fmla="*/ 1330906 w 1648069"/>
                      <a:gd name="connsiteY75" fmla="*/ 1905000 h 2253342"/>
                      <a:gd name="connsiteX76" fmla="*/ 1374449 w 1648069"/>
                      <a:gd name="connsiteY76" fmla="*/ 1839685 h 2253342"/>
                      <a:gd name="connsiteX77" fmla="*/ 1396220 w 1648069"/>
                      <a:gd name="connsiteY77" fmla="*/ 1807028 h 2253342"/>
                      <a:gd name="connsiteX78" fmla="*/ 1472420 w 1648069"/>
                      <a:gd name="connsiteY78" fmla="*/ 1730828 h 2253342"/>
                      <a:gd name="connsiteX79" fmla="*/ 1494192 w 1648069"/>
                      <a:gd name="connsiteY79" fmla="*/ 1709057 h 2253342"/>
                      <a:gd name="connsiteX80" fmla="*/ 1515963 w 1648069"/>
                      <a:gd name="connsiteY80" fmla="*/ 1676400 h 2253342"/>
                      <a:gd name="connsiteX81" fmla="*/ 1537735 w 1648069"/>
                      <a:gd name="connsiteY81" fmla="*/ 1654628 h 2253342"/>
                      <a:gd name="connsiteX82" fmla="*/ 1581277 w 1648069"/>
                      <a:gd name="connsiteY82" fmla="*/ 1578428 h 2253342"/>
                      <a:gd name="connsiteX83" fmla="*/ 1635706 w 1648069"/>
                      <a:gd name="connsiteY83" fmla="*/ 1513114 h 2253342"/>
                      <a:gd name="connsiteX84" fmla="*/ 1648069 w 1648069"/>
                      <a:gd name="connsiteY84" fmla="*/ 1494912 h 2253342"/>
                      <a:gd name="connsiteX0" fmla="*/ 1596230 w 1635827"/>
                      <a:gd name="connsiteY0" fmla="*/ 1183019 h 2253342"/>
                      <a:gd name="connsiteX1" fmla="*/ 1635706 w 1635827"/>
                      <a:gd name="connsiteY1" fmla="*/ 1066800 h 2253342"/>
                      <a:gd name="connsiteX2" fmla="*/ 1603049 w 1635827"/>
                      <a:gd name="connsiteY2" fmla="*/ 957942 h 2253342"/>
                      <a:gd name="connsiteX3" fmla="*/ 1581277 w 1635827"/>
                      <a:gd name="connsiteY3" fmla="*/ 936171 h 2253342"/>
                      <a:gd name="connsiteX4" fmla="*/ 1548620 w 1635827"/>
                      <a:gd name="connsiteY4" fmla="*/ 881742 h 2253342"/>
                      <a:gd name="connsiteX5" fmla="*/ 1483306 w 1635827"/>
                      <a:gd name="connsiteY5" fmla="*/ 783771 h 2253342"/>
                      <a:gd name="connsiteX6" fmla="*/ 1461535 w 1635827"/>
                      <a:gd name="connsiteY6" fmla="*/ 751114 h 2253342"/>
                      <a:gd name="connsiteX7" fmla="*/ 1451394 w 1635827"/>
                      <a:gd name="connsiteY7" fmla="*/ 696685 h 2253342"/>
                      <a:gd name="connsiteX8" fmla="*/ 1440757 w 1635827"/>
                      <a:gd name="connsiteY8" fmla="*/ 653142 h 2253342"/>
                      <a:gd name="connsiteX9" fmla="*/ 1424305 w 1635827"/>
                      <a:gd name="connsiteY9" fmla="*/ 620485 h 2253342"/>
                      <a:gd name="connsiteX10" fmla="*/ 1341792 w 1635827"/>
                      <a:gd name="connsiteY10" fmla="*/ 544285 h 2253342"/>
                      <a:gd name="connsiteX11" fmla="*/ 1320020 w 1635827"/>
                      <a:gd name="connsiteY11" fmla="*/ 478971 h 2253342"/>
                      <a:gd name="connsiteX12" fmla="*/ 1309135 w 1635827"/>
                      <a:gd name="connsiteY12" fmla="*/ 446314 h 2253342"/>
                      <a:gd name="connsiteX13" fmla="*/ 1254706 w 1635827"/>
                      <a:gd name="connsiteY13" fmla="*/ 391885 h 2253342"/>
                      <a:gd name="connsiteX14" fmla="*/ 1200277 w 1635827"/>
                      <a:gd name="connsiteY14" fmla="*/ 337457 h 2253342"/>
                      <a:gd name="connsiteX15" fmla="*/ 1178506 w 1635827"/>
                      <a:gd name="connsiteY15" fmla="*/ 315685 h 2253342"/>
                      <a:gd name="connsiteX16" fmla="*/ 1113192 w 1635827"/>
                      <a:gd name="connsiteY16" fmla="*/ 293914 h 2253342"/>
                      <a:gd name="connsiteX17" fmla="*/ 1080535 w 1635827"/>
                      <a:gd name="connsiteY17" fmla="*/ 283028 h 2253342"/>
                      <a:gd name="connsiteX18" fmla="*/ 1004335 w 1635827"/>
                      <a:gd name="connsiteY18" fmla="*/ 261257 h 2253342"/>
                      <a:gd name="connsiteX19" fmla="*/ 949906 w 1635827"/>
                      <a:gd name="connsiteY19" fmla="*/ 217714 h 2253342"/>
                      <a:gd name="connsiteX20" fmla="*/ 895477 w 1635827"/>
                      <a:gd name="connsiteY20" fmla="*/ 174171 h 2253342"/>
                      <a:gd name="connsiteX21" fmla="*/ 862820 w 1635827"/>
                      <a:gd name="connsiteY21" fmla="*/ 163285 h 2253342"/>
                      <a:gd name="connsiteX22" fmla="*/ 830163 w 1635827"/>
                      <a:gd name="connsiteY22" fmla="*/ 141514 h 2253342"/>
                      <a:gd name="connsiteX23" fmla="*/ 797506 w 1635827"/>
                      <a:gd name="connsiteY23" fmla="*/ 130628 h 2253342"/>
                      <a:gd name="connsiteX24" fmla="*/ 699535 w 1635827"/>
                      <a:gd name="connsiteY24" fmla="*/ 76200 h 2253342"/>
                      <a:gd name="connsiteX25" fmla="*/ 645106 w 1635827"/>
                      <a:gd name="connsiteY25" fmla="*/ 32657 h 2253342"/>
                      <a:gd name="connsiteX26" fmla="*/ 503592 w 1635827"/>
                      <a:gd name="connsiteY26" fmla="*/ 0 h 2253342"/>
                      <a:gd name="connsiteX27" fmla="*/ 351192 w 1635827"/>
                      <a:gd name="connsiteY27" fmla="*/ 21771 h 2253342"/>
                      <a:gd name="connsiteX28" fmla="*/ 329420 w 1635827"/>
                      <a:gd name="connsiteY28" fmla="*/ 43542 h 2253342"/>
                      <a:gd name="connsiteX29" fmla="*/ 296763 w 1635827"/>
                      <a:gd name="connsiteY29" fmla="*/ 97971 h 2253342"/>
                      <a:gd name="connsiteX30" fmla="*/ 285877 w 1635827"/>
                      <a:gd name="connsiteY30" fmla="*/ 130628 h 2253342"/>
                      <a:gd name="connsiteX31" fmla="*/ 264106 w 1635827"/>
                      <a:gd name="connsiteY31" fmla="*/ 163285 h 2253342"/>
                      <a:gd name="connsiteX32" fmla="*/ 253220 w 1635827"/>
                      <a:gd name="connsiteY32" fmla="*/ 217714 h 2253342"/>
                      <a:gd name="connsiteX33" fmla="*/ 242335 w 1635827"/>
                      <a:gd name="connsiteY33" fmla="*/ 250371 h 2253342"/>
                      <a:gd name="connsiteX34" fmla="*/ 231449 w 1635827"/>
                      <a:gd name="connsiteY34" fmla="*/ 293914 h 2253342"/>
                      <a:gd name="connsiteX35" fmla="*/ 198792 w 1635827"/>
                      <a:gd name="connsiteY35" fmla="*/ 348342 h 2253342"/>
                      <a:gd name="connsiteX36" fmla="*/ 198792 w 1635827"/>
                      <a:gd name="connsiteY36" fmla="*/ 348342 h 2253342"/>
                      <a:gd name="connsiteX37" fmla="*/ 111706 w 1635827"/>
                      <a:gd name="connsiteY37" fmla="*/ 457200 h 2253342"/>
                      <a:gd name="connsiteX38" fmla="*/ 100820 w 1635827"/>
                      <a:gd name="connsiteY38" fmla="*/ 489857 h 2253342"/>
                      <a:gd name="connsiteX39" fmla="*/ 68163 w 1635827"/>
                      <a:gd name="connsiteY39" fmla="*/ 511628 h 2253342"/>
                      <a:gd name="connsiteX40" fmla="*/ 46392 w 1635827"/>
                      <a:gd name="connsiteY40" fmla="*/ 533400 h 2253342"/>
                      <a:gd name="connsiteX41" fmla="*/ 32438 w 1635827"/>
                      <a:gd name="connsiteY41" fmla="*/ 700523 h 2253342"/>
                      <a:gd name="connsiteX42" fmla="*/ 13131 w 1635827"/>
                      <a:gd name="connsiteY42" fmla="*/ 803154 h 2253342"/>
                      <a:gd name="connsiteX43" fmla="*/ 1532 w 1635827"/>
                      <a:gd name="connsiteY43" fmla="*/ 877906 h 2253342"/>
                      <a:gd name="connsiteX44" fmla="*/ 12417 w 1635827"/>
                      <a:gd name="connsiteY44" fmla="*/ 1023257 h 2253342"/>
                      <a:gd name="connsiteX45" fmla="*/ 5107 w 1635827"/>
                      <a:gd name="connsiteY45" fmla="*/ 1141777 h 2253342"/>
                      <a:gd name="connsiteX46" fmla="*/ 2849 w 1635827"/>
                      <a:gd name="connsiteY46" fmla="*/ 1251857 h 2253342"/>
                      <a:gd name="connsiteX47" fmla="*/ 46392 w 1635827"/>
                      <a:gd name="connsiteY47" fmla="*/ 1306285 h 2253342"/>
                      <a:gd name="connsiteX48" fmla="*/ 57277 w 1635827"/>
                      <a:gd name="connsiteY48" fmla="*/ 1338942 h 2253342"/>
                      <a:gd name="connsiteX49" fmla="*/ 35506 w 1635827"/>
                      <a:gd name="connsiteY49" fmla="*/ 1534885 h 2253342"/>
                      <a:gd name="connsiteX50" fmla="*/ 24620 w 1635827"/>
                      <a:gd name="connsiteY50" fmla="*/ 1567542 h 2253342"/>
                      <a:gd name="connsiteX51" fmla="*/ 35506 w 1635827"/>
                      <a:gd name="connsiteY51" fmla="*/ 1709057 h 2253342"/>
                      <a:gd name="connsiteX52" fmla="*/ 57277 w 1635827"/>
                      <a:gd name="connsiteY52" fmla="*/ 1741714 h 2253342"/>
                      <a:gd name="connsiteX53" fmla="*/ 100820 w 1635827"/>
                      <a:gd name="connsiteY53" fmla="*/ 1785257 h 2253342"/>
                      <a:gd name="connsiteX54" fmla="*/ 122592 w 1635827"/>
                      <a:gd name="connsiteY54" fmla="*/ 1807028 h 2253342"/>
                      <a:gd name="connsiteX55" fmla="*/ 144363 w 1635827"/>
                      <a:gd name="connsiteY55" fmla="*/ 1828800 h 2253342"/>
                      <a:gd name="connsiteX56" fmla="*/ 177020 w 1635827"/>
                      <a:gd name="connsiteY56" fmla="*/ 1850571 h 2253342"/>
                      <a:gd name="connsiteX57" fmla="*/ 220563 w 1635827"/>
                      <a:gd name="connsiteY57" fmla="*/ 1905000 h 2253342"/>
                      <a:gd name="connsiteX58" fmla="*/ 242335 w 1635827"/>
                      <a:gd name="connsiteY58" fmla="*/ 1937657 h 2253342"/>
                      <a:gd name="connsiteX59" fmla="*/ 318535 w 1635827"/>
                      <a:gd name="connsiteY59" fmla="*/ 2002971 h 2253342"/>
                      <a:gd name="connsiteX60" fmla="*/ 405620 w 1635827"/>
                      <a:gd name="connsiteY60" fmla="*/ 2079171 h 2253342"/>
                      <a:gd name="connsiteX61" fmla="*/ 427392 w 1635827"/>
                      <a:gd name="connsiteY61" fmla="*/ 2100942 h 2253342"/>
                      <a:gd name="connsiteX62" fmla="*/ 492706 w 1635827"/>
                      <a:gd name="connsiteY62" fmla="*/ 2122714 h 2253342"/>
                      <a:gd name="connsiteX63" fmla="*/ 525363 w 1635827"/>
                      <a:gd name="connsiteY63" fmla="*/ 2133600 h 2253342"/>
                      <a:gd name="connsiteX64" fmla="*/ 601563 w 1635827"/>
                      <a:gd name="connsiteY64" fmla="*/ 2177142 h 2253342"/>
                      <a:gd name="connsiteX65" fmla="*/ 699535 w 1635827"/>
                      <a:gd name="connsiteY65" fmla="*/ 2198914 h 2253342"/>
                      <a:gd name="connsiteX66" fmla="*/ 786620 w 1635827"/>
                      <a:gd name="connsiteY66" fmla="*/ 2220685 h 2253342"/>
                      <a:gd name="connsiteX67" fmla="*/ 851935 w 1635827"/>
                      <a:gd name="connsiteY67" fmla="*/ 2242457 h 2253342"/>
                      <a:gd name="connsiteX68" fmla="*/ 884592 w 1635827"/>
                      <a:gd name="connsiteY68" fmla="*/ 2253342 h 2253342"/>
                      <a:gd name="connsiteX69" fmla="*/ 1026106 w 1635827"/>
                      <a:gd name="connsiteY69" fmla="*/ 2242457 h 2253342"/>
                      <a:gd name="connsiteX70" fmla="*/ 1091420 w 1635827"/>
                      <a:gd name="connsiteY70" fmla="*/ 2177142 h 2253342"/>
                      <a:gd name="connsiteX71" fmla="*/ 1145849 w 1635827"/>
                      <a:gd name="connsiteY71" fmla="*/ 2122714 h 2253342"/>
                      <a:gd name="connsiteX72" fmla="*/ 1167620 w 1635827"/>
                      <a:gd name="connsiteY72" fmla="*/ 2090057 h 2253342"/>
                      <a:gd name="connsiteX73" fmla="*/ 1222049 w 1635827"/>
                      <a:gd name="connsiteY73" fmla="*/ 2035628 h 2253342"/>
                      <a:gd name="connsiteX74" fmla="*/ 1287363 w 1635827"/>
                      <a:gd name="connsiteY74" fmla="*/ 1970314 h 2253342"/>
                      <a:gd name="connsiteX75" fmla="*/ 1330906 w 1635827"/>
                      <a:gd name="connsiteY75" fmla="*/ 1905000 h 2253342"/>
                      <a:gd name="connsiteX76" fmla="*/ 1374449 w 1635827"/>
                      <a:gd name="connsiteY76" fmla="*/ 1839685 h 2253342"/>
                      <a:gd name="connsiteX77" fmla="*/ 1396220 w 1635827"/>
                      <a:gd name="connsiteY77" fmla="*/ 1807028 h 2253342"/>
                      <a:gd name="connsiteX78" fmla="*/ 1472420 w 1635827"/>
                      <a:gd name="connsiteY78" fmla="*/ 1730828 h 2253342"/>
                      <a:gd name="connsiteX79" fmla="*/ 1494192 w 1635827"/>
                      <a:gd name="connsiteY79" fmla="*/ 1709057 h 2253342"/>
                      <a:gd name="connsiteX80" fmla="*/ 1515963 w 1635827"/>
                      <a:gd name="connsiteY80" fmla="*/ 1676400 h 2253342"/>
                      <a:gd name="connsiteX81" fmla="*/ 1537735 w 1635827"/>
                      <a:gd name="connsiteY81" fmla="*/ 1654628 h 2253342"/>
                      <a:gd name="connsiteX82" fmla="*/ 1581277 w 1635827"/>
                      <a:gd name="connsiteY82" fmla="*/ 1578428 h 2253342"/>
                      <a:gd name="connsiteX83" fmla="*/ 1635706 w 1635827"/>
                      <a:gd name="connsiteY83" fmla="*/ 1513114 h 2253342"/>
                      <a:gd name="connsiteX84" fmla="*/ 1603526 w 1635827"/>
                      <a:gd name="connsiteY84" fmla="*/ 1369769 h 2253342"/>
                      <a:gd name="connsiteX0" fmla="*/ 1596230 w 1635827"/>
                      <a:gd name="connsiteY0" fmla="*/ 1183019 h 2253342"/>
                      <a:gd name="connsiteX1" fmla="*/ 1603049 w 1635827"/>
                      <a:gd name="connsiteY1" fmla="*/ 957942 h 2253342"/>
                      <a:gd name="connsiteX2" fmla="*/ 1581277 w 1635827"/>
                      <a:gd name="connsiteY2" fmla="*/ 936171 h 2253342"/>
                      <a:gd name="connsiteX3" fmla="*/ 1548620 w 1635827"/>
                      <a:gd name="connsiteY3" fmla="*/ 881742 h 2253342"/>
                      <a:gd name="connsiteX4" fmla="*/ 1483306 w 1635827"/>
                      <a:gd name="connsiteY4" fmla="*/ 783771 h 2253342"/>
                      <a:gd name="connsiteX5" fmla="*/ 1461535 w 1635827"/>
                      <a:gd name="connsiteY5" fmla="*/ 751114 h 2253342"/>
                      <a:gd name="connsiteX6" fmla="*/ 1451394 w 1635827"/>
                      <a:gd name="connsiteY6" fmla="*/ 696685 h 2253342"/>
                      <a:gd name="connsiteX7" fmla="*/ 1440757 w 1635827"/>
                      <a:gd name="connsiteY7" fmla="*/ 653142 h 2253342"/>
                      <a:gd name="connsiteX8" fmla="*/ 1424305 w 1635827"/>
                      <a:gd name="connsiteY8" fmla="*/ 620485 h 2253342"/>
                      <a:gd name="connsiteX9" fmla="*/ 1341792 w 1635827"/>
                      <a:gd name="connsiteY9" fmla="*/ 544285 h 2253342"/>
                      <a:gd name="connsiteX10" fmla="*/ 1320020 w 1635827"/>
                      <a:gd name="connsiteY10" fmla="*/ 478971 h 2253342"/>
                      <a:gd name="connsiteX11" fmla="*/ 1309135 w 1635827"/>
                      <a:gd name="connsiteY11" fmla="*/ 446314 h 2253342"/>
                      <a:gd name="connsiteX12" fmla="*/ 1254706 w 1635827"/>
                      <a:gd name="connsiteY12" fmla="*/ 391885 h 2253342"/>
                      <a:gd name="connsiteX13" fmla="*/ 1200277 w 1635827"/>
                      <a:gd name="connsiteY13" fmla="*/ 337457 h 2253342"/>
                      <a:gd name="connsiteX14" fmla="*/ 1178506 w 1635827"/>
                      <a:gd name="connsiteY14" fmla="*/ 315685 h 2253342"/>
                      <a:gd name="connsiteX15" fmla="*/ 1113192 w 1635827"/>
                      <a:gd name="connsiteY15" fmla="*/ 293914 h 2253342"/>
                      <a:gd name="connsiteX16" fmla="*/ 1080535 w 1635827"/>
                      <a:gd name="connsiteY16" fmla="*/ 283028 h 2253342"/>
                      <a:gd name="connsiteX17" fmla="*/ 1004335 w 1635827"/>
                      <a:gd name="connsiteY17" fmla="*/ 261257 h 2253342"/>
                      <a:gd name="connsiteX18" fmla="*/ 949906 w 1635827"/>
                      <a:gd name="connsiteY18" fmla="*/ 217714 h 2253342"/>
                      <a:gd name="connsiteX19" fmla="*/ 895477 w 1635827"/>
                      <a:gd name="connsiteY19" fmla="*/ 174171 h 2253342"/>
                      <a:gd name="connsiteX20" fmla="*/ 862820 w 1635827"/>
                      <a:gd name="connsiteY20" fmla="*/ 163285 h 2253342"/>
                      <a:gd name="connsiteX21" fmla="*/ 830163 w 1635827"/>
                      <a:gd name="connsiteY21" fmla="*/ 141514 h 2253342"/>
                      <a:gd name="connsiteX22" fmla="*/ 797506 w 1635827"/>
                      <a:gd name="connsiteY22" fmla="*/ 130628 h 2253342"/>
                      <a:gd name="connsiteX23" fmla="*/ 699535 w 1635827"/>
                      <a:gd name="connsiteY23" fmla="*/ 76200 h 2253342"/>
                      <a:gd name="connsiteX24" fmla="*/ 645106 w 1635827"/>
                      <a:gd name="connsiteY24" fmla="*/ 32657 h 2253342"/>
                      <a:gd name="connsiteX25" fmla="*/ 503592 w 1635827"/>
                      <a:gd name="connsiteY25" fmla="*/ 0 h 2253342"/>
                      <a:gd name="connsiteX26" fmla="*/ 351192 w 1635827"/>
                      <a:gd name="connsiteY26" fmla="*/ 21771 h 2253342"/>
                      <a:gd name="connsiteX27" fmla="*/ 329420 w 1635827"/>
                      <a:gd name="connsiteY27" fmla="*/ 43542 h 2253342"/>
                      <a:gd name="connsiteX28" fmla="*/ 296763 w 1635827"/>
                      <a:gd name="connsiteY28" fmla="*/ 97971 h 2253342"/>
                      <a:gd name="connsiteX29" fmla="*/ 285877 w 1635827"/>
                      <a:gd name="connsiteY29" fmla="*/ 130628 h 2253342"/>
                      <a:gd name="connsiteX30" fmla="*/ 264106 w 1635827"/>
                      <a:gd name="connsiteY30" fmla="*/ 163285 h 2253342"/>
                      <a:gd name="connsiteX31" fmla="*/ 253220 w 1635827"/>
                      <a:gd name="connsiteY31" fmla="*/ 217714 h 2253342"/>
                      <a:gd name="connsiteX32" fmla="*/ 242335 w 1635827"/>
                      <a:gd name="connsiteY32" fmla="*/ 250371 h 2253342"/>
                      <a:gd name="connsiteX33" fmla="*/ 231449 w 1635827"/>
                      <a:gd name="connsiteY33" fmla="*/ 293914 h 2253342"/>
                      <a:gd name="connsiteX34" fmla="*/ 198792 w 1635827"/>
                      <a:gd name="connsiteY34" fmla="*/ 348342 h 2253342"/>
                      <a:gd name="connsiteX35" fmla="*/ 198792 w 1635827"/>
                      <a:gd name="connsiteY35" fmla="*/ 348342 h 2253342"/>
                      <a:gd name="connsiteX36" fmla="*/ 111706 w 1635827"/>
                      <a:gd name="connsiteY36" fmla="*/ 457200 h 2253342"/>
                      <a:gd name="connsiteX37" fmla="*/ 100820 w 1635827"/>
                      <a:gd name="connsiteY37" fmla="*/ 489857 h 2253342"/>
                      <a:gd name="connsiteX38" fmla="*/ 68163 w 1635827"/>
                      <a:gd name="connsiteY38" fmla="*/ 511628 h 2253342"/>
                      <a:gd name="connsiteX39" fmla="*/ 46392 w 1635827"/>
                      <a:gd name="connsiteY39" fmla="*/ 533400 h 2253342"/>
                      <a:gd name="connsiteX40" fmla="*/ 32438 w 1635827"/>
                      <a:gd name="connsiteY40" fmla="*/ 700523 h 2253342"/>
                      <a:gd name="connsiteX41" fmla="*/ 13131 w 1635827"/>
                      <a:gd name="connsiteY41" fmla="*/ 803154 h 2253342"/>
                      <a:gd name="connsiteX42" fmla="*/ 1532 w 1635827"/>
                      <a:gd name="connsiteY42" fmla="*/ 877906 h 2253342"/>
                      <a:gd name="connsiteX43" fmla="*/ 12417 w 1635827"/>
                      <a:gd name="connsiteY43" fmla="*/ 1023257 h 2253342"/>
                      <a:gd name="connsiteX44" fmla="*/ 5107 w 1635827"/>
                      <a:gd name="connsiteY44" fmla="*/ 1141777 h 2253342"/>
                      <a:gd name="connsiteX45" fmla="*/ 2849 w 1635827"/>
                      <a:gd name="connsiteY45" fmla="*/ 1251857 h 2253342"/>
                      <a:gd name="connsiteX46" fmla="*/ 46392 w 1635827"/>
                      <a:gd name="connsiteY46" fmla="*/ 1306285 h 2253342"/>
                      <a:gd name="connsiteX47" fmla="*/ 57277 w 1635827"/>
                      <a:gd name="connsiteY47" fmla="*/ 1338942 h 2253342"/>
                      <a:gd name="connsiteX48" fmla="*/ 35506 w 1635827"/>
                      <a:gd name="connsiteY48" fmla="*/ 1534885 h 2253342"/>
                      <a:gd name="connsiteX49" fmla="*/ 24620 w 1635827"/>
                      <a:gd name="connsiteY49" fmla="*/ 1567542 h 2253342"/>
                      <a:gd name="connsiteX50" fmla="*/ 35506 w 1635827"/>
                      <a:gd name="connsiteY50" fmla="*/ 1709057 h 2253342"/>
                      <a:gd name="connsiteX51" fmla="*/ 57277 w 1635827"/>
                      <a:gd name="connsiteY51" fmla="*/ 1741714 h 2253342"/>
                      <a:gd name="connsiteX52" fmla="*/ 100820 w 1635827"/>
                      <a:gd name="connsiteY52" fmla="*/ 1785257 h 2253342"/>
                      <a:gd name="connsiteX53" fmla="*/ 122592 w 1635827"/>
                      <a:gd name="connsiteY53" fmla="*/ 1807028 h 2253342"/>
                      <a:gd name="connsiteX54" fmla="*/ 144363 w 1635827"/>
                      <a:gd name="connsiteY54" fmla="*/ 1828800 h 2253342"/>
                      <a:gd name="connsiteX55" fmla="*/ 177020 w 1635827"/>
                      <a:gd name="connsiteY55" fmla="*/ 1850571 h 2253342"/>
                      <a:gd name="connsiteX56" fmla="*/ 220563 w 1635827"/>
                      <a:gd name="connsiteY56" fmla="*/ 1905000 h 2253342"/>
                      <a:gd name="connsiteX57" fmla="*/ 242335 w 1635827"/>
                      <a:gd name="connsiteY57" fmla="*/ 1937657 h 2253342"/>
                      <a:gd name="connsiteX58" fmla="*/ 318535 w 1635827"/>
                      <a:gd name="connsiteY58" fmla="*/ 2002971 h 2253342"/>
                      <a:gd name="connsiteX59" fmla="*/ 405620 w 1635827"/>
                      <a:gd name="connsiteY59" fmla="*/ 2079171 h 2253342"/>
                      <a:gd name="connsiteX60" fmla="*/ 427392 w 1635827"/>
                      <a:gd name="connsiteY60" fmla="*/ 2100942 h 2253342"/>
                      <a:gd name="connsiteX61" fmla="*/ 492706 w 1635827"/>
                      <a:gd name="connsiteY61" fmla="*/ 2122714 h 2253342"/>
                      <a:gd name="connsiteX62" fmla="*/ 525363 w 1635827"/>
                      <a:gd name="connsiteY62" fmla="*/ 2133600 h 2253342"/>
                      <a:gd name="connsiteX63" fmla="*/ 601563 w 1635827"/>
                      <a:gd name="connsiteY63" fmla="*/ 2177142 h 2253342"/>
                      <a:gd name="connsiteX64" fmla="*/ 699535 w 1635827"/>
                      <a:gd name="connsiteY64" fmla="*/ 2198914 h 2253342"/>
                      <a:gd name="connsiteX65" fmla="*/ 786620 w 1635827"/>
                      <a:gd name="connsiteY65" fmla="*/ 2220685 h 2253342"/>
                      <a:gd name="connsiteX66" fmla="*/ 851935 w 1635827"/>
                      <a:gd name="connsiteY66" fmla="*/ 2242457 h 2253342"/>
                      <a:gd name="connsiteX67" fmla="*/ 884592 w 1635827"/>
                      <a:gd name="connsiteY67" fmla="*/ 2253342 h 2253342"/>
                      <a:gd name="connsiteX68" fmla="*/ 1026106 w 1635827"/>
                      <a:gd name="connsiteY68" fmla="*/ 2242457 h 2253342"/>
                      <a:gd name="connsiteX69" fmla="*/ 1091420 w 1635827"/>
                      <a:gd name="connsiteY69" fmla="*/ 2177142 h 2253342"/>
                      <a:gd name="connsiteX70" fmla="*/ 1145849 w 1635827"/>
                      <a:gd name="connsiteY70" fmla="*/ 2122714 h 2253342"/>
                      <a:gd name="connsiteX71" fmla="*/ 1167620 w 1635827"/>
                      <a:gd name="connsiteY71" fmla="*/ 2090057 h 2253342"/>
                      <a:gd name="connsiteX72" fmla="*/ 1222049 w 1635827"/>
                      <a:gd name="connsiteY72" fmla="*/ 2035628 h 2253342"/>
                      <a:gd name="connsiteX73" fmla="*/ 1287363 w 1635827"/>
                      <a:gd name="connsiteY73" fmla="*/ 1970314 h 2253342"/>
                      <a:gd name="connsiteX74" fmla="*/ 1330906 w 1635827"/>
                      <a:gd name="connsiteY74" fmla="*/ 1905000 h 2253342"/>
                      <a:gd name="connsiteX75" fmla="*/ 1374449 w 1635827"/>
                      <a:gd name="connsiteY75" fmla="*/ 1839685 h 2253342"/>
                      <a:gd name="connsiteX76" fmla="*/ 1396220 w 1635827"/>
                      <a:gd name="connsiteY76" fmla="*/ 1807028 h 2253342"/>
                      <a:gd name="connsiteX77" fmla="*/ 1472420 w 1635827"/>
                      <a:gd name="connsiteY77" fmla="*/ 1730828 h 2253342"/>
                      <a:gd name="connsiteX78" fmla="*/ 1494192 w 1635827"/>
                      <a:gd name="connsiteY78" fmla="*/ 1709057 h 2253342"/>
                      <a:gd name="connsiteX79" fmla="*/ 1515963 w 1635827"/>
                      <a:gd name="connsiteY79" fmla="*/ 1676400 h 2253342"/>
                      <a:gd name="connsiteX80" fmla="*/ 1537735 w 1635827"/>
                      <a:gd name="connsiteY80" fmla="*/ 1654628 h 2253342"/>
                      <a:gd name="connsiteX81" fmla="*/ 1581277 w 1635827"/>
                      <a:gd name="connsiteY81" fmla="*/ 1578428 h 2253342"/>
                      <a:gd name="connsiteX82" fmla="*/ 1635706 w 1635827"/>
                      <a:gd name="connsiteY82" fmla="*/ 1513114 h 2253342"/>
                      <a:gd name="connsiteX83" fmla="*/ 1603526 w 1635827"/>
                      <a:gd name="connsiteY83" fmla="*/ 1369769 h 2253342"/>
                      <a:gd name="connsiteX0" fmla="*/ 1596230 w 1603532"/>
                      <a:gd name="connsiteY0" fmla="*/ 1183019 h 2253342"/>
                      <a:gd name="connsiteX1" fmla="*/ 1603049 w 1603532"/>
                      <a:gd name="connsiteY1" fmla="*/ 957942 h 2253342"/>
                      <a:gd name="connsiteX2" fmla="*/ 1581277 w 1603532"/>
                      <a:gd name="connsiteY2" fmla="*/ 936171 h 2253342"/>
                      <a:gd name="connsiteX3" fmla="*/ 1548620 w 1603532"/>
                      <a:gd name="connsiteY3" fmla="*/ 881742 h 2253342"/>
                      <a:gd name="connsiteX4" fmla="*/ 1483306 w 1603532"/>
                      <a:gd name="connsiteY4" fmla="*/ 783771 h 2253342"/>
                      <a:gd name="connsiteX5" fmla="*/ 1461535 w 1603532"/>
                      <a:gd name="connsiteY5" fmla="*/ 751114 h 2253342"/>
                      <a:gd name="connsiteX6" fmla="*/ 1451394 w 1603532"/>
                      <a:gd name="connsiteY6" fmla="*/ 696685 h 2253342"/>
                      <a:gd name="connsiteX7" fmla="*/ 1440757 w 1603532"/>
                      <a:gd name="connsiteY7" fmla="*/ 653142 h 2253342"/>
                      <a:gd name="connsiteX8" fmla="*/ 1424305 w 1603532"/>
                      <a:gd name="connsiteY8" fmla="*/ 620485 h 2253342"/>
                      <a:gd name="connsiteX9" fmla="*/ 1341792 w 1603532"/>
                      <a:gd name="connsiteY9" fmla="*/ 544285 h 2253342"/>
                      <a:gd name="connsiteX10" fmla="*/ 1320020 w 1603532"/>
                      <a:gd name="connsiteY10" fmla="*/ 478971 h 2253342"/>
                      <a:gd name="connsiteX11" fmla="*/ 1309135 w 1603532"/>
                      <a:gd name="connsiteY11" fmla="*/ 446314 h 2253342"/>
                      <a:gd name="connsiteX12" fmla="*/ 1254706 w 1603532"/>
                      <a:gd name="connsiteY12" fmla="*/ 391885 h 2253342"/>
                      <a:gd name="connsiteX13" fmla="*/ 1200277 w 1603532"/>
                      <a:gd name="connsiteY13" fmla="*/ 337457 h 2253342"/>
                      <a:gd name="connsiteX14" fmla="*/ 1178506 w 1603532"/>
                      <a:gd name="connsiteY14" fmla="*/ 315685 h 2253342"/>
                      <a:gd name="connsiteX15" fmla="*/ 1113192 w 1603532"/>
                      <a:gd name="connsiteY15" fmla="*/ 293914 h 2253342"/>
                      <a:gd name="connsiteX16" fmla="*/ 1080535 w 1603532"/>
                      <a:gd name="connsiteY16" fmla="*/ 283028 h 2253342"/>
                      <a:gd name="connsiteX17" fmla="*/ 1004335 w 1603532"/>
                      <a:gd name="connsiteY17" fmla="*/ 261257 h 2253342"/>
                      <a:gd name="connsiteX18" fmla="*/ 949906 w 1603532"/>
                      <a:gd name="connsiteY18" fmla="*/ 217714 h 2253342"/>
                      <a:gd name="connsiteX19" fmla="*/ 895477 w 1603532"/>
                      <a:gd name="connsiteY19" fmla="*/ 174171 h 2253342"/>
                      <a:gd name="connsiteX20" fmla="*/ 862820 w 1603532"/>
                      <a:gd name="connsiteY20" fmla="*/ 163285 h 2253342"/>
                      <a:gd name="connsiteX21" fmla="*/ 830163 w 1603532"/>
                      <a:gd name="connsiteY21" fmla="*/ 141514 h 2253342"/>
                      <a:gd name="connsiteX22" fmla="*/ 797506 w 1603532"/>
                      <a:gd name="connsiteY22" fmla="*/ 130628 h 2253342"/>
                      <a:gd name="connsiteX23" fmla="*/ 699535 w 1603532"/>
                      <a:gd name="connsiteY23" fmla="*/ 76200 h 2253342"/>
                      <a:gd name="connsiteX24" fmla="*/ 645106 w 1603532"/>
                      <a:gd name="connsiteY24" fmla="*/ 32657 h 2253342"/>
                      <a:gd name="connsiteX25" fmla="*/ 503592 w 1603532"/>
                      <a:gd name="connsiteY25" fmla="*/ 0 h 2253342"/>
                      <a:gd name="connsiteX26" fmla="*/ 351192 w 1603532"/>
                      <a:gd name="connsiteY26" fmla="*/ 21771 h 2253342"/>
                      <a:gd name="connsiteX27" fmla="*/ 329420 w 1603532"/>
                      <a:gd name="connsiteY27" fmla="*/ 43542 h 2253342"/>
                      <a:gd name="connsiteX28" fmla="*/ 296763 w 1603532"/>
                      <a:gd name="connsiteY28" fmla="*/ 97971 h 2253342"/>
                      <a:gd name="connsiteX29" fmla="*/ 285877 w 1603532"/>
                      <a:gd name="connsiteY29" fmla="*/ 130628 h 2253342"/>
                      <a:gd name="connsiteX30" fmla="*/ 264106 w 1603532"/>
                      <a:gd name="connsiteY30" fmla="*/ 163285 h 2253342"/>
                      <a:gd name="connsiteX31" fmla="*/ 253220 w 1603532"/>
                      <a:gd name="connsiteY31" fmla="*/ 217714 h 2253342"/>
                      <a:gd name="connsiteX32" fmla="*/ 242335 w 1603532"/>
                      <a:gd name="connsiteY32" fmla="*/ 250371 h 2253342"/>
                      <a:gd name="connsiteX33" fmla="*/ 231449 w 1603532"/>
                      <a:gd name="connsiteY33" fmla="*/ 293914 h 2253342"/>
                      <a:gd name="connsiteX34" fmla="*/ 198792 w 1603532"/>
                      <a:gd name="connsiteY34" fmla="*/ 348342 h 2253342"/>
                      <a:gd name="connsiteX35" fmla="*/ 198792 w 1603532"/>
                      <a:gd name="connsiteY35" fmla="*/ 348342 h 2253342"/>
                      <a:gd name="connsiteX36" fmla="*/ 111706 w 1603532"/>
                      <a:gd name="connsiteY36" fmla="*/ 457200 h 2253342"/>
                      <a:gd name="connsiteX37" fmla="*/ 100820 w 1603532"/>
                      <a:gd name="connsiteY37" fmla="*/ 489857 h 2253342"/>
                      <a:gd name="connsiteX38" fmla="*/ 68163 w 1603532"/>
                      <a:gd name="connsiteY38" fmla="*/ 511628 h 2253342"/>
                      <a:gd name="connsiteX39" fmla="*/ 46392 w 1603532"/>
                      <a:gd name="connsiteY39" fmla="*/ 533400 h 2253342"/>
                      <a:gd name="connsiteX40" fmla="*/ 32438 w 1603532"/>
                      <a:gd name="connsiteY40" fmla="*/ 700523 h 2253342"/>
                      <a:gd name="connsiteX41" fmla="*/ 13131 w 1603532"/>
                      <a:gd name="connsiteY41" fmla="*/ 803154 h 2253342"/>
                      <a:gd name="connsiteX42" fmla="*/ 1532 w 1603532"/>
                      <a:gd name="connsiteY42" fmla="*/ 877906 h 2253342"/>
                      <a:gd name="connsiteX43" fmla="*/ 12417 w 1603532"/>
                      <a:gd name="connsiteY43" fmla="*/ 1023257 h 2253342"/>
                      <a:gd name="connsiteX44" fmla="*/ 5107 w 1603532"/>
                      <a:gd name="connsiteY44" fmla="*/ 1141777 h 2253342"/>
                      <a:gd name="connsiteX45" fmla="*/ 2849 w 1603532"/>
                      <a:gd name="connsiteY45" fmla="*/ 1251857 h 2253342"/>
                      <a:gd name="connsiteX46" fmla="*/ 46392 w 1603532"/>
                      <a:gd name="connsiteY46" fmla="*/ 1306285 h 2253342"/>
                      <a:gd name="connsiteX47" fmla="*/ 57277 w 1603532"/>
                      <a:gd name="connsiteY47" fmla="*/ 1338942 h 2253342"/>
                      <a:gd name="connsiteX48" fmla="*/ 35506 w 1603532"/>
                      <a:gd name="connsiteY48" fmla="*/ 1534885 h 2253342"/>
                      <a:gd name="connsiteX49" fmla="*/ 24620 w 1603532"/>
                      <a:gd name="connsiteY49" fmla="*/ 1567542 h 2253342"/>
                      <a:gd name="connsiteX50" fmla="*/ 35506 w 1603532"/>
                      <a:gd name="connsiteY50" fmla="*/ 1709057 h 2253342"/>
                      <a:gd name="connsiteX51" fmla="*/ 57277 w 1603532"/>
                      <a:gd name="connsiteY51" fmla="*/ 1741714 h 2253342"/>
                      <a:gd name="connsiteX52" fmla="*/ 100820 w 1603532"/>
                      <a:gd name="connsiteY52" fmla="*/ 1785257 h 2253342"/>
                      <a:gd name="connsiteX53" fmla="*/ 122592 w 1603532"/>
                      <a:gd name="connsiteY53" fmla="*/ 1807028 h 2253342"/>
                      <a:gd name="connsiteX54" fmla="*/ 144363 w 1603532"/>
                      <a:gd name="connsiteY54" fmla="*/ 1828800 h 2253342"/>
                      <a:gd name="connsiteX55" fmla="*/ 177020 w 1603532"/>
                      <a:gd name="connsiteY55" fmla="*/ 1850571 h 2253342"/>
                      <a:gd name="connsiteX56" fmla="*/ 220563 w 1603532"/>
                      <a:gd name="connsiteY56" fmla="*/ 1905000 h 2253342"/>
                      <a:gd name="connsiteX57" fmla="*/ 242335 w 1603532"/>
                      <a:gd name="connsiteY57" fmla="*/ 1937657 h 2253342"/>
                      <a:gd name="connsiteX58" fmla="*/ 318535 w 1603532"/>
                      <a:gd name="connsiteY58" fmla="*/ 2002971 h 2253342"/>
                      <a:gd name="connsiteX59" fmla="*/ 405620 w 1603532"/>
                      <a:gd name="connsiteY59" fmla="*/ 2079171 h 2253342"/>
                      <a:gd name="connsiteX60" fmla="*/ 427392 w 1603532"/>
                      <a:gd name="connsiteY60" fmla="*/ 2100942 h 2253342"/>
                      <a:gd name="connsiteX61" fmla="*/ 492706 w 1603532"/>
                      <a:gd name="connsiteY61" fmla="*/ 2122714 h 2253342"/>
                      <a:gd name="connsiteX62" fmla="*/ 525363 w 1603532"/>
                      <a:gd name="connsiteY62" fmla="*/ 2133600 h 2253342"/>
                      <a:gd name="connsiteX63" fmla="*/ 601563 w 1603532"/>
                      <a:gd name="connsiteY63" fmla="*/ 2177142 h 2253342"/>
                      <a:gd name="connsiteX64" fmla="*/ 699535 w 1603532"/>
                      <a:gd name="connsiteY64" fmla="*/ 2198914 h 2253342"/>
                      <a:gd name="connsiteX65" fmla="*/ 786620 w 1603532"/>
                      <a:gd name="connsiteY65" fmla="*/ 2220685 h 2253342"/>
                      <a:gd name="connsiteX66" fmla="*/ 851935 w 1603532"/>
                      <a:gd name="connsiteY66" fmla="*/ 2242457 h 2253342"/>
                      <a:gd name="connsiteX67" fmla="*/ 884592 w 1603532"/>
                      <a:gd name="connsiteY67" fmla="*/ 2253342 h 2253342"/>
                      <a:gd name="connsiteX68" fmla="*/ 1026106 w 1603532"/>
                      <a:gd name="connsiteY68" fmla="*/ 2242457 h 2253342"/>
                      <a:gd name="connsiteX69" fmla="*/ 1091420 w 1603532"/>
                      <a:gd name="connsiteY69" fmla="*/ 2177142 h 2253342"/>
                      <a:gd name="connsiteX70" fmla="*/ 1145849 w 1603532"/>
                      <a:gd name="connsiteY70" fmla="*/ 2122714 h 2253342"/>
                      <a:gd name="connsiteX71" fmla="*/ 1167620 w 1603532"/>
                      <a:gd name="connsiteY71" fmla="*/ 2090057 h 2253342"/>
                      <a:gd name="connsiteX72" fmla="*/ 1222049 w 1603532"/>
                      <a:gd name="connsiteY72" fmla="*/ 2035628 h 2253342"/>
                      <a:gd name="connsiteX73" fmla="*/ 1287363 w 1603532"/>
                      <a:gd name="connsiteY73" fmla="*/ 1970314 h 2253342"/>
                      <a:gd name="connsiteX74" fmla="*/ 1330906 w 1603532"/>
                      <a:gd name="connsiteY74" fmla="*/ 1905000 h 2253342"/>
                      <a:gd name="connsiteX75" fmla="*/ 1374449 w 1603532"/>
                      <a:gd name="connsiteY75" fmla="*/ 1839685 h 2253342"/>
                      <a:gd name="connsiteX76" fmla="*/ 1396220 w 1603532"/>
                      <a:gd name="connsiteY76" fmla="*/ 1807028 h 2253342"/>
                      <a:gd name="connsiteX77" fmla="*/ 1472420 w 1603532"/>
                      <a:gd name="connsiteY77" fmla="*/ 1730828 h 2253342"/>
                      <a:gd name="connsiteX78" fmla="*/ 1494192 w 1603532"/>
                      <a:gd name="connsiteY78" fmla="*/ 1709057 h 2253342"/>
                      <a:gd name="connsiteX79" fmla="*/ 1515963 w 1603532"/>
                      <a:gd name="connsiteY79" fmla="*/ 1676400 h 2253342"/>
                      <a:gd name="connsiteX80" fmla="*/ 1537735 w 1603532"/>
                      <a:gd name="connsiteY80" fmla="*/ 1654628 h 2253342"/>
                      <a:gd name="connsiteX81" fmla="*/ 1581277 w 1603532"/>
                      <a:gd name="connsiteY81" fmla="*/ 1578428 h 2253342"/>
                      <a:gd name="connsiteX82" fmla="*/ 1603526 w 1603532"/>
                      <a:gd name="connsiteY82" fmla="*/ 1369769 h 2253342"/>
                      <a:gd name="connsiteX0" fmla="*/ 1596230 w 1603532"/>
                      <a:gd name="connsiteY0" fmla="*/ 1183019 h 2253342"/>
                      <a:gd name="connsiteX1" fmla="*/ 1603049 w 1603532"/>
                      <a:gd name="connsiteY1" fmla="*/ 957942 h 2253342"/>
                      <a:gd name="connsiteX2" fmla="*/ 1581277 w 1603532"/>
                      <a:gd name="connsiteY2" fmla="*/ 936171 h 2253342"/>
                      <a:gd name="connsiteX3" fmla="*/ 1548620 w 1603532"/>
                      <a:gd name="connsiteY3" fmla="*/ 881742 h 2253342"/>
                      <a:gd name="connsiteX4" fmla="*/ 1483306 w 1603532"/>
                      <a:gd name="connsiteY4" fmla="*/ 783771 h 2253342"/>
                      <a:gd name="connsiteX5" fmla="*/ 1461535 w 1603532"/>
                      <a:gd name="connsiteY5" fmla="*/ 751114 h 2253342"/>
                      <a:gd name="connsiteX6" fmla="*/ 1451394 w 1603532"/>
                      <a:gd name="connsiteY6" fmla="*/ 696685 h 2253342"/>
                      <a:gd name="connsiteX7" fmla="*/ 1440757 w 1603532"/>
                      <a:gd name="connsiteY7" fmla="*/ 653142 h 2253342"/>
                      <a:gd name="connsiteX8" fmla="*/ 1424305 w 1603532"/>
                      <a:gd name="connsiteY8" fmla="*/ 620485 h 2253342"/>
                      <a:gd name="connsiteX9" fmla="*/ 1341792 w 1603532"/>
                      <a:gd name="connsiteY9" fmla="*/ 544285 h 2253342"/>
                      <a:gd name="connsiteX10" fmla="*/ 1320020 w 1603532"/>
                      <a:gd name="connsiteY10" fmla="*/ 478971 h 2253342"/>
                      <a:gd name="connsiteX11" fmla="*/ 1309135 w 1603532"/>
                      <a:gd name="connsiteY11" fmla="*/ 446314 h 2253342"/>
                      <a:gd name="connsiteX12" fmla="*/ 1254706 w 1603532"/>
                      <a:gd name="connsiteY12" fmla="*/ 391885 h 2253342"/>
                      <a:gd name="connsiteX13" fmla="*/ 1200277 w 1603532"/>
                      <a:gd name="connsiteY13" fmla="*/ 337457 h 2253342"/>
                      <a:gd name="connsiteX14" fmla="*/ 1178506 w 1603532"/>
                      <a:gd name="connsiteY14" fmla="*/ 315685 h 2253342"/>
                      <a:gd name="connsiteX15" fmla="*/ 1113192 w 1603532"/>
                      <a:gd name="connsiteY15" fmla="*/ 293914 h 2253342"/>
                      <a:gd name="connsiteX16" fmla="*/ 1080535 w 1603532"/>
                      <a:gd name="connsiteY16" fmla="*/ 283028 h 2253342"/>
                      <a:gd name="connsiteX17" fmla="*/ 1004335 w 1603532"/>
                      <a:gd name="connsiteY17" fmla="*/ 261257 h 2253342"/>
                      <a:gd name="connsiteX18" fmla="*/ 949906 w 1603532"/>
                      <a:gd name="connsiteY18" fmla="*/ 217714 h 2253342"/>
                      <a:gd name="connsiteX19" fmla="*/ 895477 w 1603532"/>
                      <a:gd name="connsiteY19" fmla="*/ 174171 h 2253342"/>
                      <a:gd name="connsiteX20" fmla="*/ 862820 w 1603532"/>
                      <a:gd name="connsiteY20" fmla="*/ 163285 h 2253342"/>
                      <a:gd name="connsiteX21" fmla="*/ 830163 w 1603532"/>
                      <a:gd name="connsiteY21" fmla="*/ 141514 h 2253342"/>
                      <a:gd name="connsiteX22" fmla="*/ 797506 w 1603532"/>
                      <a:gd name="connsiteY22" fmla="*/ 130628 h 2253342"/>
                      <a:gd name="connsiteX23" fmla="*/ 699535 w 1603532"/>
                      <a:gd name="connsiteY23" fmla="*/ 76200 h 2253342"/>
                      <a:gd name="connsiteX24" fmla="*/ 645106 w 1603532"/>
                      <a:gd name="connsiteY24" fmla="*/ 32657 h 2253342"/>
                      <a:gd name="connsiteX25" fmla="*/ 503592 w 1603532"/>
                      <a:gd name="connsiteY25" fmla="*/ 0 h 2253342"/>
                      <a:gd name="connsiteX26" fmla="*/ 351192 w 1603532"/>
                      <a:gd name="connsiteY26" fmla="*/ 21771 h 2253342"/>
                      <a:gd name="connsiteX27" fmla="*/ 329420 w 1603532"/>
                      <a:gd name="connsiteY27" fmla="*/ 43542 h 2253342"/>
                      <a:gd name="connsiteX28" fmla="*/ 296763 w 1603532"/>
                      <a:gd name="connsiteY28" fmla="*/ 97971 h 2253342"/>
                      <a:gd name="connsiteX29" fmla="*/ 285877 w 1603532"/>
                      <a:gd name="connsiteY29" fmla="*/ 130628 h 2253342"/>
                      <a:gd name="connsiteX30" fmla="*/ 264106 w 1603532"/>
                      <a:gd name="connsiteY30" fmla="*/ 163285 h 2253342"/>
                      <a:gd name="connsiteX31" fmla="*/ 253220 w 1603532"/>
                      <a:gd name="connsiteY31" fmla="*/ 217714 h 2253342"/>
                      <a:gd name="connsiteX32" fmla="*/ 242335 w 1603532"/>
                      <a:gd name="connsiteY32" fmla="*/ 250371 h 2253342"/>
                      <a:gd name="connsiteX33" fmla="*/ 231449 w 1603532"/>
                      <a:gd name="connsiteY33" fmla="*/ 293914 h 2253342"/>
                      <a:gd name="connsiteX34" fmla="*/ 198792 w 1603532"/>
                      <a:gd name="connsiteY34" fmla="*/ 348342 h 2253342"/>
                      <a:gd name="connsiteX35" fmla="*/ 198792 w 1603532"/>
                      <a:gd name="connsiteY35" fmla="*/ 348342 h 2253342"/>
                      <a:gd name="connsiteX36" fmla="*/ 111706 w 1603532"/>
                      <a:gd name="connsiteY36" fmla="*/ 457200 h 2253342"/>
                      <a:gd name="connsiteX37" fmla="*/ 100820 w 1603532"/>
                      <a:gd name="connsiteY37" fmla="*/ 489857 h 2253342"/>
                      <a:gd name="connsiteX38" fmla="*/ 68163 w 1603532"/>
                      <a:gd name="connsiteY38" fmla="*/ 511628 h 2253342"/>
                      <a:gd name="connsiteX39" fmla="*/ 46392 w 1603532"/>
                      <a:gd name="connsiteY39" fmla="*/ 533400 h 2253342"/>
                      <a:gd name="connsiteX40" fmla="*/ 32438 w 1603532"/>
                      <a:gd name="connsiteY40" fmla="*/ 700523 h 2253342"/>
                      <a:gd name="connsiteX41" fmla="*/ 13131 w 1603532"/>
                      <a:gd name="connsiteY41" fmla="*/ 803154 h 2253342"/>
                      <a:gd name="connsiteX42" fmla="*/ 1532 w 1603532"/>
                      <a:gd name="connsiteY42" fmla="*/ 877906 h 2253342"/>
                      <a:gd name="connsiteX43" fmla="*/ 12417 w 1603532"/>
                      <a:gd name="connsiteY43" fmla="*/ 1023257 h 2253342"/>
                      <a:gd name="connsiteX44" fmla="*/ 5107 w 1603532"/>
                      <a:gd name="connsiteY44" fmla="*/ 1141777 h 2253342"/>
                      <a:gd name="connsiteX45" fmla="*/ 2849 w 1603532"/>
                      <a:gd name="connsiteY45" fmla="*/ 1251857 h 2253342"/>
                      <a:gd name="connsiteX46" fmla="*/ 46392 w 1603532"/>
                      <a:gd name="connsiteY46" fmla="*/ 1306285 h 2253342"/>
                      <a:gd name="connsiteX47" fmla="*/ 57277 w 1603532"/>
                      <a:gd name="connsiteY47" fmla="*/ 1338942 h 2253342"/>
                      <a:gd name="connsiteX48" fmla="*/ 35506 w 1603532"/>
                      <a:gd name="connsiteY48" fmla="*/ 1534885 h 2253342"/>
                      <a:gd name="connsiteX49" fmla="*/ 24620 w 1603532"/>
                      <a:gd name="connsiteY49" fmla="*/ 1567542 h 2253342"/>
                      <a:gd name="connsiteX50" fmla="*/ 35506 w 1603532"/>
                      <a:gd name="connsiteY50" fmla="*/ 1709057 h 2253342"/>
                      <a:gd name="connsiteX51" fmla="*/ 57277 w 1603532"/>
                      <a:gd name="connsiteY51" fmla="*/ 1741714 h 2253342"/>
                      <a:gd name="connsiteX52" fmla="*/ 100820 w 1603532"/>
                      <a:gd name="connsiteY52" fmla="*/ 1785257 h 2253342"/>
                      <a:gd name="connsiteX53" fmla="*/ 122592 w 1603532"/>
                      <a:gd name="connsiteY53" fmla="*/ 1807028 h 2253342"/>
                      <a:gd name="connsiteX54" fmla="*/ 144363 w 1603532"/>
                      <a:gd name="connsiteY54" fmla="*/ 1828800 h 2253342"/>
                      <a:gd name="connsiteX55" fmla="*/ 177020 w 1603532"/>
                      <a:gd name="connsiteY55" fmla="*/ 1850571 h 2253342"/>
                      <a:gd name="connsiteX56" fmla="*/ 220563 w 1603532"/>
                      <a:gd name="connsiteY56" fmla="*/ 1905000 h 2253342"/>
                      <a:gd name="connsiteX57" fmla="*/ 242335 w 1603532"/>
                      <a:gd name="connsiteY57" fmla="*/ 1937657 h 2253342"/>
                      <a:gd name="connsiteX58" fmla="*/ 318535 w 1603532"/>
                      <a:gd name="connsiteY58" fmla="*/ 2002971 h 2253342"/>
                      <a:gd name="connsiteX59" fmla="*/ 405620 w 1603532"/>
                      <a:gd name="connsiteY59" fmla="*/ 2079171 h 2253342"/>
                      <a:gd name="connsiteX60" fmla="*/ 427392 w 1603532"/>
                      <a:gd name="connsiteY60" fmla="*/ 2100942 h 2253342"/>
                      <a:gd name="connsiteX61" fmla="*/ 492706 w 1603532"/>
                      <a:gd name="connsiteY61" fmla="*/ 2122714 h 2253342"/>
                      <a:gd name="connsiteX62" fmla="*/ 525363 w 1603532"/>
                      <a:gd name="connsiteY62" fmla="*/ 2133600 h 2253342"/>
                      <a:gd name="connsiteX63" fmla="*/ 601563 w 1603532"/>
                      <a:gd name="connsiteY63" fmla="*/ 2177142 h 2253342"/>
                      <a:gd name="connsiteX64" fmla="*/ 699535 w 1603532"/>
                      <a:gd name="connsiteY64" fmla="*/ 2198914 h 2253342"/>
                      <a:gd name="connsiteX65" fmla="*/ 786620 w 1603532"/>
                      <a:gd name="connsiteY65" fmla="*/ 2220685 h 2253342"/>
                      <a:gd name="connsiteX66" fmla="*/ 851935 w 1603532"/>
                      <a:gd name="connsiteY66" fmla="*/ 2242457 h 2253342"/>
                      <a:gd name="connsiteX67" fmla="*/ 884592 w 1603532"/>
                      <a:gd name="connsiteY67" fmla="*/ 2253342 h 2253342"/>
                      <a:gd name="connsiteX68" fmla="*/ 1026106 w 1603532"/>
                      <a:gd name="connsiteY68" fmla="*/ 2242457 h 2253342"/>
                      <a:gd name="connsiteX69" fmla="*/ 1091420 w 1603532"/>
                      <a:gd name="connsiteY69" fmla="*/ 2177142 h 2253342"/>
                      <a:gd name="connsiteX70" fmla="*/ 1145849 w 1603532"/>
                      <a:gd name="connsiteY70" fmla="*/ 2122714 h 2253342"/>
                      <a:gd name="connsiteX71" fmla="*/ 1167620 w 1603532"/>
                      <a:gd name="connsiteY71" fmla="*/ 2090057 h 2253342"/>
                      <a:gd name="connsiteX72" fmla="*/ 1222049 w 1603532"/>
                      <a:gd name="connsiteY72" fmla="*/ 2035628 h 2253342"/>
                      <a:gd name="connsiteX73" fmla="*/ 1287363 w 1603532"/>
                      <a:gd name="connsiteY73" fmla="*/ 1970314 h 2253342"/>
                      <a:gd name="connsiteX74" fmla="*/ 1330906 w 1603532"/>
                      <a:gd name="connsiteY74" fmla="*/ 1905000 h 2253342"/>
                      <a:gd name="connsiteX75" fmla="*/ 1374449 w 1603532"/>
                      <a:gd name="connsiteY75" fmla="*/ 1839685 h 2253342"/>
                      <a:gd name="connsiteX76" fmla="*/ 1396220 w 1603532"/>
                      <a:gd name="connsiteY76" fmla="*/ 1807028 h 2253342"/>
                      <a:gd name="connsiteX77" fmla="*/ 1472420 w 1603532"/>
                      <a:gd name="connsiteY77" fmla="*/ 1730828 h 2253342"/>
                      <a:gd name="connsiteX78" fmla="*/ 1494192 w 1603532"/>
                      <a:gd name="connsiteY78" fmla="*/ 1709057 h 2253342"/>
                      <a:gd name="connsiteX79" fmla="*/ 1515963 w 1603532"/>
                      <a:gd name="connsiteY79" fmla="*/ 1676400 h 2253342"/>
                      <a:gd name="connsiteX80" fmla="*/ 1537735 w 1603532"/>
                      <a:gd name="connsiteY80" fmla="*/ 1654628 h 2253342"/>
                      <a:gd name="connsiteX81" fmla="*/ 1497759 w 1603532"/>
                      <a:gd name="connsiteY81" fmla="*/ 1571066 h 2253342"/>
                      <a:gd name="connsiteX82" fmla="*/ 1603526 w 1603532"/>
                      <a:gd name="connsiteY82" fmla="*/ 1369769 h 2253342"/>
                      <a:gd name="connsiteX0" fmla="*/ 1596230 w 1603532"/>
                      <a:gd name="connsiteY0" fmla="*/ 1183019 h 2253342"/>
                      <a:gd name="connsiteX1" fmla="*/ 1603049 w 1603532"/>
                      <a:gd name="connsiteY1" fmla="*/ 957942 h 2253342"/>
                      <a:gd name="connsiteX2" fmla="*/ 1581277 w 1603532"/>
                      <a:gd name="connsiteY2" fmla="*/ 936171 h 2253342"/>
                      <a:gd name="connsiteX3" fmla="*/ 1548620 w 1603532"/>
                      <a:gd name="connsiteY3" fmla="*/ 881742 h 2253342"/>
                      <a:gd name="connsiteX4" fmla="*/ 1483306 w 1603532"/>
                      <a:gd name="connsiteY4" fmla="*/ 783771 h 2253342"/>
                      <a:gd name="connsiteX5" fmla="*/ 1461535 w 1603532"/>
                      <a:gd name="connsiteY5" fmla="*/ 751114 h 2253342"/>
                      <a:gd name="connsiteX6" fmla="*/ 1451394 w 1603532"/>
                      <a:gd name="connsiteY6" fmla="*/ 696685 h 2253342"/>
                      <a:gd name="connsiteX7" fmla="*/ 1440757 w 1603532"/>
                      <a:gd name="connsiteY7" fmla="*/ 653142 h 2253342"/>
                      <a:gd name="connsiteX8" fmla="*/ 1424305 w 1603532"/>
                      <a:gd name="connsiteY8" fmla="*/ 620485 h 2253342"/>
                      <a:gd name="connsiteX9" fmla="*/ 1341792 w 1603532"/>
                      <a:gd name="connsiteY9" fmla="*/ 544285 h 2253342"/>
                      <a:gd name="connsiteX10" fmla="*/ 1320020 w 1603532"/>
                      <a:gd name="connsiteY10" fmla="*/ 478971 h 2253342"/>
                      <a:gd name="connsiteX11" fmla="*/ 1309135 w 1603532"/>
                      <a:gd name="connsiteY11" fmla="*/ 446314 h 2253342"/>
                      <a:gd name="connsiteX12" fmla="*/ 1254706 w 1603532"/>
                      <a:gd name="connsiteY12" fmla="*/ 391885 h 2253342"/>
                      <a:gd name="connsiteX13" fmla="*/ 1200277 w 1603532"/>
                      <a:gd name="connsiteY13" fmla="*/ 337457 h 2253342"/>
                      <a:gd name="connsiteX14" fmla="*/ 1178506 w 1603532"/>
                      <a:gd name="connsiteY14" fmla="*/ 315685 h 2253342"/>
                      <a:gd name="connsiteX15" fmla="*/ 1113192 w 1603532"/>
                      <a:gd name="connsiteY15" fmla="*/ 293914 h 2253342"/>
                      <a:gd name="connsiteX16" fmla="*/ 1080535 w 1603532"/>
                      <a:gd name="connsiteY16" fmla="*/ 283028 h 2253342"/>
                      <a:gd name="connsiteX17" fmla="*/ 1004335 w 1603532"/>
                      <a:gd name="connsiteY17" fmla="*/ 261257 h 2253342"/>
                      <a:gd name="connsiteX18" fmla="*/ 949906 w 1603532"/>
                      <a:gd name="connsiteY18" fmla="*/ 217714 h 2253342"/>
                      <a:gd name="connsiteX19" fmla="*/ 895477 w 1603532"/>
                      <a:gd name="connsiteY19" fmla="*/ 174171 h 2253342"/>
                      <a:gd name="connsiteX20" fmla="*/ 862820 w 1603532"/>
                      <a:gd name="connsiteY20" fmla="*/ 163285 h 2253342"/>
                      <a:gd name="connsiteX21" fmla="*/ 830163 w 1603532"/>
                      <a:gd name="connsiteY21" fmla="*/ 141514 h 2253342"/>
                      <a:gd name="connsiteX22" fmla="*/ 797506 w 1603532"/>
                      <a:gd name="connsiteY22" fmla="*/ 130628 h 2253342"/>
                      <a:gd name="connsiteX23" fmla="*/ 699535 w 1603532"/>
                      <a:gd name="connsiteY23" fmla="*/ 76200 h 2253342"/>
                      <a:gd name="connsiteX24" fmla="*/ 645106 w 1603532"/>
                      <a:gd name="connsiteY24" fmla="*/ 32657 h 2253342"/>
                      <a:gd name="connsiteX25" fmla="*/ 503592 w 1603532"/>
                      <a:gd name="connsiteY25" fmla="*/ 0 h 2253342"/>
                      <a:gd name="connsiteX26" fmla="*/ 351192 w 1603532"/>
                      <a:gd name="connsiteY26" fmla="*/ 21771 h 2253342"/>
                      <a:gd name="connsiteX27" fmla="*/ 329420 w 1603532"/>
                      <a:gd name="connsiteY27" fmla="*/ 43542 h 2253342"/>
                      <a:gd name="connsiteX28" fmla="*/ 296763 w 1603532"/>
                      <a:gd name="connsiteY28" fmla="*/ 97971 h 2253342"/>
                      <a:gd name="connsiteX29" fmla="*/ 285877 w 1603532"/>
                      <a:gd name="connsiteY29" fmla="*/ 130628 h 2253342"/>
                      <a:gd name="connsiteX30" fmla="*/ 264106 w 1603532"/>
                      <a:gd name="connsiteY30" fmla="*/ 163285 h 2253342"/>
                      <a:gd name="connsiteX31" fmla="*/ 253220 w 1603532"/>
                      <a:gd name="connsiteY31" fmla="*/ 217714 h 2253342"/>
                      <a:gd name="connsiteX32" fmla="*/ 242335 w 1603532"/>
                      <a:gd name="connsiteY32" fmla="*/ 250371 h 2253342"/>
                      <a:gd name="connsiteX33" fmla="*/ 231449 w 1603532"/>
                      <a:gd name="connsiteY33" fmla="*/ 293914 h 2253342"/>
                      <a:gd name="connsiteX34" fmla="*/ 198792 w 1603532"/>
                      <a:gd name="connsiteY34" fmla="*/ 348342 h 2253342"/>
                      <a:gd name="connsiteX35" fmla="*/ 198792 w 1603532"/>
                      <a:gd name="connsiteY35" fmla="*/ 348342 h 2253342"/>
                      <a:gd name="connsiteX36" fmla="*/ 111706 w 1603532"/>
                      <a:gd name="connsiteY36" fmla="*/ 457200 h 2253342"/>
                      <a:gd name="connsiteX37" fmla="*/ 100820 w 1603532"/>
                      <a:gd name="connsiteY37" fmla="*/ 489857 h 2253342"/>
                      <a:gd name="connsiteX38" fmla="*/ 68163 w 1603532"/>
                      <a:gd name="connsiteY38" fmla="*/ 511628 h 2253342"/>
                      <a:gd name="connsiteX39" fmla="*/ 46392 w 1603532"/>
                      <a:gd name="connsiteY39" fmla="*/ 533400 h 2253342"/>
                      <a:gd name="connsiteX40" fmla="*/ 32438 w 1603532"/>
                      <a:gd name="connsiteY40" fmla="*/ 700523 h 2253342"/>
                      <a:gd name="connsiteX41" fmla="*/ 13131 w 1603532"/>
                      <a:gd name="connsiteY41" fmla="*/ 803154 h 2253342"/>
                      <a:gd name="connsiteX42" fmla="*/ 1532 w 1603532"/>
                      <a:gd name="connsiteY42" fmla="*/ 877906 h 2253342"/>
                      <a:gd name="connsiteX43" fmla="*/ 12417 w 1603532"/>
                      <a:gd name="connsiteY43" fmla="*/ 1023257 h 2253342"/>
                      <a:gd name="connsiteX44" fmla="*/ 5107 w 1603532"/>
                      <a:gd name="connsiteY44" fmla="*/ 1141777 h 2253342"/>
                      <a:gd name="connsiteX45" fmla="*/ 2849 w 1603532"/>
                      <a:gd name="connsiteY45" fmla="*/ 1251857 h 2253342"/>
                      <a:gd name="connsiteX46" fmla="*/ 46392 w 1603532"/>
                      <a:gd name="connsiteY46" fmla="*/ 1306285 h 2253342"/>
                      <a:gd name="connsiteX47" fmla="*/ 57277 w 1603532"/>
                      <a:gd name="connsiteY47" fmla="*/ 1338942 h 2253342"/>
                      <a:gd name="connsiteX48" fmla="*/ 35506 w 1603532"/>
                      <a:gd name="connsiteY48" fmla="*/ 1534885 h 2253342"/>
                      <a:gd name="connsiteX49" fmla="*/ 24620 w 1603532"/>
                      <a:gd name="connsiteY49" fmla="*/ 1567542 h 2253342"/>
                      <a:gd name="connsiteX50" fmla="*/ 35506 w 1603532"/>
                      <a:gd name="connsiteY50" fmla="*/ 1709057 h 2253342"/>
                      <a:gd name="connsiteX51" fmla="*/ 57277 w 1603532"/>
                      <a:gd name="connsiteY51" fmla="*/ 1741714 h 2253342"/>
                      <a:gd name="connsiteX52" fmla="*/ 100820 w 1603532"/>
                      <a:gd name="connsiteY52" fmla="*/ 1785257 h 2253342"/>
                      <a:gd name="connsiteX53" fmla="*/ 122592 w 1603532"/>
                      <a:gd name="connsiteY53" fmla="*/ 1807028 h 2253342"/>
                      <a:gd name="connsiteX54" fmla="*/ 144363 w 1603532"/>
                      <a:gd name="connsiteY54" fmla="*/ 1828800 h 2253342"/>
                      <a:gd name="connsiteX55" fmla="*/ 177020 w 1603532"/>
                      <a:gd name="connsiteY55" fmla="*/ 1850571 h 2253342"/>
                      <a:gd name="connsiteX56" fmla="*/ 220563 w 1603532"/>
                      <a:gd name="connsiteY56" fmla="*/ 1905000 h 2253342"/>
                      <a:gd name="connsiteX57" fmla="*/ 242335 w 1603532"/>
                      <a:gd name="connsiteY57" fmla="*/ 1937657 h 2253342"/>
                      <a:gd name="connsiteX58" fmla="*/ 318535 w 1603532"/>
                      <a:gd name="connsiteY58" fmla="*/ 2002971 h 2253342"/>
                      <a:gd name="connsiteX59" fmla="*/ 405620 w 1603532"/>
                      <a:gd name="connsiteY59" fmla="*/ 2079171 h 2253342"/>
                      <a:gd name="connsiteX60" fmla="*/ 427392 w 1603532"/>
                      <a:gd name="connsiteY60" fmla="*/ 2100942 h 2253342"/>
                      <a:gd name="connsiteX61" fmla="*/ 492706 w 1603532"/>
                      <a:gd name="connsiteY61" fmla="*/ 2122714 h 2253342"/>
                      <a:gd name="connsiteX62" fmla="*/ 525363 w 1603532"/>
                      <a:gd name="connsiteY62" fmla="*/ 2133600 h 2253342"/>
                      <a:gd name="connsiteX63" fmla="*/ 601563 w 1603532"/>
                      <a:gd name="connsiteY63" fmla="*/ 2177142 h 2253342"/>
                      <a:gd name="connsiteX64" fmla="*/ 699535 w 1603532"/>
                      <a:gd name="connsiteY64" fmla="*/ 2198914 h 2253342"/>
                      <a:gd name="connsiteX65" fmla="*/ 786620 w 1603532"/>
                      <a:gd name="connsiteY65" fmla="*/ 2220685 h 2253342"/>
                      <a:gd name="connsiteX66" fmla="*/ 851935 w 1603532"/>
                      <a:gd name="connsiteY66" fmla="*/ 2242457 h 2253342"/>
                      <a:gd name="connsiteX67" fmla="*/ 884592 w 1603532"/>
                      <a:gd name="connsiteY67" fmla="*/ 2253342 h 2253342"/>
                      <a:gd name="connsiteX68" fmla="*/ 1026106 w 1603532"/>
                      <a:gd name="connsiteY68" fmla="*/ 2242457 h 2253342"/>
                      <a:gd name="connsiteX69" fmla="*/ 1091420 w 1603532"/>
                      <a:gd name="connsiteY69" fmla="*/ 2177142 h 2253342"/>
                      <a:gd name="connsiteX70" fmla="*/ 1145849 w 1603532"/>
                      <a:gd name="connsiteY70" fmla="*/ 2122714 h 2253342"/>
                      <a:gd name="connsiteX71" fmla="*/ 1167620 w 1603532"/>
                      <a:gd name="connsiteY71" fmla="*/ 2090057 h 2253342"/>
                      <a:gd name="connsiteX72" fmla="*/ 1222049 w 1603532"/>
                      <a:gd name="connsiteY72" fmla="*/ 2035628 h 2253342"/>
                      <a:gd name="connsiteX73" fmla="*/ 1287363 w 1603532"/>
                      <a:gd name="connsiteY73" fmla="*/ 1970314 h 2253342"/>
                      <a:gd name="connsiteX74" fmla="*/ 1330906 w 1603532"/>
                      <a:gd name="connsiteY74" fmla="*/ 1905000 h 2253342"/>
                      <a:gd name="connsiteX75" fmla="*/ 1374449 w 1603532"/>
                      <a:gd name="connsiteY75" fmla="*/ 1839685 h 2253342"/>
                      <a:gd name="connsiteX76" fmla="*/ 1396220 w 1603532"/>
                      <a:gd name="connsiteY76" fmla="*/ 1807028 h 2253342"/>
                      <a:gd name="connsiteX77" fmla="*/ 1472420 w 1603532"/>
                      <a:gd name="connsiteY77" fmla="*/ 1730828 h 2253342"/>
                      <a:gd name="connsiteX78" fmla="*/ 1494192 w 1603532"/>
                      <a:gd name="connsiteY78" fmla="*/ 1709057 h 2253342"/>
                      <a:gd name="connsiteX79" fmla="*/ 1515963 w 1603532"/>
                      <a:gd name="connsiteY79" fmla="*/ 1676400 h 2253342"/>
                      <a:gd name="connsiteX80" fmla="*/ 1537735 w 1603532"/>
                      <a:gd name="connsiteY80" fmla="*/ 1654628 h 2253342"/>
                      <a:gd name="connsiteX81" fmla="*/ 1503327 w 1603532"/>
                      <a:gd name="connsiteY81" fmla="*/ 1475369 h 2253342"/>
                      <a:gd name="connsiteX82" fmla="*/ 1603526 w 1603532"/>
                      <a:gd name="connsiteY82" fmla="*/ 1369769 h 2253342"/>
                      <a:gd name="connsiteX0" fmla="*/ 1596230 w 1603532"/>
                      <a:gd name="connsiteY0" fmla="*/ 1183019 h 2253342"/>
                      <a:gd name="connsiteX1" fmla="*/ 1603049 w 1603532"/>
                      <a:gd name="connsiteY1" fmla="*/ 957942 h 2253342"/>
                      <a:gd name="connsiteX2" fmla="*/ 1581277 w 1603532"/>
                      <a:gd name="connsiteY2" fmla="*/ 936171 h 2253342"/>
                      <a:gd name="connsiteX3" fmla="*/ 1548620 w 1603532"/>
                      <a:gd name="connsiteY3" fmla="*/ 881742 h 2253342"/>
                      <a:gd name="connsiteX4" fmla="*/ 1483306 w 1603532"/>
                      <a:gd name="connsiteY4" fmla="*/ 783771 h 2253342"/>
                      <a:gd name="connsiteX5" fmla="*/ 1461535 w 1603532"/>
                      <a:gd name="connsiteY5" fmla="*/ 751114 h 2253342"/>
                      <a:gd name="connsiteX6" fmla="*/ 1451394 w 1603532"/>
                      <a:gd name="connsiteY6" fmla="*/ 696685 h 2253342"/>
                      <a:gd name="connsiteX7" fmla="*/ 1440757 w 1603532"/>
                      <a:gd name="connsiteY7" fmla="*/ 653142 h 2253342"/>
                      <a:gd name="connsiteX8" fmla="*/ 1424305 w 1603532"/>
                      <a:gd name="connsiteY8" fmla="*/ 620485 h 2253342"/>
                      <a:gd name="connsiteX9" fmla="*/ 1341792 w 1603532"/>
                      <a:gd name="connsiteY9" fmla="*/ 544285 h 2253342"/>
                      <a:gd name="connsiteX10" fmla="*/ 1320020 w 1603532"/>
                      <a:gd name="connsiteY10" fmla="*/ 478971 h 2253342"/>
                      <a:gd name="connsiteX11" fmla="*/ 1309135 w 1603532"/>
                      <a:gd name="connsiteY11" fmla="*/ 446314 h 2253342"/>
                      <a:gd name="connsiteX12" fmla="*/ 1254706 w 1603532"/>
                      <a:gd name="connsiteY12" fmla="*/ 391885 h 2253342"/>
                      <a:gd name="connsiteX13" fmla="*/ 1200277 w 1603532"/>
                      <a:gd name="connsiteY13" fmla="*/ 337457 h 2253342"/>
                      <a:gd name="connsiteX14" fmla="*/ 1178506 w 1603532"/>
                      <a:gd name="connsiteY14" fmla="*/ 315685 h 2253342"/>
                      <a:gd name="connsiteX15" fmla="*/ 1113192 w 1603532"/>
                      <a:gd name="connsiteY15" fmla="*/ 293914 h 2253342"/>
                      <a:gd name="connsiteX16" fmla="*/ 1080535 w 1603532"/>
                      <a:gd name="connsiteY16" fmla="*/ 283028 h 2253342"/>
                      <a:gd name="connsiteX17" fmla="*/ 1004335 w 1603532"/>
                      <a:gd name="connsiteY17" fmla="*/ 261257 h 2253342"/>
                      <a:gd name="connsiteX18" fmla="*/ 949906 w 1603532"/>
                      <a:gd name="connsiteY18" fmla="*/ 217714 h 2253342"/>
                      <a:gd name="connsiteX19" fmla="*/ 895477 w 1603532"/>
                      <a:gd name="connsiteY19" fmla="*/ 174171 h 2253342"/>
                      <a:gd name="connsiteX20" fmla="*/ 862820 w 1603532"/>
                      <a:gd name="connsiteY20" fmla="*/ 163285 h 2253342"/>
                      <a:gd name="connsiteX21" fmla="*/ 830163 w 1603532"/>
                      <a:gd name="connsiteY21" fmla="*/ 141514 h 2253342"/>
                      <a:gd name="connsiteX22" fmla="*/ 797506 w 1603532"/>
                      <a:gd name="connsiteY22" fmla="*/ 130628 h 2253342"/>
                      <a:gd name="connsiteX23" fmla="*/ 699535 w 1603532"/>
                      <a:gd name="connsiteY23" fmla="*/ 76200 h 2253342"/>
                      <a:gd name="connsiteX24" fmla="*/ 645106 w 1603532"/>
                      <a:gd name="connsiteY24" fmla="*/ 32657 h 2253342"/>
                      <a:gd name="connsiteX25" fmla="*/ 503592 w 1603532"/>
                      <a:gd name="connsiteY25" fmla="*/ 0 h 2253342"/>
                      <a:gd name="connsiteX26" fmla="*/ 351192 w 1603532"/>
                      <a:gd name="connsiteY26" fmla="*/ 21771 h 2253342"/>
                      <a:gd name="connsiteX27" fmla="*/ 329420 w 1603532"/>
                      <a:gd name="connsiteY27" fmla="*/ 43542 h 2253342"/>
                      <a:gd name="connsiteX28" fmla="*/ 296763 w 1603532"/>
                      <a:gd name="connsiteY28" fmla="*/ 97971 h 2253342"/>
                      <a:gd name="connsiteX29" fmla="*/ 285877 w 1603532"/>
                      <a:gd name="connsiteY29" fmla="*/ 130628 h 2253342"/>
                      <a:gd name="connsiteX30" fmla="*/ 264106 w 1603532"/>
                      <a:gd name="connsiteY30" fmla="*/ 163285 h 2253342"/>
                      <a:gd name="connsiteX31" fmla="*/ 253220 w 1603532"/>
                      <a:gd name="connsiteY31" fmla="*/ 217714 h 2253342"/>
                      <a:gd name="connsiteX32" fmla="*/ 242335 w 1603532"/>
                      <a:gd name="connsiteY32" fmla="*/ 250371 h 2253342"/>
                      <a:gd name="connsiteX33" fmla="*/ 231449 w 1603532"/>
                      <a:gd name="connsiteY33" fmla="*/ 293914 h 2253342"/>
                      <a:gd name="connsiteX34" fmla="*/ 198792 w 1603532"/>
                      <a:gd name="connsiteY34" fmla="*/ 348342 h 2253342"/>
                      <a:gd name="connsiteX35" fmla="*/ 198792 w 1603532"/>
                      <a:gd name="connsiteY35" fmla="*/ 348342 h 2253342"/>
                      <a:gd name="connsiteX36" fmla="*/ 111706 w 1603532"/>
                      <a:gd name="connsiteY36" fmla="*/ 457200 h 2253342"/>
                      <a:gd name="connsiteX37" fmla="*/ 100820 w 1603532"/>
                      <a:gd name="connsiteY37" fmla="*/ 489857 h 2253342"/>
                      <a:gd name="connsiteX38" fmla="*/ 68163 w 1603532"/>
                      <a:gd name="connsiteY38" fmla="*/ 511628 h 2253342"/>
                      <a:gd name="connsiteX39" fmla="*/ 46392 w 1603532"/>
                      <a:gd name="connsiteY39" fmla="*/ 533400 h 2253342"/>
                      <a:gd name="connsiteX40" fmla="*/ 32438 w 1603532"/>
                      <a:gd name="connsiteY40" fmla="*/ 700523 h 2253342"/>
                      <a:gd name="connsiteX41" fmla="*/ 13131 w 1603532"/>
                      <a:gd name="connsiteY41" fmla="*/ 803154 h 2253342"/>
                      <a:gd name="connsiteX42" fmla="*/ 1532 w 1603532"/>
                      <a:gd name="connsiteY42" fmla="*/ 877906 h 2253342"/>
                      <a:gd name="connsiteX43" fmla="*/ 12417 w 1603532"/>
                      <a:gd name="connsiteY43" fmla="*/ 1023257 h 2253342"/>
                      <a:gd name="connsiteX44" fmla="*/ 5107 w 1603532"/>
                      <a:gd name="connsiteY44" fmla="*/ 1141777 h 2253342"/>
                      <a:gd name="connsiteX45" fmla="*/ 2849 w 1603532"/>
                      <a:gd name="connsiteY45" fmla="*/ 1251857 h 2253342"/>
                      <a:gd name="connsiteX46" fmla="*/ 46392 w 1603532"/>
                      <a:gd name="connsiteY46" fmla="*/ 1306285 h 2253342"/>
                      <a:gd name="connsiteX47" fmla="*/ 57277 w 1603532"/>
                      <a:gd name="connsiteY47" fmla="*/ 1338942 h 2253342"/>
                      <a:gd name="connsiteX48" fmla="*/ 35506 w 1603532"/>
                      <a:gd name="connsiteY48" fmla="*/ 1534885 h 2253342"/>
                      <a:gd name="connsiteX49" fmla="*/ 24620 w 1603532"/>
                      <a:gd name="connsiteY49" fmla="*/ 1567542 h 2253342"/>
                      <a:gd name="connsiteX50" fmla="*/ 35506 w 1603532"/>
                      <a:gd name="connsiteY50" fmla="*/ 1709057 h 2253342"/>
                      <a:gd name="connsiteX51" fmla="*/ 57277 w 1603532"/>
                      <a:gd name="connsiteY51" fmla="*/ 1741714 h 2253342"/>
                      <a:gd name="connsiteX52" fmla="*/ 100820 w 1603532"/>
                      <a:gd name="connsiteY52" fmla="*/ 1785257 h 2253342"/>
                      <a:gd name="connsiteX53" fmla="*/ 122592 w 1603532"/>
                      <a:gd name="connsiteY53" fmla="*/ 1807028 h 2253342"/>
                      <a:gd name="connsiteX54" fmla="*/ 144363 w 1603532"/>
                      <a:gd name="connsiteY54" fmla="*/ 1828800 h 2253342"/>
                      <a:gd name="connsiteX55" fmla="*/ 177020 w 1603532"/>
                      <a:gd name="connsiteY55" fmla="*/ 1850571 h 2253342"/>
                      <a:gd name="connsiteX56" fmla="*/ 220563 w 1603532"/>
                      <a:gd name="connsiteY56" fmla="*/ 1905000 h 2253342"/>
                      <a:gd name="connsiteX57" fmla="*/ 242335 w 1603532"/>
                      <a:gd name="connsiteY57" fmla="*/ 1937657 h 2253342"/>
                      <a:gd name="connsiteX58" fmla="*/ 318535 w 1603532"/>
                      <a:gd name="connsiteY58" fmla="*/ 2002971 h 2253342"/>
                      <a:gd name="connsiteX59" fmla="*/ 405620 w 1603532"/>
                      <a:gd name="connsiteY59" fmla="*/ 2079171 h 2253342"/>
                      <a:gd name="connsiteX60" fmla="*/ 427392 w 1603532"/>
                      <a:gd name="connsiteY60" fmla="*/ 2100942 h 2253342"/>
                      <a:gd name="connsiteX61" fmla="*/ 492706 w 1603532"/>
                      <a:gd name="connsiteY61" fmla="*/ 2122714 h 2253342"/>
                      <a:gd name="connsiteX62" fmla="*/ 525363 w 1603532"/>
                      <a:gd name="connsiteY62" fmla="*/ 2133600 h 2253342"/>
                      <a:gd name="connsiteX63" fmla="*/ 601563 w 1603532"/>
                      <a:gd name="connsiteY63" fmla="*/ 2177142 h 2253342"/>
                      <a:gd name="connsiteX64" fmla="*/ 699535 w 1603532"/>
                      <a:gd name="connsiteY64" fmla="*/ 2198914 h 2253342"/>
                      <a:gd name="connsiteX65" fmla="*/ 786620 w 1603532"/>
                      <a:gd name="connsiteY65" fmla="*/ 2220685 h 2253342"/>
                      <a:gd name="connsiteX66" fmla="*/ 851935 w 1603532"/>
                      <a:gd name="connsiteY66" fmla="*/ 2242457 h 2253342"/>
                      <a:gd name="connsiteX67" fmla="*/ 884592 w 1603532"/>
                      <a:gd name="connsiteY67" fmla="*/ 2253342 h 2253342"/>
                      <a:gd name="connsiteX68" fmla="*/ 1026106 w 1603532"/>
                      <a:gd name="connsiteY68" fmla="*/ 2242457 h 2253342"/>
                      <a:gd name="connsiteX69" fmla="*/ 1091420 w 1603532"/>
                      <a:gd name="connsiteY69" fmla="*/ 2177142 h 2253342"/>
                      <a:gd name="connsiteX70" fmla="*/ 1145849 w 1603532"/>
                      <a:gd name="connsiteY70" fmla="*/ 2122714 h 2253342"/>
                      <a:gd name="connsiteX71" fmla="*/ 1167620 w 1603532"/>
                      <a:gd name="connsiteY71" fmla="*/ 2090057 h 2253342"/>
                      <a:gd name="connsiteX72" fmla="*/ 1222049 w 1603532"/>
                      <a:gd name="connsiteY72" fmla="*/ 2035628 h 2253342"/>
                      <a:gd name="connsiteX73" fmla="*/ 1287363 w 1603532"/>
                      <a:gd name="connsiteY73" fmla="*/ 1970314 h 2253342"/>
                      <a:gd name="connsiteX74" fmla="*/ 1330906 w 1603532"/>
                      <a:gd name="connsiteY74" fmla="*/ 1905000 h 2253342"/>
                      <a:gd name="connsiteX75" fmla="*/ 1374449 w 1603532"/>
                      <a:gd name="connsiteY75" fmla="*/ 1839685 h 2253342"/>
                      <a:gd name="connsiteX76" fmla="*/ 1396220 w 1603532"/>
                      <a:gd name="connsiteY76" fmla="*/ 1807028 h 2253342"/>
                      <a:gd name="connsiteX77" fmla="*/ 1472420 w 1603532"/>
                      <a:gd name="connsiteY77" fmla="*/ 1730828 h 2253342"/>
                      <a:gd name="connsiteX78" fmla="*/ 1494192 w 1603532"/>
                      <a:gd name="connsiteY78" fmla="*/ 1709057 h 2253342"/>
                      <a:gd name="connsiteX79" fmla="*/ 1515963 w 1603532"/>
                      <a:gd name="connsiteY79" fmla="*/ 1676400 h 2253342"/>
                      <a:gd name="connsiteX80" fmla="*/ 1503327 w 1603532"/>
                      <a:gd name="connsiteY80" fmla="*/ 1475369 h 2253342"/>
                      <a:gd name="connsiteX81" fmla="*/ 1603526 w 1603532"/>
                      <a:gd name="connsiteY81" fmla="*/ 1369769 h 2253342"/>
                      <a:gd name="connsiteX0" fmla="*/ 1596230 w 1603532"/>
                      <a:gd name="connsiteY0" fmla="*/ 1183019 h 2253342"/>
                      <a:gd name="connsiteX1" fmla="*/ 1603049 w 1603532"/>
                      <a:gd name="connsiteY1" fmla="*/ 957942 h 2253342"/>
                      <a:gd name="connsiteX2" fmla="*/ 1581277 w 1603532"/>
                      <a:gd name="connsiteY2" fmla="*/ 936171 h 2253342"/>
                      <a:gd name="connsiteX3" fmla="*/ 1548620 w 1603532"/>
                      <a:gd name="connsiteY3" fmla="*/ 881742 h 2253342"/>
                      <a:gd name="connsiteX4" fmla="*/ 1483306 w 1603532"/>
                      <a:gd name="connsiteY4" fmla="*/ 783771 h 2253342"/>
                      <a:gd name="connsiteX5" fmla="*/ 1461535 w 1603532"/>
                      <a:gd name="connsiteY5" fmla="*/ 751114 h 2253342"/>
                      <a:gd name="connsiteX6" fmla="*/ 1451394 w 1603532"/>
                      <a:gd name="connsiteY6" fmla="*/ 696685 h 2253342"/>
                      <a:gd name="connsiteX7" fmla="*/ 1440757 w 1603532"/>
                      <a:gd name="connsiteY7" fmla="*/ 653142 h 2253342"/>
                      <a:gd name="connsiteX8" fmla="*/ 1424305 w 1603532"/>
                      <a:gd name="connsiteY8" fmla="*/ 620485 h 2253342"/>
                      <a:gd name="connsiteX9" fmla="*/ 1341792 w 1603532"/>
                      <a:gd name="connsiteY9" fmla="*/ 544285 h 2253342"/>
                      <a:gd name="connsiteX10" fmla="*/ 1320020 w 1603532"/>
                      <a:gd name="connsiteY10" fmla="*/ 478971 h 2253342"/>
                      <a:gd name="connsiteX11" fmla="*/ 1309135 w 1603532"/>
                      <a:gd name="connsiteY11" fmla="*/ 446314 h 2253342"/>
                      <a:gd name="connsiteX12" fmla="*/ 1254706 w 1603532"/>
                      <a:gd name="connsiteY12" fmla="*/ 391885 h 2253342"/>
                      <a:gd name="connsiteX13" fmla="*/ 1200277 w 1603532"/>
                      <a:gd name="connsiteY13" fmla="*/ 337457 h 2253342"/>
                      <a:gd name="connsiteX14" fmla="*/ 1178506 w 1603532"/>
                      <a:gd name="connsiteY14" fmla="*/ 315685 h 2253342"/>
                      <a:gd name="connsiteX15" fmla="*/ 1113192 w 1603532"/>
                      <a:gd name="connsiteY15" fmla="*/ 293914 h 2253342"/>
                      <a:gd name="connsiteX16" fmla="*/ 1080535 w 1603532"/>
                      <a:gd name="connsiteY16" fmla="*/ 283028 h 2253342"/>
                      <a:gd name="connsiteX17" fmla="*/ 1004335 w 1603532"/>
                      <a:gd name="connsiteY17" fmla="*/ 261257 h 2253342"/>
                      <a:gd name="connsiteX18" fmla="*/ 949906 w 1603532"/>
                      <a:gd name="connsiteY18" fmla="*/ 217714 h 2253342"/>
                      <a:gd name="connsiteX19" fmla="*/ 895477 w 1603532"/>
                      <a:gd name="connsiteY19" fmla="*/ 174171 h 2253342"/>
                      <a:gd name="connsiteX20" fmla="*/ 862820 w 1603532"/>
                      <a:gd name="connsiteY20" fmla="*/ 163285 h 2253342"/>
                      <a:gd name="connsiteX21" fmla="*/ 830163 w 1603532"/>
                      <a:gd name="connsiteY21" fmla="*/ 141514 h 2253342"/>
                      <a:gd name="connsiteX22" fmla="*/ 797506 w 1603532"/>
                      <a:gd name="connsiteY22" fmla="*/ 130628 h 2253342"/>
                      <a:gd name="connsiteX23" fmla="*/ 699535 w 1603532"/>
                      <a:gd name="connsiteY23" fmla="*/ 76200 h 2253342"/>
                      <a:gd name="connsiteX24" fmla="*/ 645106 w 1603532"/>
                      <a:gd name="connsiteY24" fmla="*/ 32657 h 2253342"/>
                      <a:gd name="connsiteX25" fmla="*/ 503592 w 1603532"/>
                      <a:gd name="connsiteY25" fmla="*/ 0 h 2253342"/>
                      <a:gd name="connsiteX26" fmla="*/ 351192 w 1603532"/>
                      <a:gd name="connsiteY26" fmla="*/ 21771 h 2253342"/>
                      <a:gd name="connsiteX27" fmla="*/ 329420 w 1603532"/>
                      <a:gd name="connsiteY27" fmla="*/ 43542 h 2253342"/>
                      <a:gd name="connsiteX28" fmla="*/ 296763 w 1603532"/>
                      <a:gd name="connsiteY28" fmla="*/ 97971 h 2253342"/>
                      <a:gd name="connsiteX29" fmla="*/ 285877 w 1603532"/>
                      <a:gd name="connsiteY29" fmla="*/ 130628 h 2253342"/>
                      <a:gd name="connsiteX30" fmla="*/ 264106 w 1603532"/>
                      <a:gd name="connsiteY30" fmla="*/ 163285 h 2253342"/>
                      <a:gd name="connsiteX31" fmla="*/ 253220 w 1603532"/>
                      <a:gd name="connsiteY31" fmla="*/ 217714 h 2253342"/>
                      <a:gd name="connsiteX32" fmla="*/ 242335 w 1603532"/>
                      <a:gd name="connsiteY32" fmla="*/ 250371 h 2253342"/>
                      <a:gd name="connsiteX33" fmla="*/ 231449 w 1603532"/>
                      <a:gd name="connsiteY33" fmla="*/ 293914 h 2253342"/>
                      <a:gd name="connsiteX34" fmla="*/ 198792 w 1603532"/>
                      <a:gd name="connsiteY34" fmla="*/ 348342 h 2253342"/>
                      <a:gd name="connsiteX35" fmla="*/ 198792 w 1603532"/>
                      <a:gd name="connsiteY35" fmla="*/ 348342 h 2253342"/>
                      <a:gd name="connsiteX36" fmla="*/ 111706 w 1603532"/>
                      <a:gd name="connsiteY36" fmla="*/ 457200 h 2253342"/>
                      <a:gd name="connsiteX37" fmla="*/ 100820 w 1603532"/>
                      <a:gd name="connsiteY37" fmla="*/ 489857 h 2253342"/>
                      <a:gd name="connsiteX38" fmla="*/ 68163 w 1603532"/>
                      <a:gd name="connsiteY38" fmla="*/ 511628 h 2253342"/>
                      <a:gd name="connsiteX39" fmla="*/ 46392 w 1603532"/>
                      <a:gd name="connsiteY39" fmla="*/ 533400 h 2253342"/>
                      <a:gd name="connsiteX40" fmla="*/ 32438 w 1603532"/>
                      <a:gd name="connsiteY40" fmla="*/ 700523 h 2253342"/>
                      <a:gd name="connsiteX41" fmla="*/ 13131 w 1603532"/>
                      <a:gd name="connsiteY41" fmla="*/ 803154 h 2253342"/>
                      <a:gd name="connsiteX42" fmla="*/ 1532 w 1603532"/>
                      <a:gd name="connsiteY42" fmla="*/ 877906 h 2253342"/>
                      <a:gd name="connsiteX43" fmla="*/ 12417 w 1603532"/>
                      <a:gd name="connsiteY43" fmla="*/ 1023257 h 2253342"/>
                      <a:gd name="connsiteX44" fmla="*/ 5107 w 1603532"/>
                      <a:gd name="connsiteY44" fmla="*/ 1141777 h 2253342"/>
                      <a:gd name="connsiteX45" fmla="*/ 2849 w 1603532"/>
                      <a:gd name="connsiteY45" fmla="*/ 1251857 h 2253342"/>
                      <a:gd name="connsiteX46" fmla="*/ 46392 w 1603532"/>
                      <a:gd name="connsiteY46" fmla="*/ 1306285 h 2253342"/>
                      <a:gd name="connsiteX47" fmla="*/ 57277 w 1603532"/>
                      <a:gd name="connsiteY47" fmla="*/ 1338942 h 2253342"/>
                      <a:gd name="connsiteX48" fmla="*/ 35506 w 1603532"/>
                      <a:gd name="connsiteY48" fmla="*/ 1534885 h 2253342"/>
                      <a:gd name="connsiteX49" fmla="*/ 24620 w 1603532"/>
                      <a:gd name="connsiteY49" fmla="*/ 1567542 h 2253342"/>
                      <a:gd name="connsiteX50" fmla="*/ 35506 w 1603532"/>
                      <a:gd name="connsiteY50" fmla="*/ 1709057 h 2253342"/>
                      <a:gd name="connsiteX51" fmla="*/ 57277 w 1603532"/>
                      <a:gd name="connsiteY51" fmla="*/ 1741714 h 2253342"/>
                      <a:gd name="connsiteX52" fmla="*/ 100820 w 1603532"/>
                      <a:gd name="connsiteY52" fmla="*/ 1785257 h 2253342"/>
                      <a:gd name="connsiteX53" fmla="*/ 122592 w 1603532"/>
                      <a:gd name="connsiteY53" fmla="*/ 1807028 h 2253342"/>
                      <a:gd name="connsiteX54" fmla="*/ 144363 w 1603532"/>
                      <a:gd name="connsiteY54" fmla="*/ 1828800 h 2253342"/>
                      <a:gd name="connsiteX55" fmla="*/ 177020 w 1603532"/>
                      <a:gd name="connsiteY55" fmla="*/ 1850571 h 2253342"/>
                      <a:gd name="connsiteX56" fmla="*/ 220563 w 1603532"/>
                      <a:gd name="connsiteY56" fmla="*/ 1905000 h 2253342"/>
                      <a:gd name="connsiteX57" fmla="*/ 242335 w 1603532"/>
                      <a:gd name="connsiteY57" fmla="*/ 1937657 h 2253342"/>
                      <a:gd name="connsiteX58" fmla="*/ 318535 w 1603532"/>
                      <a:gd name="connsiteY58" fmla="*/ 2002971 h 2253342"/>
                      <a:gd name="connsiteX59" fmla="*/ 405620 w 1603532"/>
                      <a:gd name="connsiteY59" fmla="*/ 2079171 h 2253342"/>
                      <a:gd name="connsiteX60" fmla="*/ 427392 w 1603532"/>
                      <a:gd name="connsiteY60" fmla="*/ 2100942 h 2253342"/>
                      <a:gd name="connsiteX61" fmla="*/ 492706 w 1603532"/>
                      <a:gd name="connsiteY61" fmla="*/ 2122714 h 2253342"/>
                      <a:gd name="connsiteX62" fmla="*/ 525363 w 1603532"/>
                      <a:gd name="connsiteY62" fmla="*/ 2133600 h 2253342"/>
                      <a:gd name="connsiteX63" fmla="*/ 601563 w 1603532"/>
                      <a:gd name="connsiteY63" fmla="*/ 2177142 h 2253342"/>
                      <a:gd name="connsiteX64" fmla="*/ 699535 w 1603532"/>
                      <a:gd name="connsiteY64" fmla="*/ 2198914 h 2253342"/>
                      <a:gd name="connsiteX65" fmla="*/ 786620 w 1603532"/>
                      <a:gd name="connsiteY65" fmla="*/ 2220685 h 2253342"/>
                      <a:gd name="connsiteX66" fmla="*/ 851935 w 1603532"/>
                      <a:gd name="connsiteY66" fmla="*/ 2242457 h 2253342"/>
                      <a:gd name="connsiteX67" fmla="*/ 884592 w 1603532"/>
                      <a:gd name="connsiteY67" fmla="*/ 2253342 h 2253342"/>
                      <a:gd name="connsiteX68" fmla="*/ 1026106 w 1603532"/>
                      <a:gd name="connsiteY68" fmla="*/ 2242457 h 2253342"/>
                      <a:gd name="connsiteX69" fmla="*/ 1091420 w 1603532"/>
                      <a:gd name="connsiteY69" fmla="*/ 2177142 h 2253342"/>
                      <a:gd name="connsiteX70" fmla="*/ 1145849 w 1603532"/>
                      <a:gd name="connsiteY70" fmla="*/ 2122714 h 2253342"/>
                      <a:gd name="connsiteX71" fmla="*/ 1167620 w 1603532"/>
                      <a:gd name="connsiteY71" fmla="*/ 2090057 h 2253342"/>
                      <a:gd name="connsiteX72" fmla="*/ 1222049 w 1603532"/>
                      <a:gd name="connsiteY72" fmla="*/ 2035628 h 2253342"/>
                      <a:gd name="connsiteX73" fmla="*/ 1287363 w 1603532"/>
                      <a:gd name="connsiteY73" fmla="*/ 1970314 h 2253342"/>
                      <a:gd name="connsiteX74" fmla="*/ 1330906 w 1603532"/>
                      <a:gd name="connsiteY74" fmla="*/ 1905000 h 2253342"/>
                      <a:gd name="connsiteX75" fmla="*/ 1374449 w 1603532"/>
                      <a:gd name="connsiteY75" fmla="*/ 1839685 h 2253342"/>
                      <a:gd name="connsiteX76" fmla="*/ 1396220 w 1603532"/>
                      <a:gd name="connsiteY76" fmla="*/ 1807028 h 2253342"/>
                      <a:gd name="connsiteX77" fmla="*/ 1472420 w 1603532"/>
                      <a:gd name="connsiteY77" fmla="*/ 1730828 h 2253342"/>
                      <a:gd name="connsiteX78" fmla="*/ 1515963 w 1603532"/>
                      <a:gd name="connsiteY78" fmla="*/ 1676400 h 2253342"/>
                      <a:gd name="connsiteX79" fmla="*/ 1503327 w 1603532"/>
                      <a:gd name="connsiteY79" fmla="*/ 1475369 h 2253342"/>
                      <a:gd name="connsiteX80" fmla="*/ 1603526 w 1603532"/>
                      <a:gd name="connsiteY80" fmla="*/ 1369769 h 2253342"/>
                      <a:gd name="connsiteX0" fmla="*/ 1596230 w 1603532"/>
                      <a:gd name="connsiteY0" fmla="*/ 1183019 h 2253342"/>
                      <a:gd name="connsiteX1" fmla="*/ 1603049 w 1603532"/>
                      <a:gd name="connsiteY1" fmla="*/ 957942 h 2253342"/>
                      <a:gd name="connsiteX2" fmla="*/ 1581277 w 1603532"/>
                      <a:gd name="connsiteY2" fmla="*/ 936171 h 2253342"/>
                      <a:gd name="connsiteX3" fmla="*/ 1548620 w 1603532"/>
                      <a:gd name="connsiteY3" fmla="*/ 881742 h 2253342"/>
                      <a:gd name="connsiteX4" fmla="*/ 1483306 w 1603532"/>
                      <a:gd name="connsiteY4" fmla="*/ 783771 h 2253342"/>
                      <a:gd name="connsiteX5" fmla="*/ 1461535 w 1603532"/>
                      <a:gd name="connsiteY5" fmla="*/ 751114 h 2253342"/>
                      <a:gd name="connsiteX6" fmla="*/ 1451394 w 1603532"/>
                      <a:gd name="connsiteY6" fmla="*/ 696685 h 2253342"/>
                      <a:gd name="connsiteX7" fmla="*/ 1440757 w 1603532"/>
                      <a:gd name="connsiteY7" fmla="*/ 653142 h 2253342"/>
                      <a:gd name="connsiteX8" fmla="*/ 1424305 w 1603532"/>
                      <a:gd name="connsiteY8" fmla="*/ 620485 h 2253342"/>
                      <a:gd name="connsiteX9" fmla="*/ 1341792 w 1603532"/>
                      <a:gd name="connsiteY9" fmla="*/ 544285 h 2253342"/>
                      <a:gd name="connsiteX10" fmla="*/ 1320020 w 1603532"/>
                      <a:gd name="connsiteY10" fmla="*/ 478971 h 2253342"/>
                      <a:gd name="connsiteX11" fmla="*/ 1309135 w 1603532"/>
                      <a:gd name="connsiteY11" fmla="*/ 446314 h 2253342"/>
                      <a:gd name="connsiteX12" fmla="*/ 1254706 w 1603532"/>
                      <a:gd name="connsiteY12" fmla="*/ 391885 h 2253342"/>
                      <a:gd name="connsiteX13" fmla="*/ 1200277 w 1603532"/>
                      <a:gd name="connsiteY13" fmla="*/ 337457 h 2253342"/>
                      <a:gd name="connsiteX14" fmla="*/ 1178506 w 1603532"/>
                      <a:gd name="connsiteY14" fmla="*/ 315685 h 2253342"/>
                      <a:gd name="connsiteX15" fmla="*/ 1113192 w 1603532"/>
                      <a:gd name="connsiteY15" fmla="*/ 293914 h 2253342"/>
                      <a:gd name="connsiteX16" fmla="*/ 1080535 w 1603532"/>
                      <a:gd name="connsiteY16" fmla="*/ 283028 h 2253342"/>
                      <a:gd name="connsiteX17" fmla="*/ 1004335 w 1603532"/>
                      <a:gd name="connsiteY17" fmla="*/ 261257 h 2253342"/>
                      <a:gd name="connsiteX18" fmla="*/ 949906 w 1603532"/>
                      <a:gd name="connsiteY18" fmla="*/ 217714 h 2253342"/>
                      <a:gd name="connsiteX19" fmla="*/ 895477 w 1603532"/>
                      <a:gd name="connsiteY19" fmla="*/ 174171 h 2253342"/>
                      <a:gd name="connsiteX20" fmla="*/ 862820 w 1603532"/>
                      <a:gd name="connsiteY20" fmla="*/ 163285 h 2253342"/>
                      <a:gd name="connsiteX21" fmla="*/ 830163 w 1603532"/>
                      <a:gd name="connsiteY21" fmla="*/ 141514 h 2253342"/>
                      <a:gd name="connsiteX22" fmla="*/ 797506 w 1603532"/>
                      <a:gd name="connsiteY22" fmla="*/ 130628 h 2253342"/>
                      <a:gd name="connsiteX23" fmla="*/ 699535 w 1603532"/>
                      <a:gd name="connsiteY23" fmla="*/ 76200 h 2253342"/>
                      <a:gd name="connsiteX24" fmla="*/ 645106 w 1603532"/>
                      <a:gd name="connsiteY24" fmla="*/ 32657 h 2253342"/>
                      <a:gd name="connsiteX25" fmla="*/ 503592 w 1603532"/>
                      <a:gd name="connsiteY25" fmla="*/ 0 h 2253342"/>
                      <a:gd name="connsiteX26" fmla="*/ 351192 w 1603532"/>
                      <a:gd name="connsiteY26" fmla="*/ 21771 h 2253342"/>
                      <a:gd name="connsiteX27" fmla="*/ 329420 w 1603532"/>
                      <a:gd name="connsiteY27" fmla="*/ 43542 h 2253342"/>
                      <a:gd name="connsiteX28" fmla="*/ 296763 w 1603532"/>
                      <a:gd name="connsiteY28" fmla="*/ 97971 h 2253342"/>
                      <a:gd name="connsiteX29" fmla="*/ 285877 w 1603532"/>
                      <a:gd name="connsiteY29" fmla="*/ 130628 h 2253342"/>
                      <a:gd name="connsiteX30" fmla="*/ 264106 w 1603532"/>
                      <a:gd name="connsiteY30" fmla="*/ 163285 h 2253342"/>
                      <a:gd name="connsiteX31" fmla="*/ 253220 w 1603532"/>
                      <a:gd name="connsiteY31" fmla="*/ 217714 h 2253342"/>
                      <a:gd name="connsiteX32" fmla="*/ 242335 w 1603532"/>
                      <a:gd name="connsiteY32" fmla="*/ 250371 h 2253342"/>
                      <a:gd name="connsiteX33" fmla="*/ 231449 w 1603532"/>
                      <a:gd name="connsiteY33" fmla="*/ 293914 h 2253342"/>
                      <a:gd name="connsiteX34" fmla="*/ 198792 w 1603532"/>
                      <a:gd name="connsiteY34" fmla="*/ 348342 h 2253342"/>
                      <a:gd name="connsiteX35" fmla="*/ 198792 w 1603532"/>
                      <a:gd name="connsiteY35" fmla="*/ 348342 h 2253342"/>
                      <a:gd name="connsiteX36" fmla="*/ 111706 w 1603532"/>
                      <a:gd name="connsiteY36" fmla="*/ 457200 h 2253342"/>
                      <a:gd name="connsiteX37" fmla="*/ 100820 w 1603532"/>
                      <a:gd name="connsiteY37" fmla="*/ 489857 h 2253342"/>
                      <a:gd name="connsiteX38" fmla="*/ 68163 w 1603532"/>
                      <a:gd name="connsiteY38" fmla="*/ 511628 h 2253342"/>
                      <a:gd name="connsiteX39" fmla="*/ 46392 w 1603532"/>
                      <a:gd name="connsiteY39" fmla="*/ 533400 h 2253342"/>
                      <a:gd name="connsiteX40" fmla="*/ 32438 w 1603532"/>
                      <a:gd name="connsiteY40" fmla="*/ 700523 h 2253342"/>
                      <a:gd name="connsiteX41" fmla="*/ 13131 w 1603532"/>
                      <a:gd name="connsiteY41" fmla="*/ 803154 h 2253342"/>
                      <a:gd name="connsiteX42" fmla="*/ 1532 w 1603532"/>
                      <a:gd name="connsiteY42" fmla="*/ 877906 h 2253342"/>
                      <a:gd name="connsiteX43" fmla="*/ 12417 w 1603532"/>
                      <a:gd name="connsiteY43" fmla="*/ 1023257 h 2253342"/>
                      <a:gd name="connsiteX44" fmla="*/ 5107 w 1603532"/>
                      <a:gd name="connsiteY44" fmla="*/ 1141777 h 2253342"/>
                      <a:gd name="connsiteX45" fmla="*/ 2849 w 1603532"/>
                      <a:gd name="connsiteY45" fmla="*/ 1251857 h 2253342"/>
                      <a:gd name="connsiteX46" fmla="*/ 46392 w 1603532"/>
                      <a:gd name="connsiteY46" fmla="*/ 1306285 h 2253342"/>
                      <a:gd name="connsiteX47" fmla="*/ 57277 w 1603532"/>
                      <a:gd name="connsiteY47" fmla="*/ 1338942 h 2253342"/>
                      <a:gd name="connsiteX48" fmla="*/ 35506 w 1603532"/>
                      <a:gd name="connsiteY48" fmla="*/ 1534885 h 2253342"/>
                      <a:gd name="connsiteX49" fmla="*/ 24620 w 1603532"/>
                      <a:gd name="connsiteY49" fmla="*/ 1567542 h 2253342"/>
                      <a:gd name="connsiteX50" fmla="*/ 35506 w 1603532"/>
                      <a:gd name="connsiteY50" fmla="*/ 1709057 h 2253342"/>
                      <a:gd name="connsiteX51" fmla="*/ 57277 w 1603532"/>
                      <a:gd name="connsiteY51" fmla="*/ 1741714 h 2253342"/>
                      <a:gd name="connsiteX52" fmla="*/ 100820 w 1603532"/>
                      <a:gd name="connsiteY52" fmla="*/ 1785257 h 2253342"/>
                      <a:gd name="connsiteX53" fmla="*/ 122592 w 1603532"/>
                      <a:gd name="connsiteY53" fmla="*/ 1807028 h 2253342"/>
                      <a:gd name="connsiteX54" fmla="*/ 144363 w 1603532"/>
                      <a:gd name="connsiteY54" fmla="*/ 1828800 h 2253342"/>
                      <a:gd name="connsiteX55" fmla="*/ 177020 w 1603532"/>
                      <a:gd name="connsiteY55" fmla="*/ 1850571 h 2253342"/>
                      <a:gd name="connsiteX56" fmla="*/ 220563 w 1603532"/>
                      <a:gd name="connsiteY56" fmla="*/ 1905000 h 2253342"/>
                      <a:gd name="connsiteX57" fmla="*/ 242335 w 1603532"/>
                      <a:gd name="connsiteY57" fmla="*/ 1937657 h 2253342"/>
                      <a:gd name="connsiteX58" fmla="*/ 318535 w 1603532"/>
                      <a:gd name="connsiteY58" fmla="*/ 2002971 h 2253342"/>
                      <a:gd name="connsiteX59" fmla="*/ 405620 w 1603532"/>
                      <a:gd name="connsiteY59" fmla="*/ 2079171 h 2253342"/>
                      <a:gd name="connsiteX60" fmla="*/ 427392 w 1603532"/>
                      <a:gd name="connsiteY60" fmla="*/ 2100942 h 2253342"/>
                      <a:gd name="connsiteX61" fmla="*/ 492706 w 1603532"/>
                      <a:gd name="connsiteY61" fmla="*/ 2122714 h 2253342"/>
                      <a:gd name="connsiteX62" fmla="*/ 525363 w 1603532"/>
                      <a:gd name="connsiteY62" fmla="*/ 2133600 h 2253342"/>
                      <a:gd name="connsiteX63" fmla="*/ 601563 w 1603532"/>
                      <a:gd name="connsiteY63" fmla="*/ 2177142 h 2253342"/>
                      <a:gd name="connsiteX64" fmla="*/ 699535 w 1603532"/>
                      <a:gd name="connsiteY64" fmla="*/ 2198914 h 2253342"/>
                      <a:gd name="connsiteX65" fmla="*/ 786620 w 1603532"/>
                      <a:gd name="connsiteY65" fmla="*/ 2220685 h 2253342"/>
                      <a:gd name="connsiteX66" fmla="*/ 851935 w 1603532"/>
                      <a:gd name="connsiteY66" fmla="*/ 2242457 h 2253342"/>
                      <a:gd name="connsiteX67" fmla="*/ 884592 w 1603532"/>
                      <a:gd name="connsiteY67" fmla="*/ 2253342 h 2253342"/>
                      <a:gd name="connsiteX68" fmla="*/ 1026106 w 1603532"/>
                      <a:gd name="connsiteY68" fmla="*/ 2242457 h 2253342"/>
                      <a:gd name="connsiteX69" fmla="*/ 1091420 w 1603532"/>
                      <a:gd name="connsiteY69" fmla="*/ 2177142 h 2253342"/>
                      <a:gd name="connsiteX70" fmla="*/ 1145849 w 1603532"/>
                      <a:gd name="connsiteY70" fmla="*/ 2122714 h 2253342"/>
                      <a:gd name="connsiteX71" fmla="*/ 1167620 w 1603532"/>
                      <a:gd name="connsiteY71" fmla="*/ 2090057 h 2253342"/>
                      <a:gd name="connsiteX72" fmla="*/ 1222049 w 1603532"/>
                      <a:gd name="connsiteY72" fmla="*/ 2035628 h 2253342"/>
                      <a:gd name="connsiteX73" fmla="*/ 1287363 w 1603532"/>
                      <a:gd name="connsiteY73" fmla="*/ 1970314 h 2253342"/>
                      <a:gd name="connsiteX74" fmla="*/ 1330906 w 1603532"/>
                      <a:gd name="connsiteY74" fmla="*/ 1905000 h 2253342"/>
                      <a:gd name="connsiteX75" fmla="*/ 1374449 w 1603532"/>
                      <a:gd name="connsiteY75" fmla="*/ 1839685 h 2253342"/>
                      <a:gd name="connsiteX76" fmla="*/ 1396220 w 1603532"/>
                      <a:gd name="connsiteY76" fmla="*/ 1807028 h 2253342"/>
                      <a:gd name="connsiteX77" fmla="*/ 1515963 w 1603532"/>
                      <a:gd name="connsiteY77" fmla="*/ 1676400 h 2253342"/>
                      <a:gd name="connsiteX78" fmla="*/ 1503327 w 1603532"/>
                      <a:gd name="connsiteY78" fmla="*/ 1475369 h 2253342"/>
                      <a:gd name="connsiteX79" fmla="*/ 1603526 w 1603532"/>
                      <a:gd name="connsiteY79" fmla="*/ 1369769 h 2253342"/>
                      <a:gd name="connsiteX0" fmla="*/ 1596230 w 1603532"/>
                      <a:gd name="connsiteY0" fmla="*/ 1183019 h 2253342"/>
                      <a:gd name="connsiteX1" fmla="*/ 1603049 w 1603532"/>
                      <a:gd name="connsiteY1" fmla="*/ 957942 h 2253342"/>
                      <a:gd name="connsiteX2" fmla="*/ 1581277 w 1603532"/>
                      <a:gd name="connsiteY2" fmla="*/ 936171 h 2253342"/>
                      <a:gd name="connsiteX3" fmla="*/ 1548620 w 1603532"/>
                      <a:gd name="connsiteY3" fmla="*/ 881742 h 2253342"/>
                      <a:gd name="connsiteX4" fmla="*/ 1483306 w 1603532"/>
                      <a:gd name="connsiteY4" fmla="*/ 783771 h 2253342"/>
                      <a:gd name="connsiteX5" fmla="*/ 1461535 w 1603532"/>
                      <a:gd name="connsiteY5" fmla="*/ 751114 h 2253342"/>
                      <a:gd name="connsiteX6" fmla="*/ 1451394 w 1603532"/>
                      <a:gd name="connsiteY6" fmla="*/ 696685 h 2253342"/>
                      <a:gd name="connsiteX7" fmla="*/ 1440757 w 1603532"/>
                      <a:gd name="connsiteY7" fmla="*/ 653142 h 2253342"/>
                      <a:gd name="connsiteX8" fmla="*/ 1424305 w 1603532"/>
                      <a:gd name="connsiteY8" fmla="*/ 620485 h 2253342"/>
                      <a:gd name="connsiteX9" fmla="*/ 1341792 w 1603532"/>
                      <a:gd name="connsiteY9" fmla="*/ 544285 h 2253342"/>
                      <a:gd name="connsiteX10" fmla="*/ 1320020 w 1603532"/>
                      <a:gd name="connsiteY10" fmla="*/ 478971 h 2253342"/>
                      <a:gd name="connsiteX11" fmla="*/ 1309135 w 1603532"/>
                      <a:gd name="connsiteY11" fmla="*/ 446314 h 2253342"/>
                      <a:gd name="connsiteX12" fmla="*/ 1254706 w 1603532"/>
                      <a:gd name="connsiteY12" fmla="*/ 391885 h 2253342"/>
                      <a:gd name="connsiteX13" fmla="*/ 1200277 w 1603532"/>
                      <a:gd name="connsiteY13" fmla="*/ 337457 h 2253342"/>
                      <a:gd name="connsiteX14" fmla="*/ 1178506 w 1603532"/>
                      <a:gd name="connsiteY14" fmla="*/ 315685 h 2253342"/>
                      <a:gd name="connsiteX15" fmla="*/ 1113192 w 1603532"/>
                      <a:gd name="connsiteY15" fmla="*/ 293914 h 2253342"/>
                      <a:gd name="connsiteX16" fmla="*/ 1080535 w 1603532"/>
                      <a:gd name="connsiteY16" fmla="*/ 283028 h 2253342"/>
                      <a:gd name="connsiteX17" fmla="*/ 1004335 w 1603532"/>
                      <a:gd name="connsiteY17" fmla="*/ 261257 h 2253342"/>
                      <a:gd name="connsiteX18" fmla="*/ 949906 w 1603532"/>
                      <a:gd name="connsiteY18" fmla="*/ 217714 h 2253342"/>
                      <a:gd name="connsiteX19" fmla="*/ 895477 w 1603532"/>
                      <a:gd name="connsiteY19" fmla="*/ 174171 h 2253342"/>
                      <a:gd name="connsiteX20" fmla="*/ 862820 w 1603532"/>
                      <a:gd name="connsiteY20" fmla="*/ 163285 h 2253342"/>
                      <a:gd name="connsiteX21" fmla="*/ 830163 w 1603532"/>
                      <a:gd name="connsiteY21" fmla="*/ 141514 h 2253342"/>
                      <a:gd name="connsiteX22" fmla="*/ 797506 w 1603532"/>
                      <a:gd name="connsiteY22" fmla="*/ 130628 h 2253342"/>
                      <a:gd name="connsiteX23" fmla="*/ 699535 w 1603532"/>
                      <a:gd name="connsiteY23" fmla="*/ 76200 h 2253342"/>
                      <a:gd name="connsiteX24" fmla="*/ 645106 w 1603532"/>
                      <a:gd name="connsiteY24" fmla="*/ 32657 h 2253342"/>
                      <a:gd name="connsiteX25" fmla="*/ 503592 w 1603532"/>
                      <a:gd name="connsiteY25" fmla="*/ 0 h 2253342"/>
                      <a:gd name="connsiteX26" fmla="*/ 351192 w 1603532"/>
                      <a:gd name="connsiteY26" fmla="*/ 21771 h 2253342"/>
                      <a:gd name="connsiteX27" fmla="*/ 329420 w 1603532"/>
                      <a:gd name="connsiteY27" fmla="*/ 43542 h 2253342"/>
                      <a:gd name="connsiteX28" fmla="*/ 296763 w 1603532"/>
                      <a:gd name="connsiteY28" fmla="*/ 97971 h 2253342"/>
                      <a:gd name="connsiteX29" fmla="*/ 285877 w 1603532"/>
                      <a:gd name="connsiteY29" fmla="*/ 130628 h 2253342"/>
                      <a:gd name="connsiteX30" fmla="*/ 264106 w 1603532"/>
                      <a:gd name="connsiteY30" fmla="*/ 163285 h 2253342"/>
                      <a:gd name="connsiteX31" fmla="*/ 253220 w 1603532"/>
                      <a:gd name="connsiteY31" fmla="*/ 217714 h 2253342"/>
                      <a:gd name="connsiteX32" fmla="*/ 242335 w 1603532"/>
                      <a:gd name="connsiteY32" fmla="*/ 250371 h 2253342"/>
                      <a:gd name="connsiteX33" fmla="*/ 231449 w 1603532"/>
                      <a:gd name="connsiteY33" fmla="*/ 293914 h 2253342"/>
                      <a:gd name="connsiteX34" fmla="*/ 198792 w 1603532"/>
                      <a:gd name="connsiteY34" fmla="*/ 348342 h 2253342"/>
                      <a:gd name="connsiteX35" fmla="*/ 198792 w 1603532"/>
                      <a:gd name="connsiteY35" fmla="*/ 348342 h 2253342"/>
                      <a:gd name="connsiteX36" fmla="*/ 111706 w 1603532"/>
                      <a:gd name="connsiteY36" fmla="*/ 457200 h 2253342"/>
                      <a:gd name="connsiteX37" fmla="*/ 100820 w 1603532"/>
                      <a:gd name="connsiteY37" fmla="*/ 489857 h 2253342"/>
                      <a:gd name="connsiteX38" fmla="*/ 68163 w 1603532"/>
                      <a:gd name="connsiteY38" fmla="*/ 511628 h 2253342"/>
                      <a:gd name="connsiteX39" fmla="*/ 46392 w 1603532"/>
                      <a:gd name="connsiteY39" fmla="*/ 533400 h 2253342"/>
                      <a:gd name="connsiteX40" fmla="*/ 32438 w 1603532"/>
                      <a:gd name="connsiteY40" fmla="*/ 700523 h 2253342"/>
                      <a:gd name="connsiteX41" fmla="*/ 13131 w 1603532"/>
                      <a:gd name="connsiteY41" fmla="*/ 803154 h 2253342"/>
                      <a:gd name="connsiteX42" fmla="*/ 1532 w 1603532"/>
                      <a:gd name="connsiteY42" fmla="*/ 877906 h 2253342"/>
                      <a:gd name="connsiteX43" fmla="*/ 12417 w 1603532"/>
                      <a:gd name="connsiteY43" fmla="*/ 1023257 h 2253342"/>
                      <a:gd name="connsiteX44" fmla="*/ 5107 w 1603532"/>
                      <a:gd name="connsiteY44" fmla="*/ 1141777 h 2253342"/>
                      <a:gd name="connsiteX45" fmla="*/ 2849 w 1603532"/>
                      <a:gd name="connsiteY45" fmla="*/ 1251857 h 2253342"/>
                      <a:gd name="connsiteX46" fmla="*/ 46392 w 1603532"/>
                      <a:gd name="connsiteY46" fmla="*/ 1306285 h 2253342"/>
                      <a:gd name="connsiteX47" fmla="*/ 57277 w 1603532"/>
                      <a:gd name="connsiteY47" fmla="*/ 1338942 h 2253342"/>
                      <a:gd name="connsiteX48" fmla="*/ 35506 w 1603532"/>
                      <a:gd name="connsiteY48" fmla="*/ 1534885 h 2253342"/>
                      <a:gd name="connsiteX49" fmla="*/ 24620 w 1603532"/>
                      <a:gd name="connsiteY49" fmla="*/ 1567542 h 2253342"/>
                      <a:gd name="connsiteX50" fmla="*/ 35506 w 1603532"/>
                      <a:gd name="connsiteY50" fmla="*/ 1709057 h 2253342"/>
                      <a:gd name="connsiteX51" fmla="*/ 57277 w 1603532"/>
                      <a:gd name="connsiteY51" fmla="*/ 1741714 h 2253342"/>
                      <a:gd name="connsiteX52" fmla="*/ 100820 w 1603532"/>
                      <a:gd name="connsiteY52" fmla="*/ 1785257 h 2253342"/>
                      <a:gd name="connsiteX53" fmla="*/ 122592 w 1603532"/>
                      <a:gd name="connsiteY53" fmla="*/ 1807028 h 2253342"/>
                      <a:gd name="connsiteX54" fmla="*/ 144363 w 1603532"/>
                      <a:gd name="connsiteY54" fmla="*/ 1828800 h 2253342"/>
                      <a:gd name="connsiteX55" fmla="*/ 177020 w 1603532"/>
                      <a:gd name="connsiteY55" fmla="*/ 1850571 h 2253342"/>
                      <a:gd name="connsiteX56" fmla="*/ 220563 w 1603532"/>
                      <a:gd name="connsiteY56" fmla="*/ 1905000 h 2253342"/>
                      <a:gd name="connsiteX57" fmla="*/ 242335 w 1603532"/>
                      <a:gd name="connsiteY57" fmla="*/ 1937657 h 2253342"/>
                      <a:gd name="connsiteX58" fmla="*/ 318535 w 1603532"/>
                      <a:gd name="connsiteY58" fmla="*/ 2002971 h 2253342"/>
                      <a:gd name="connsiteX59" fmla="*/ 405620 w 1603532"/>
                      <a:gd name="connsiteY59" fmla="*/ 2079171 h 2253342"/>
                      <a:gd name="connsiteX60" fmla="*/ 427392 w 1603532"/>
                      <a:gd name="connsiteY60" fmla="*/ 2100942 h 2253342"/>
                      <a:gd name="connsiteX61" fmla="*/ 492706 w 1603532"/>
                      <a:gd name="connsiteY61" fmla="*/ 2122714 h 2253342"/>
                      <a:gd name="connsiteX62" fmla="*/ 525363 w 1603532"/>
                      <a:gd name="connsiteY62" fmla="*/ 2133600 h 2253342"/>
                      <a:gd name="connsiteX63" fmla="*/ 601563 w 1603532"/>
                      <a:gd name="connsiteY63" fmla="*/ 2177142 h 2253342"/>
                      <a:gd name="connsiteX64" fmla="*/ 699535 w 1603532"/>
                      <a:gd name="connsiteY64" fmla="*/ 2198914 h 2253342"/>
                      <a:gd name="connsiteX65" fmla="*/ 786620 w 1603532"/>
                      <a:gd name="connsiteY65" fmla="*/ 2220685 h 2253342"/>
                      <a:gd name="connsiteX66" fmla="*/ 851935 w 1603532"/>
                      <a:gd name="connsiteY66" fmla="*/ 2242457 h 2253342"/>
                      <a:gd name="connsiteX67" fmla="*/ 884592 w 1603532"/>
                      <a:gd name="connsiteY67" fmla="*/ 2253342 h 2253342"/>
                      <a:gd name="connsiteX68" fmla="*/ 1026106 w 1603532"/>
                      <a:gd name="connsiteY68" fmla="*/ 2242457 h 2253342"/>
                      <a:gd name="connsiteX69" fmla="*/ 1091420 w 1603532"/>
                      <a:gd name="connsiteY69" fmla="*/ 2177142 h 2253342"/>
                      <a:gd name="connsiteX70" fmla="*/ 1145849 w 1603532"/>
                      <a:gd name="connsiteY70" fmla="*/ 2122714 h 2253342"/>
                      <a:gd name="connsiteX71" fmla="*/ 1167620 w 1603532"/>
                      <a:gd name="connsiteY71" fmla="*/ 2090057 h 2253342"/>
                      <a:gd name="connsiteX72" fmla="*/ 1222049 w 1603532"/>
                      <a:gd name="connsiteY72" fmla="*/ 2035628 h 2253342"/>
                      <a:gd name="connsiteX73" fmla="*/ 1287363 w 1603532"/>
                      <a:gd name="connsiteY73" fmla="*/ 1970314 h 2253342"/>
                      <a:gd name="connsiteX74" fmla="*/ 1330906 w 1603532"/>
                      <a:gd name="connsiteY74" fmla="*/ 1905000 h 2253342"/>
                      <a:gd name="connsiteX75" fmla="*/ 1374449 w 1603532"/>
                      <a:gd name="connsiteY75" fmla="*/ 1839685 h 2253342"/>
                      <a:gd name="connsiteX76" fmla="*/ 1396220 w 1603532"/>
                      <a:gd name="connsiteY76" fmla="*/ 1807028 h 2253342"/>
                      <a:gd name="connsiteX77" fmla="*/ 1460284 w 1603532"/>
                      <a:gd name="connsiteY77" fmla="*/ 1669039 h 2253342"/>
                      <a:gd name="connsiteX78" fmla="*/ 1503327 w 1603532"/>
                      <a:gd name="connsiteY78" fmla="*/ 1475369 h 2253342"/>
                      <a:gd name="connsiteX79" fmla="*/ 1603526 w 1603532"/>
                      <a:gd name="connsiteY79" fmla="*/ 1369769 h 2253342"/>
                      <a:gd name="connsiteX0" fmla="*/ 1596230 w 1603532"/>
                      <a:gd name="connsiteY0" fmla="*/ 1183019 h 2253342"/>
                      <a:gd name="connsiteX1" fmla="*/ 1603049 w 1603532"/>
                      <a:gd name="connsiteY1" fmla="*/ 957942 h 2253342"/>
                      <a:gd name="connsiteX2" fmla="*/ 1581277 w 1603532"/>
                      <a:gd name="connsiteY2" fmla="*/ 936171 h 2253342"/>
                      <a:gd name="connsiteX3" fmla="*/ 1548620 w 1603532"/>
                      <a:gd name="connsiteY3" fmla="*/ 881742 h 2253342"/>
                      <a:gd name="connsiteX4" fmla="*/ 1483306 w 1603532"/>
                      <a:gd name="connsiteY4" fmla="*/ 783771 h 2253342"/>
                      <a:gd name="connsiteX5" fmla="*/ 1461535 w 1603532"/>
                      <a:gd name="connsiteY5" fmla="*/ 751114 h 2253342"/>
                      <a:gd name="connsiteX6" fmla="*/ 1451394 w 1603532"/>
                      <a:gd name="connsiteY6" fmla="*/ 696685 h 2253342"/>
                      <a:gd name="connsiteX7" fmla="*/ 1440757 w 1603532"/>
                      <a:gd name="connsiteY7" fmla="*/ 653142 h 2253342"/>
                      <a:gd name="connsiteX8" fmla="*/ 1424305 w 1603532"/>
                      <a:gd name="connsiteY8" fmla="*/ 620485 h 2253342"/>
                      <a:gd name="connsiteX9" fmla="*/ 1341792 w 1603532"/>
                      <a:gd name="connsiteY9" fmla="*/ 544285 h 2253342"/>
                      <a:gd name="connsiteX10" fmla="*/ 1320020 w 1603532"/>
                      <a:gd name="connsiteY10" fmla="*/ 478971 h 2253342"/>
                      <a:gd name="connsiteX11" fmla="*/ 1309135 w 1603532"/>
                      <a:gd name="connsiteY11" fmla="*/ 446314 h 2253342"/>
                      <a:gd name="connsiteX12" fmla="*/ 1254706 w 1603532"/>
                      <a:gd name="connsiteY12" fmla="*/ 391885 h 2253342"/>
                      <a:gd name="connsiteX13" fmla="*/ 1200277 w 1603532"/>
                      <a:gd name="connsiteY13" fmla="*/ 337457 h 2253342"/>
                      <a:gd name="connsiteX14" fmla="*/ 1178506 w 1603532"/>
                      <a:gd name="connsiteY14" fmla="*/ 315685 h 2253342"/>
                      <a:gd name="connsiteX15" fmla="*/ 1113192 w 1603532"/>
                      <a:gd name="connsiteY15" fmla="*/ 293914 h 2253342"/>
                      <a:gd name="connsiteX16" fmla="*/ 1080535 w 1603532"/>
                      <a:gd name="connsiteY16" fmla="*/ 283028 h 2253342"/>
                      <a:gd name="connsiteX17" fmla="*/ 1004335 w 1603532"/>
                      <a:gd name="connsiteY17" fmla="*/ 261257 h 2253342"/>
                      <a:gd name="connsiteX18" fmla="*/ 949906 w 1603532"/>
                      <a:gd name="connsiteY18" fmla="*/ 217714 h 2253342"/>
                      <a:gd name="connsiteX19" fmla="*/ 895477 w 1603532"/>
                      <a:gd name="connsiteY19" fmla="*/ 174171 h 2253342"/>
                      <a:gd name="connsiteX20" fmla="*/ 862820 w 1603532"/>
                      <a:gd name="connsiteY20" fmla="*/ 163285 h 2253342"/>
                      <a:gd name="connsiteX21" fmla="*/ 830163 w 1603532"/>
                      <a:gd name="connsiteY21" fmla="*/ 141514 h 2253342"/>
                      <a:gd name="connsiteX22" fmla="*/ 797506 w 1603532"/>
                      <a:gd name="connsiteY22" fmla="*/ 130628 h 2253342"/>
                      <a:gd name="connsiteX23" fmla="*/ 699535 w 1603532"/>
                      <a:gd name="connsiteY23" fmla="*/ 76200 h 2253342"/>
                      <a:gd name="connsiteX24" fmla="*/ 645106 w 1603532"/>
                      <a:gd name="connsiteY24" fmla="*/ 32657 h 2253342"/>
                      <a:gd name="connsiteX25" fmla="*/ 503592 w 1603532"/>
                      <a:gd name="connsiteY25" fmla="*/ 0 h 2253342"/>
                      <a:gd name="connsiteX26" fmla="*/ 351192 w 1603532"/>
                      <a:gd name="connsiteY26" fmla="*/ 21771 h 2253342"/>
                      <a:gd name="connsiteX27" fmla="*/ 329420 w 1603532"/>
                      <a:gd name="connsiteY27" fmla="*/ 43542 h 2253342"/>
                      <a:gd name="connsiteX28" fmla="*/ 296763 w 1603532"/>
                      <a:gd name="connsiteY28" fmla="*/ 97971 h 2253342"/>
                      <a:gd name="connsiteX29" fmla="*/ 285877 w 1603532"/>
                      <a:gd name="connsiteY29" fmla="*/ 130628 h 2253342"/>
                      <a:gd name="connsiteX30" fmla="*/ 264106 w 1603532"/>
                      <a:gd name="connsiteY30" fmla="*/ 163285 h 2253342"/>
                      <a:gd name="connsiteX31" fmla="*/ 253220 w 1603532"/>
                      <a:gd name="connsiteY31" fmla="*/ 217714 h 2253342"/>
                      <a:gd name="connsiteX32" fmla="*/ 242335 w 1603532"/>
                      <a:gd name="connsiteY32" fmla="*/ 250371 h 2253342"/>
                      <a:gd name="connsiteX33" fmla="*/ 231449 w 1603532"/>
                      <a:gd name="connsiteY33" fmla="*/ 293914 h 2253342"/>
                      <a:gd name="connsiteX34" fmla="*/ 198792 w 1603532"/>
                      <a:gd name="connsiteY34" fmla="*/ 348342 h 2253342"/>
                      <a:gd name="connsiteX35" fmla="*/ 198792 w 1603532"/>
                      <a:gd name="connsiteY35" fmla="*/ 348342 h 2253342"/>
                      <a:gd name="connsiteX36" fmla="*/ 111706 w 1603532"/>
                      <a:gd name="connsiteY36" fmla="*/ 457200 h 2253342"/>
                      <a:gd name="connsiteX37" fmla="*/ 100820 w 1603532"/>
                      <a:gd name="connsiteY37" fmla="*/ 489857 h 2253342"/>
                      <a:gd name="connsiteX38" fmla="*/ 68163 w 1603532"/>
                      <a:gd name="connsiteY38" fmla="*/ 511628 h 2253342"/>
                      <a:gd name="connsiteX39" fmla="*/ 46392 w 1603532"/>
                      <a:gd name="connsiteY39" fmla="*/ 533400 h 2253342"/>
                      <a:gd name="connsiteX40" fmla="*/ 32438 w 1603532"/>
                      <a:gd name="connsiteY40" fmla="*/ 700523 h 2253342"/>
                      <a:gd name="connsiteX41" fmla="*/ 13131 w 1603532"/>
                      <a:gd name="connsiteY41" fmla="*/ 803154 h 2253342"/>
                      <a:gd name="connsiteX42" fmla="*/ 1532 w 1603532"/>
                      <a:gd name="connsiteY42" fmla="*/ 877906 h 2253342"/>
                      <a:gd name="connsiteX43" fmla="*/ 12417 w 1603532"/>
                      <a:gd name="connsiteY43" fmla="*/ 1023257 h 2253342"/>
                      <a:gd name="connsiteX44" fmla="*/ 5107 w 1603532"/>
                      <a:gd name="connsiteY44" fmla="*/ 1141777 h 2253342"/>
                      <a:gd name="connsiteX45" fmla="*/ 2849 w 1603532"/>
                      <a:gd name="connsiteY45" fmla="*/ 1251857 h 2253342"/>
                      <a:gd name="connsiteX46" fmla="*/ 46392 w 1603532"/>
                      <a:gd name="connsiteY46" fmla="*/ 1306285 h 2253342"/>
                      <a:gd name="connsiteX47" fmla="*/ 57277 w 1603532"/>
                      <a:gd name="connsiteY47" fmla="*/ 1338942 h 2253342"/>
                      <a:gd name="connsiteX48" fmla="*/ 35506 w 1603532"/>
                      <a:gd name="connsiteY48" fmla="*/ 1534885 h 2253342"/>
                      <a:gd name="connsiteX49" fmla="*/ 24620 w 1603532"/>
                      <a:gd name="connsiteY49" fmla="*/ 1567542 h 2253342"/>
                      <a:gd name="connsiteX50" fmla="*/ 35506 w 1603532"/>
                      <a:gd name="connsiteY50" fmla="*/ 1709057 h 2253342"/>
                      <a:gd name="connsiteX51" fmla="*/ 57277 w 1603532"/>
                      <a:gd name="connsiteY51" fmla="*/ 1741714 h 2253342"/>
                      <a:gd name="connsiteX52" fmla="*/ 100820 w 1603532"/>
                      <a:gd name="connsiteY52" fmla="*/ 1785257 h 2253342"/>
                      <a:gd name="connsiteX53" fmla="*/ 122592 w 1603532"/>
                      <a:gd name="connsiteY53" fmla="*/ 1807028 h 2253342"/>
                      <a:gd name="connsiteX54" fmla="*/ 144363 w 1603532"/>
                      <a:gd name="connsiteY54" fmla="*/ 1828800 h 2253342"/>
                      <a:gd name="connsiteX55" fmla="*/ 177020 w 1603532"/>
                      <a:gd name="connsiteY55" fmla="*/ 1850571 h 2253342"/>
                      <a:gd name="connsiteX56" fmla="*/ 220563 w 1603532"/>
                      <a:gd name="connsiteY56" fmla="*/ 1905000 h 2253342"/>
                      <a:gd name="connsiteX57" fmla="*/ 242335 w 1603532"/>
                      <a:gd name="connsiteY57" fmla="*/ 1937657 h 2253342"/>
                      <a:gd name="connsiteX58" fmla="*/ 318535 w 1603532"/>
                      <a:gd name="connsiteY58" fmla="*/ 2002971 h 2253342"/>
                      <a:gd name="connsiteX59" fmla="*/ 405620 w 1603532"/>
                      <a:gd name="connsiteY59" fmla="*/ 2079171 h 2253342"/>
                      <a:gd name="connsiteX60" fmla="*/ 427392 w 1603532"/>
                      <a:gd name="connsiteY60" fmla="*/ 2100942 h 2253342"/>
                      <a:gd name="connsiteX61" fmla="*/ 492706 w 1603532"/>
                      <a:gd name="connsiteY61" fmla="*/ 2122714 h 2253342"/>
                      <a:gd name="connsiteX62" fmla="*/ 525363 w 1603532"/>
                      <a:gd name="connsiteY62" fmla="*/ 2133600 h 2253342"/>
                      <a:gd name="connsiteX63" fmla="*/ 601563 w 1603532"/>
                      <a:gd name="connsiteY63" fmla="*/ 2177142 h 2253342"/>
                      <a:gd name="connsiteX64" fmla="*/ 699535 w 1603532"/>
                      <a:gd name="connsiteY64" fmla="*/ 2198914 h 2253342"/>
                      <a:gd name="connsiteX65" fmla="*/ 786620 w 1603532"/>
                      <a:gd name="connsiteY65" fmla="*/ 2220685 h 2253342"/>
                      <a:gd name="connsiteX66" fmla="*/ 851935 w 1603532"/>
                      <a:gd name="connsiteY66" fmla="*/ 2242457 h 2253342"/>
                      <a:gd name="connsiteX67" fmla="*/ 884592 w 1603532"/>
                      <a:gd name="connsiteY67" fmla="*/ 2253342 h 2253342"/>
                      <a:gd name="connsiteX68" fmla="*/ 1026106 w 1603532"/>
                      <a:gd name="connsiteY68" fmla="*/ 2242457 h 2253342"/>
                      <a:gd name="connsiteX69" fmla="*/ 1091420 w 1603532"/>
                      <a:gd name="connsiteY69" fmla="*/ 2177142 h 2253342"/>
                      <a:gd name="connsiteX70" fmla="*/ 1145849 w 1603532"/>
                      <a:gd name="connsiteY70" fmla="*/ 2122714 h 2253342"/>
                      <a:gd name="connsiteX71" fmla="*/ 1167620 w 1603532"/>
                      <a:gd name="connsiteY71" fmla="*/ 2090057 h 2253342"/>
                      <a:gd name="connsiteX72" fmla="*/ 1222049 w 1603532"/>
                      <a:gd name="connsiteY72" fmla="*/ 2035628 h 2253342"/>
                      <a:gd name="connsiteX73" fmla="*/ 1287363 w 1603532"/>
                      <a:gd name="connsiteY73" fmla="*/ 1970314 h 2253342"/>
                      <a:gd name="connsiteX74" fmla="*/ 1330906 w 1603532"/>
                      <a:gd name="connsiteY74" fmla="*/ 1905000 h 2253342"/>
                      <a:gd name="connsiteX75" fmla="*/ 1374449 w 1603532"/>
                      <a:gd name="connsiteY75" fmla="*/ 1839685 h 2253342"/>
                      <a:gd name="connsiteX76" fmla="*/ 1396220 w 1603532"/>
                      <a:gd name="connsiteY76" fmla="*/ 1807028 h 2253342"/>
                      <a:gd name="connsiteX77" fmla="*/ 1460284 w 1603532"/>
                      <a:gd name="connsiteY77" fmla="*/ 1669039 h 2253342"/>
                      <a:gd name="connsiteX78" fmla="*/ 1503327 w 1603532"/>
                      <a:gd name="connsiteY78" fmla="*/ 1475369 h 2253342"/>
                      <a:gd name="connsiteX79" fmla="*/ 1520008 w 1603532"/>
                      <a:gd name="connsiteY79" fmla="*/ 1318240 h 2253342"/>
                      <a:gd name="connsiteX0" fmla="*/ 1557255 w 1603144"/>
                      <a:gd name="connsiteY0" fmla="*/ 1183019 h 2253342"/>
                      <a:gd name="connsiteX1" fmla="*/ 1603049 w 1603144"/>
                      <a:gd name="connsiteY1" fmla="*/ 957942 h 2253342"/>
                      <a:gd name="connsiteX2" fmla="*/ 1581277 w 1603144"/>
                      <a:gd name="connsiteY2" fmla="*/ 936171 h 2253342"/>
                      <a:gd name="connsiteX3" fmla="*/ 1548620 w 1603144"/>
                      <a:gd name="connsiteY3" fmla="*/ 881742 h 2253342"/>
                      <a:gd name="connsiteX4" fmla="*/ 1483306 w 1603144"/>
                      <a:gd name="connsiteY4" fmla="*/ 783771 h 2253342"/>
                      <a:gd name="connsiteX5" fmla="*/ 1461535 w 1603144"/>
                      <a:gd name="connsiteY5" fmla="*/ 751114 h 2253342"/>
                      <a:gd name="connsiteX6" fmla="*/ 1451394 w 1603144"/>
                      <a:gd name="connsiteY6" fmla="*/ 696685 h 2253342"/>
                      <a:gd name="connsiteX7" fmla="*/ 1440757 w 1603144"/>
                      <a:gd name="connsiteY7" fmla="*/ 653142 h 2253342"/>
                      <a:gd name="connsiteX8" fmla="*/ 1424305 w 1603144"/>
                      <a:gd name="connsiteY8" fmla="*/ 620485 h 2253342"/>
                      <a:gd name="connsiteX9" fmla="*/ 1341792 w 1603144"/>
                      <a:gd name="connsiteY9" fmla="*/ 544285 h 2253342"/>
                      <a:gd name="connsiteX10" fmla="*/ 1320020 w 1603144"/>
                      <a:gd name="connsiteY10" fmla="*/ 478971 h 2253342"/>
                      <a:gd name="connsiteX11" fmla="*/ 1309135 w 1603144"/>
                      <a:gd name="connsiteY11" fmla="*/ 446314 h 2253342"/>
                      <a:gd name="connsiteX12" fmla="*/ 1254706 w 1603144"/>
                      <a:gd name="connsiteY12" fmla="*/ 391885 h 2253342"/>
                      <a:gd name="connsiteX13" fmla="*/ 1200277 w 1603144"/>
                      <a:gd name="connsiteY13" fmla="*/ 337457 h 2253342"/>
                      <a:gd name="connsiteX14" fmla="*/ 1178506 w 1603144"/>
                      <a:gd name="connsiteY14" fmla="*/ 315685 h 2253342"/>
                      <a:gd name="connsiteX15" fmla="*/ 1113192 w 1603144"/>
                      <a:gd name="connsiteY15" fmla="*/ 293914 h 2253342"/>
                      <a:gd name="connsiteX16" fmla="*/ 1080535 w 1603144"/>
                      <a:gd name="connsiteY16" fmla="*/ 283028 h 2253342"/>
                      <a:gd name="connsiteX17" fmla="*/ 1004335 w 1603144"/>
                      <a:gd name="connsiteY17" fmla="*/ 261257 h 2253342"/>
                      <a:gd name="connsiteX18" fmla="*/ 949906 w 1603144"/>
                      <a:gd name="connsiteY18" fmla="*/ 217714 h 2253342"/>
                      <a:gd name="connsiteX19" fmla="*/ 895477 w 1603144"/>
                      <a:gd name="connsiteY19" fmla="*/ 174171 h 2253342"/>
                      <a:gd name="connsiteX20" fmla="*/ 862820 w 1603144"/>
                      <a:gd name="connsiteY20" fmla="*/ 163285 h 2253342"/>
                      <a:gd name="connsiteX21" fmla="*/ 830163 w 1603144"/>
                      <a:gd name="connsiteY21" fmla="*/ 141514 h 2253342"/>
                      <a:gd name="connsiteX22" fmla="*/ 797506 w 1603144"/>
                      <a:gd name="connsiteY22" fmla="*/ 130628 h 2253342"/>
                      <a:gd name="connsiteX23" fmla="*/ 699535 w 1603144"/>
                      <a:gd name="connsiteY23" fmla="*/ 76200 h 2253342"/>
                      <a:gd name="connsiteX24" fmla="*/ 645106 w 1603144"/>
                      <a:gd name="connsiteY24" fmla="*/ 32657 h 2253342"/>
                      <a:gd name="connsiteX25" fmla="*/ 503592 w 1603144"/>
                      <a:gd name="connsiteY25" fmla="*/ 0 h 2253342"/>
                      <a:gd name="connsiteX26" fmla="*/ 351192 w 1603144"/>
                      <a:gd name="connsiteY26" fmla="*/ 21771 h 2253342"/>
                      <a:gd name="connsiteX27" fmla="*/ 329420 w 1603144"/>
                      <a:gd name="connsiteY27" fmla="*/ 43542 h 2253342"/>
                      <a:gd name="connsiteX28" fmla="*/ 296763 w 1603144"/>
                      <a:gd name="connsiteY28" fmla="*/ 97971 h 2253342"/>
                      <a:gd name="connsiteX29" fmla="*/ 285877 w 1603144"/>
                      <a:gd name="connsiteY29" fmla="*/ 130628 h 2253342"/>
                      <a:gd name="connsiteX30" fmla="*/ 264106 w 1603144"/>
                      <a:gd name="connsiteY30" fmla="*/ 163285 h 2253342"/>
                      <a:gd name="connsiteX31" fmla="*/ 253220 w 1603144"/>
                      <a:gd name="connsiteY31" fmla="*/ 217714 h 2253342"/>
                      <a:gd name="connsiteX32" fmla="*/ 242335 w 1603144"/>
                      <a:gd name="connsiteY32" fmla="*/ 250371 h 2253342"/>
                      <a:gd name="connsiteX33" fmla="*/ 231449 w 1603144"/>
                      <a:gd name="connsiteY33" fmla="*/ 293914 h 2253342"/>
                      <a:gd name="connsiteX34" fmla="*/ 198792 w 1603144"/>
                      <a:gd name="connsiteY34" fmla="*/ 348342 h 2253342"/>
                      <a:gd name="connsiteX35" fmla="*/ 198792 w 1603144"/>
                      <a:gd name="connsiteY35" fmla="*/ 348342 h 2253342"/>
                      <a:gd name="connsiteX36" fmla="*/ 111706 w 1603144"/>
                      <a:gd name="connsiteY36" fmla="*/ 457200 h 2253342"/>
                      <a:gd name="connsiteX37" fmla="*/ 100820 w 1603144"/>
                      <a:gd name="connsiteY37" fmla="*/ 489857 h 2253342"/>
                      <a:gd name="connsiteX38" fmla="*/ 68163 w 1603144"/>
                      <a:gd name="connsiteY38" fmla="*/ 511628 h 2253342"/>
                      <a:gd name="connsiteX39" fmla="*/ 46392 w 1603144"/>
                      <a:gd name="connsiteY39" fmla="*/ 533400 h 2253342"/>
                      <a:gd name="connsiteX40" fmla="*/ 32438 w 1603144"/>
                      <a:gd name="connsiteY40" fmla="*/ 700523 h 2253342"/>
                      <a:gd name="connsiteX41" fmla="*/ 13131 w 1603144"/>
                      <a:gd name="connsiteY41" fmla="*/ 803154 h 2253342"/>
                      <a:gd name="connsiteX42" fmla="*/ 1532 w 1603144"/>
                      <a:gd name="connsiteY42" fmla="*/ 877906 h 2253342"/>
                      <a:gd name="connsiteX43" fmla="*/ 12417 w 1603144"/>
                      <a:gd name="connsiteY43" fmla="*/ 1023257 h 2253342"/>
                      <a:gd name="connsiteX44" fmla="*/ 5107 w 1603144"/>
                      <a:gd name="connsiteY44" fmla="*/ 1141777 h 2253342"/>
                      <a:gd name="connsiteX45" fmla="*/ 2849 w 1603144"/>
                      <a:gd name="connsiteY45" fmla="*/ 1251857 h 2253342"/>
                      <a:gd name="connsiteX46" fmla="*/ 46392 w 1603144"/>
                      <a:gd name="connsiteY46" fmla="*/ 1306285 h 2253342"/>
                      <a:gd name="connsiteX47" fmla="*/ 57277 w 1603144"/>
                      <a:gd name="connsiteY47" fmla="*/ 1338942 h 2253342"/>
                      <a:gd name="connsiteX48" fmla="*/ 35506 w 1603144"/>
                      <a:gd name="connsiteY48" fmla="*/ 1534885 h 2253342"/>
                      <a:gd name="connsiteX49" fmla="*/ 24620 w 1603144"/>
                      <a:gd name="connsiteY49" fmla="*/ 1567542 h 2253342"/>
                      <a:gd name="connsiteX50" fmla="*/ 35506 w 1603144"/>
                      <a:gd name="connsiteY50" fmla="*/ 1709057 h 2253342"/>
                      <a:gd name="connsiteX51" fmla="*/ 57277 w 1603144"/>
                      <a:gd name="connsiteY51" fmla="*/ 1741714 h 2253342"/>
                      <a:gd name="connsiteX52" fmla="*/ 100820 w 1603144"/>
                      <a:gd name="connsiteY52" fmla="*/ 1785257 h 2253342"/>
                      <a:gd name="connsiteX53" fmla="*/ 122592 w 1603144"/>
                      <a:gd name="connsiteY53" fmla="*/ 1807028 h 2253342"/>
                      <a:gd name="connsiteX54" fmla="*/ 144363 w 1603144"/>
                      <a:gd name="connsiteY54" fmla="*/ 1828800 h 2253342"/>
                      <a:gd name="connsiteX55" fmla="*/ 177020 w 1603144"/>
                      <a:gd name="connsiteY55" fmla="*/ 1850571 h 2253342"/>
                      <a:gd name="connsiteX56" fmla="*/ 220563 w 1603144"/>
                      <a:gd name="connsiteY56" fmla="*/ 1905000 h 2253342"/>
                      <a:gd name="connsiteX57" fmla="*/ 242335 w 1603144"/>
                      <a:gd name="connsiteY57" fmla="*/ 1937657 h 2253342"/>
                      <a:gd name="connsiteX58" fmla="*/ 318535 w 1603144"/>
                      <a:gd name="connsiteY58" fmla="*/ 2002971 h 2253342"/>
                      <a:gd name="connsiteX59" fmla="*/ 405620 w 1603144"/>
                      <a:gd name="connsiteY59" fmla="*/ 2079171 h 2253342"/>
                      <a:gd name="connsiteX60" fmla="*/ 427392 w 1603144"/>
                      <a:gd name="connsiteY60" fmla="*/ 2100942 h 2253342"/>
                      <a:gd name="connsiteX61" fmla="*/ 492706 w 1603144"/>
                      <a:gd name="connsiteY61" fmla="*/ 2122714 h 2253342"/>
                      <a:gd name="connsiteX62" fmla="*/ 525363 w 1603144"/>
                      <a:gd name="connsiteY62" fmla="*/ 2133600 h 2253342"/>
                      <a:gd name="connsiteX63" fmla="*/ 601563 w 1603144"/>
                      <a:gd name="connsiteY63" fmla="*/ 2177142 h 2253342"/>
                      <a:gd name="connsiteX64" fmla="*/ 699535 w 1603144"/>
                      <a:gd name="connsiteY64" fmla="*/ 2198914 h 2253342"/>
                      <a:gd name="connsiteX65" fmla="*/ 786620 w 1603144"/>
                      <a:gd name="connsiteY65" fmla="*/ 2220685 h 2253342"/>
                      <a:gd name="connsiteX66" fmla="*/ 851935 w 1603144"/>
                      <a:gd name="connsiteY66" fmla="*/ 2242457 h 2253342"/>
                      <a:gd name="connsiteX67" fmla="*/ 884592 w 1603144"/>
                      <a:gd name="connsiteY67" fmla="*/ 2253342 h 2253342"/>
                      <a:gd name="connsiteX68" fmla="*/ 1026106 w 1603144"/>
                      <a:gd name="connsiteY68" fmla="*/ 2242457 h 2253342"/>
                      <a:gd name="connsiteX69" fmla="*/ 1091420 w 1603144"/>
                      <a:gd name="connsiteY69" fmla="*/ 2177142 h 2253342"/>
                      <a:gd name="connsiteX70" fmla="*/ 1145849 w 1603144"/>
                      <a:gd name="connsiteY70" fmla="*/ 2122714 h 2253342"/>
                      <a:gd name="connsiteX71" fmla="*/ 1167620 w 1603144"/>
                      <a:gd name="connsiteY71" fmla="*/ 2090057 h 2253342"/>
                      <a:gd name="connsiteX72" fmla="*/ 1222049 w 1603144"/>
                      <a:gd name="connsiteY72" fmla="*/ 2035628 h 2253342"/>
                      <a:gd name="connsiteX73" fmla="*/ 1287363 w 1603144"/>
                      <a:gd name="connsiteY73" fmla="*/ 1970314 h 2253342"/>
                      <a:gd name="connsiteX74" fmla="*/ 1330906 w 1603144"/>
                      <a:gd name="connsiteY74" fmla="*/ 1905000 h 2253342"/>
                      <a:gd name="connsiteX75" fmla="*/ 1374449 w 1603144"/>
                      <a:gd name="connsiteY75" fmla="*/ 1839685 h 2253342"/>
                      <a:gd name="connsiteX76" fmla="*/ 1396220 w 1603144"/>
                      <a:gd name="connsiteY76" fmla="*/ 1807028 h 2253342"/>
                      <a:gd name="connsiteX77" fmla="*/ 1460284 w 1603144"/>
                      <a:gd name="connsiteY77" fmla="*/ 1669039 h 2253342"/>
                      <a:gd name="connsiteX78" fmla="*/ 1503327 w 1603144"/>
                      <a:gd name="connsiteY78" fmla="*/ 1475369 h 2253342"/>
                      <a:gd name="connsiteX79" fmla="*/ 1520008 w 1603144"/>
                      <a:gd name="connsiteY79" fmla="*/ 1318240 h 2253342"/>
                      <a:gd name="connsiteX0" fmla="*/ 1557255 w 1603144"/>
                      <a:gd name="connsiteY0" fmla="*/ 1183019 h 2253342"/>
                      <a:gd name="connsiteX1" fmla="*/ 1603049 w 1603144"/>
                      <a:gd name="connsiteY1" fmla="*/ 957942 h 2253342"/>
                      <a:gd name="connsiteX2" fmla="*/ 1548620 w 1603144"/>
                      <a:gd name="connsiteY2" fmla="*/ 881742 h 2253342"/>
                      <a:gd name="connsiteX3" fmla="*/ 1483306 w 1603144"/>
                      <a:gd name="connsiteY3" fmla="*/ 783771 h 2253342"/>
                      <a:gd name="connsiteX4" fmla="*/ 1461535 w 1603144"/>
                      <a:gd name="connsiteY4" fmla="*/ 751114 h 2253342"/>
                      <a:gd name="connsiteX5" fmla="*/ 1451394 w 1603144"/>
                      <a:gd name="connsiteY5" fmla="*/ 696685 h 2253342"/>
                      <a:gd name="connsiteX6" fmla="*/ 1440757 w 1603144"/>
                      <a:gd name="connsiteY6" fmla="*/ 653142 h 2253342"/>
                      <a:gd name="connsiteX7" fmla="*/ 1424305 w 1603144"/>
                      <a:gd name="connsiteY7" fmla="*/ 620485 h 2253342"/>
                      <a:gd name="connsiteX8" fmla="*/ 1341792 w 1603144"/>
                      <a:gd name="connsiteY8" fmla="*/ 544285 h 2253342"/>
                      <a:gd name="connsiteX9" fmla="*/ 1320020 w 1603144"/>
                      <a:gd name="connsiteY9" fmla="*/ 478971 h 2253342"/>
                      <a:gd name="connsiteX10" fmla="*/ 1309135 w 1603144"/>
                      <a:gd name="connsiteY10" fmla="*/ 446314 h 2253342"/>
                      <a:gd name="connsiteX11" fmla="*/ 1254706 w 1603144"/>
                      <a:gd name="connsiteY11" fmla="*/ 391885 h 2253342"/>
                      <a:gd name="connsiteX12" fmla="*/ 1200277 w 1603144"/>
                      <a:gd name="connsiteY12" fmla="*/ 337457 h 2253342"/>
                      <a:gd name="connsiteX13" fmla="*/ 1178506 w 1603144"/>
                      <a:gd name="connsiteY13" fmla="*/ 315685 h 2253342"/>
                      <a:gd name="connsiteX14" fmla="*/ 1113192 w 1603144"/>
                      <a:gd name="connsiteY14" fmla="*/ 293914 h 2253342"/>
                      <a:gd name="connsiteX15" fmla="*/ 1080535 w 1603144"/>
                      <a:gd name="connsiteY15" fmla="*/ 283028 h 2253342"/>
                      <a:gd name="connsiteX16" fmla="*/ 1004335 w 1603144"/>
                      <a:gd name="connsiteY16" fmla="*/ 261257 h 2253342"/>
                      <a:gd name="connsiteX17" fmla="*/ 949906 w 1603144"/>
                      <a:gd name="connsiteY17" fmla="*/ 217714 h 2253342"/>
                      <a:gd name="connsiteX18" fmla="*/ 895477 w 1603144"/>
                      <a:gd name="connsiteY18" fmla="*/ 174171 h 2253342"/>
                      <a:gd name="connsiteX19" fmla="*/ 862820 w 1603144"/>
                      <a:gd name="connsiteY19" fmla="*/ 163285 h 2253342"/>
                      <a:gd name="connsiteX20" fmla="*/ 830163 w 1603144"/>
                      <a:gd name="connsiteY20" fmla="*/ 141514 h 2253342"/>
                      <a:gd name="connsiteX21" fmla="*/ 797506 w 1603144"/>
                      <a:gd name="connsiteY21" fmla="*/ 130628 h 2253342"/>
                      <a:gd name="connsiteX22" fmla="*/ 699535 w 1603144"/>
                      <a:gd name="connsiteY22" fmla="*/ 76200 h 2253342"/>
                      <a:gd name="connsiteX23" fmla="*/ 645106 w 1603144"/>
                      <a:gd name="connsiteY23" fmla="*/ 32657 h 2253342"/>
                      <a:gd name="connsiteX24" fmla="*/ 503592 w 1603144"/>
                      <a:gd name="connsiteY24" fmla="*/ 0 h 2253342"/>
                      <a:gd name="connsiteX25" fmla="*/ 351192 w 1603144"/>
                      <a:gd name="connsiteY25" fmla="*/ 21771 h 2253342"/>
                      <a:gd name="connsiteX26" fmla="*/ 329420 w 1603144"/>
                      <a:gd name="connsiteY26" fmla="*/ 43542 h 2253342"/>
                      <a:gd name="connsiteX27" fmla="*/ 296763 w 1603144"/>
                      <a:gd name="connsiteY27" fmla="*/ 97971 h 2253342"/>
                      <a:gd name="connsiteX28" fmla="*/ 285877 w 1603144"/>
                      <a:gd name="connsiteY28" fmla="*/ 130628 h 2253342"/>
                      <a:gd name="connsiteX29" fmla="*/ 264106 w 1603144"/>
                      <a:gd name="connsiteY29" fmla="*/ 163285 h 2253342"/>
                      <a:gd name="connsiteX30" fmla="*/ 253220 w 1603144"/>
                      <a:gd name="connsiteY30" fmla="*/ 217714 h 2253342"/>
                      <a:gd name="connsiteX31" fmla="*/ 242335 w 1603144"/>
                      <a:gd name="connsiteY31" fmla="*/ 250371 h 2253342"/>
                      <a:gd name="connsiteX32" fmla="*/ 231449 w 1603144"/>
                      <a:gd name="connsiteY32" fmla="*/ 293914 h 2253342"/>
                      <a:gd name="connsiteX33" fmla="*/ 198792 w 1603144"/>
                      <a:gd name="connsiteY33" fmla="*/ 348342 h 2253342"/>
                      <a:gd name="connsiteX34" fmla="*/ 198792 w 1603144"/>
                      <a:gd name="connsiteY34" fmla="*/ 348342 h 2253342"/>
                      <a:gd name="connsiteX35" fmla="*/ 111706 w 1603144"/>
                      <a:gd name="connsiteY35" fmla="*/ 457200 h 2253342"/>
                      <a:gd name="connsiteX36" fmla="*/ 100820 w 1603144"/>
                      <a:gd name="connsiteY36" fmla="*/ 489857 h 2253342"/>
                      <a:gd name="connsiteX37" fmla="*/ 68163 w 1603144"/>
                      <a:gd name="connsiteY37" fmla="*/ 511628 h 2253342"/>
                      <a:gd name="connsiteX38" fmla="*/ 46392 w 1603144"/>
                      <a:gd name="connsiteY38" fmla="*/ 533400 h 2253342"/>
                      <a:gd name="connsiteX39" fmla="*/ 32438 w 1603144"/>
                      <a:gd name="connsiteY39" fmla="*/ 700523 h 2253342"/>
                      <a:gd name="connsiteX40" fmla="*/ 13131 w 1603144"/>
                      <a:gd name="connsiteY40" fmla="*/ 803154 h 2253342"/>
                      <a:gd name="connsiteX41" fmla="*/ 1532 w 1603144"/>
                      <a:gd name="connsiteY41" fmla="*/ 877906 h 2253342"/>
                      <a:gd name="connsiteX42" fmla="*/ 12417 w 1603144"/>
                      <a:gd name="connsiteY42" fmla="*/ 1023257 h 2253342"/>
                      <a:gd name="connsiteX43" fmla="*/ 5107 w 1603144"/>
                      <a:gd name="connsiteY43" fmla="*/ 1141777 h 2253342"/>
                      <a:gd name="connsiteX44" fmla="*/ 2849 w 1603144"/>
                      <a:gd name="connsiteY44" fmla="*/ 1251857 h 2253342"/>
                      <a:gd name="connsiteX45" fmla="*/ 46392 w 1603144"/>
                      <a:gd name="connsiteY45" fmla="*/ 1306285 h 2253342"/>
                      <a:gd name="connsiteX46" fmla="*/ 57277 w 1603144"/>
                      <a:gd name="connsiteY46" fmla="*/ 1338942 h 2253342"/>
                      <a:gd name="connsiteX47" fmla="*/ 35506 w 1603144"/>
                      <a:gd name="connsiteY47" fmla="*/ 1534885 h 2253342"/>
                      <a:gd name="connsiteX48" fmla="*/ 24620 w 1603144"/>
                      <a:gd name="connsiteY48" fmla="*/ 1567542 h 2253342"/>
                      <a:gd name="connsiteX49" fmla="*/ 35506 w 1603144"/>
                      <a:gd name="connsiteY49" fmla="*/ 1709057 h 2253342"/>
                      <a:gd name="connsiteX50" fmla="*/ 57277 w 1603144"/>
                      <a:gd name="connsiteY50" fmla="*/ 1741714 h 2253342"/>
                      <a:gd name="connsiteX51" fmla="*/ 100820 w 1603144"/>
                      <a:gd name="connsiteY51" fmla="*/ 1785257 h 2253342"/>
                      <a:gd name="connsiteX52" fmla="*/ 122592 w 1603144"/>
                      <a:gd name="connsiteY52" fmla="*/ 1807028 h 2253342"/>
                      <a:gd name="connsiteX53" fmla="*/ 144363 w 1603144"/>
                      <a:gd name="connsiteY53" fmla="*/ 1828800 h 2253342"/>
                      <a:gd name="connsiteX54" fmla="*/ 177020 w 1603144"/>
                      <a:gd name="connsiteY54" fmla="*/ 1850571 h 2253342"/>
                      <a:gd name="connsiteX55" fmla="*/ 220563 w 1603144"/>
                      <a:gd name="connsiteY55" fmla="*/ 1905000 h 2253342"/>
                      <a:gd name="connsiteX56" fmla="*/ 242335 w 1603144"/>
                      <a:gd name="connsiteY56" fmla="*/ 1937657 h 2253342"/>
                      <a:gd name="connsiteX57" fmla="*/ 318535 w 1603144"/>
                      <a:gd name="connsiteY57" fmla="*/ 2002971 h 2253342"/>
                      <a:gd name="connsiteX58" fmla="*/ 405620 w 1603144"/>
                      <a:gd name="connsiteY58" fmla="*/ 2079171 h 2253342"/>
                      <a:gd name="connsiteX59" fmla="*/ 427392 w 1603144"/>
                      <a:gd name="connsiteY59" fmla="*/ 2100942 h 2253342"/>
                      <a:gd name="connsiteX60" fmla="*/ 492706 w 1603144"/>
                      <a:gd name="connsiteY60" fmla="*/ 2122714 h 2253342"/>
                      <a:gd name="connsiteX61" fmla="*/ 525363 w 1603144"/>
                      <a:gd name="connsiteY61" fmla="*/ 2133600 h 2253342"/>
                      <a:gd name="connsiteX62" fmla="*/ 601563 w 1603144"/>
                      <a:gd name="connsiteY62" fmla="*/ 2177142 h 2253342"/>
                      <a:gd name="connsiteX63" fmla="*/ 699535 w 1603144"/>
                      <a:gd name="connsiteY63" fmla="*/ 2198914 h 2253342"/>
                      <a:gd name="connsiteX64" fmla="*/ 786620 w 1603144"/>
                      <a:gd name="connsiteY64" fmla="*/ 2220685 h 2253342"/>
                      <a:gd name="connsiteX65" fmla="*/ 851935 w 1603144"/>
                      <a:gd name="connsiteY65" fmla="*/ 2242457 h 2253342"/>
                      <a:gd name="connsiteX66" fmla="*/ 884592 w 1603144"/>
                      <a:gd name="connsiteY66" fmla="*/ 2253342 h 2253342"/>
                      <a:gd name="connsiteX67" fmla="*/ 1026106 w 1603144"/>
                      <a:gd name="connsiteY67" fmla="*/ 2242457 h 2253342"/>
                      <a:gd name="connsiteX68" fmla="*/ 1091420 w 1603144"/>
                      <a:gd name="connsiteY68" fmla="*/ 2177142 h 2253342"/>
                      <a:gd name="connsiteX69" fmla="*/ 1145849 w 1603144"/>
                      <a:gd name="connsiteY69" fmla="*/ 2122714 h 2253342"/>
                      <a:gd name="connsiteX70" fmla="*/ 1167620 w 1603144"/>
                      <a:gd name="connsiteY70" fmla="*/ 2090057 h 2253342"/>
                      <a:gd name="connsiteX71" fmla="*/ 1222049 w 1603144"/>
                      <a:gd name="connsiteY71" fmla="*/ 2035628 h 2253342"/>
                      <a:gd name="connsiteX72" fmla="*/ 1287363 w 1603144"/>
                      <a:gd name="connsiteY72" fmla="*/ 1970314 h 2253342"/>
                      <a:gd name="connsiteX73" fmla="*/ 1330906 w 1603144"/>
                      <a:gd name="connsiteY73" fmla="*/ 1905000 h 2253342"/>
                      <a:gd name="connsiteX74" fmla="*/ 1374449 w 1603144"/>
                      <a:gd name="connsiteY74" fmla="*/ 1839685 h 2253342"/>
                      <a:gd name="connsiteX75" fmla="*/ 1396220 w 1603144"/>
                      <a:gd name="connsiteY75" fmla="*/ 1807028 h 2253342"/>
                      <a:gd name="connsiteX76" fmla="*/ 1460284 w 1603144"/>
                      <a:gd name="connsiteY76" fmla="*/ 1669039 h 2253342"/>
                      <a:gd name="connsiteX77" fmla="*/ 1503327 w 1603144"/>
                      <a:gd name="connsiteY77" fmla="*/ 1475369 h 2253342"/>
                      <a:gd name="connsiteX78" fmla="*/ 1520008 w 1603144"/>
                      <a:gd name="connsiteY78" fmla="*/ 1318240 h 2253342"/>
                      <a:gd name="connsiteX0" fmla="*/ 1557255 w 1557255"/>
                      <a:gd name="connsiteY0" fmla="*/ 1183019 h 2253342"/>
                      <a:gd name="connsiteX1" fmla="*/ 1548620 w 1557255"/>
                      <a:gd name="connsiteY1" fmla="*/ 881742 h 2253342"/>
                      <a:gd name="connsiteX2" fmla="*/ 1483306 w 1557255"/>
                      <a:gd name="connsiteY2" fmla="*/ 783771 h 2253342"/>
                      <a:gd name="connsiteX3" fmla="*/ 1461535 w 1557255"/>
                      <a:gd name="connsiteY3" fmla="*/ 751114 h 2253342"/>
                      <a:gd name="connsiteX4" fmla="*/ 1451394 w 1557255"/>
                      <a:gd name="connsiteY4" fmla="*/ 696685 h 2253342"/>
                      <a:gd name="connsiteX5" fmla="*/ 1440757 w 1557255"/>
                      <a:gd name="connsiteY5" fmla="*/ 653142 h 2253342"/>
                      <a:gd name="connsiteX6" fmla="*/ 1424305 w 1557255"/>
                      <a:gd name="connsiteY6" fmla="*/ 620485 h 2253342"/>
                      <a:gd name="connsiteX7" fmla="*/ 1341792 w 1557255"/>
                      <a:gd name="connsiteY7" fmla="*/ 544285 h 2253342"/>
                      <a:gd name="connsiteX8" fmla="*/ 1320020 w 1557255"/>
                      <a:gd name="connsiteY8" fmla="*/ 478971 h 2253342"/>
                      <a:gd name="connsiteX9" fmla="*/ 1309135 w 1557255"/>
                      <a:gd name="connsiteY9" fmla="*/ 446314 h 2253342"/>
                      <a:gd name="connsiteX10" fmla="*/ 1254706 w 1557255"/>
                      <a:gd name="connsiteY10" fmla="*/ 391885 h 2253342"/>
                      <a:gd name="connsiteX11" fmla="*/ 1200277 w 1557255"/>
                      <a:gd name="connsiteY11" fmla="*/ 337457 h 2253342"/>
                      <a:gd name="connsiteX12" fmla="*/ 1178506 w 1557255"/>
                      <a:gd name="connsiteY12" fmla="*/ 315685 h 2253342"/>
                      <a:gd name="connsiteX13" fmla="*/ 1113192 w 1557255"/>
                      <a:gd name="connsiteY13" fmla="*/ 293914 h 2253342"/>
                      <a:gd name="connsiteX14" fmla="*/ 1080535 w 1557255"/>
                      <a:gd name="connsiteY14" fmla="*/ 283028 h 2253342"/>
                      <a:gd name="connsiteX15" fmla="*/ 1004335 w 1557255"/>
                      <a:gd name="connsiteY15" fmla="*/ 261257 h 2253342"/>
                      <a:gd name="connsiteX16" fmla="*/ 949906 w 1557255"/>
                      <a:gd name="connsiteY16" fmla="*/ 217714 h 2253342"/>
                      <a:gd name="connsiteX17" fmla="*/ 895477 w 1557255"/>
                      <a:gd name="connsiteY17" fmla="*/ 174171 h 2253342"/>
                      <a:gd name="connsiteX18" fmla="*/ 862820 w 1557255"/>
                      <a:gd name="connsiteY18" fmla="*/ 163285 h 2253342"/>
                      <a:gd name="connsiteX19" fmla="*/ 830163 w 1557255"/>
                      <a:gd name="connsiteY19" fmla="*/ 141514 h 2253342"/>
                      <a:gd name="connsiteX20" fmla="*/ 797506 w 1557255"/>
                      <a:gd name="connsiteY20" fmla="*/ 130628 h 2253342"/>
                      <a:gd name="connsiteX21" fmla="*/ 699535 w 1557255"/>
                      <a:gd name="connsiteY21" fmla="*/ 76200 h 2253342"/>
                      <a:gd name="connsiteX22" fmla="*/ 645106 w 1557255"/>
                      <a:gd name="connsiteY22" fmla="*/ 32657 h 2253342"/>
                      <a:gd name="connsiteX23" fmla="*/ 503592 w 1557255"/>
                      <a:gd name="connsiteY23" fmla="*/ 0 h 2253342"/>
                      <a:gd name="connsiteX24" fmla="*/ 351192 w 1557255"/>
                      <a:gd name="connsiteY24" fmla="*/ 21771 h 2253342"/>
                      <a:gd name="connsiteX25" fmla="*/ 329420 w 1557255"/>
                      <a:gd name="connsiteY25" fmla="*/ 43542 h 2253342"/>
                      <a:gd name="connsiteX26" fmla="*/ 296763 w 1557255"/>
                      <a:gd name="connsiteY26" fmla="*/ 97971 h 2253342"/>
                      <a:gd name="connsiteX27" fmla="*/ 285877 w 1557255"/>
                      <a:gd name="connsiteY27" fmla="*/ 130628 h 2253342"/>
                      <a:gd name="connsiteX28" fmla="*/ 264106 w 1557255"/>
                      <a:gd name="connsiteY28" fmla="*/ 163285 h 2253342"/>
                      <a:gd name="connsiteX29" fmla="*/ 253220 w 1557255"/>
                      <a:gd name="connsiteY29" fmla="*/ 217714 h 2253342"/>
                      <a:gd name="connsiteX30" fmla="*/ 242335 w 1557255"/>
                      <a:gd name="connsiteY30" fmla="*/ 250371 h 2253342"/>
                      <a:gd name="connsiteX31" fmla="*/ 231449 w 1557255"/>
                      <a:gd name="connsiteY31" fmla="*/ 293914 h 2253342"/>
                      <a:gd name="connsiteX32" fmla="*/ 198792 w 1557255"/>
                      <a:gd name="connsiteY32" fmla="*/ 348342 h 2253342"/>
                      <a:gd name="connsiteX33" fmla="*/ 198792 w 1557255"/>
                      <a:gd name="connsiteY33" fmla="*/ 348342 h 2253342"/>
                      <a:gd name="connsiteX34" fmla="*/ 111706 w 1557255"/>
                      <a:gd name="connsiteY34" fmla="*/ 457200 h 2253342"/>
                      <a:gd name="connsiteX35" fmla="*/ 100820 w 1557255"/>
                      <a:gd name="connsiteY35" fmla="*/ 489857 h 2253342"/>
                      <a:gd name="connsiteX36" fmla="*/ 68163 w 1557255"/>
                      <a:gd name="connsiteY36" fmla="*/ 511628 h 2253342"/>
                      <a:gd name="connsiteX37" fmla="*/ 46392 w 1557255"/>
                      <a:gd name="connsiteY37" fmla="*/ 533400 h 2253342"/>
                      <a:gd name="connsiteX38" fmla="*/ 32438 w 1557255"/>
                      <a:gd name="connsiteY38" fmla="*/ 700523 h 2253342"/>
                      <a:gd name="connsiteX39" fmla="*/ 13131 w 1557255"/>
                      <a:gd name="connsiteY39" fmla="*/ 803154 h 2253342"/>
                      <a:gd name="connsiteX40" fmla="*/ 1532 w 1557255"/>
                      <a:gd name="connsiteY40" fmla="*/ 877906 h 2253342"/>
                      <a:gd name="connsiteX41" fmla="*/ 12417 w 1557255"/>
                      <a:gd name="connsiteY41" fmla="*/ 1023257 h 2253342"/>
                      <a:gd name="connsiteX42" fmla="*/ 5107 w 1557255"/>
                      <a:gd name="connsiteY42" fmla="*/ 1141777 h 2253342"/>
                      <a:gd name="connsiteX43" fmla="*/ 2849 w 1557255"/>
                      <a:gd name="connsiteY43" fmla="*/ 1251857 h 2253342"/>
                      <a:gd name="connsiteX44" fmla="*/ 46392 w 1557255"/>
                      <a:gd name="connsiteY44" fmla="*/ 1306285 h 2253342"/>
                      <a:gd name="connsiteX45" fmla="*/ 57277 w 1557255"/>
                      <a:gd name="connsiteY45" fmla="*/ 1338942 h 2253342"/>
                      <a:gd name="connsiteX46" fmla="*/ 35506 w 1557255"/>
                      <a:gd name="connsiteY46" fmla="*/ 1534885 h 2253342"/>
                      <a:gd name="connsiteX47" fmla="*/ 24620 w 1557255"/>
                      <a:gd name="connsiteY47" fmla="*/ 1567542 h 2253342"/>
                      <a:gd name="connsiteX48" fmla="*/ 35506 w 1557255"/>
                      <a:gd name="connsiteY48" fmla="*/ 1709057 h 2253342"/>
                      <a:gd name="connsiteX49" fmla="*/ 57277 w 1557255"/>
                      <a:gd name="connsiteY49" fmla="*/ 1741714 h 2253342"/>
                      <a:gd name="connsiteX50" fmla="*/ 100820 w 1557255"/>
                      <a:gd name="connsiteY50" fmla="*/ 1785257 h 2253342"/>
                      <a:gd name="connsiteX51" fmla="*/ 122592 w 1557255"/>
                      <a:gd name="connsiteY51" fmla="*/ 1807028 h 2253342"/>
                      <a:gd name="connsiteX52" fmla="*/ 144363 w 1557255"/>
                      <a:gd name="connsiteY52" fmla="*/ 1828800 h 2253342"/>
                      <a:gd name="connsiteX53" fmla="*/ 177020 w 1557255"/>
                      <a:gd name="connsiteY53" fmla="*/ 1850571 h 2253342"/>
                      <a:gd name="connsiteX54" fmla="*/ 220563 w 1557255"/>
                      <a:gd name="connsiteY54" fmla="*/ 1905000 h 2253342"/>
                      <a:gd name="connsiteX55" fmla="*/ 242335 w 1557255"/>
                      <a:gd name="connsiteY55" fmla="*/ 1937657 h 2253342"/>
                      <a:gd name="connsiteX56" fmla="*/ 318535 w 1557255"/>
                      <a:gd name="connsiteY56" fmla="*/ 2002971 h 2253342"/>
                      <a:gd name="connsiteX57" fmla="*/ 405620 w 1557255"/>
                      <a:gd name="connsiteY57" fmla="*/ 2079171 h 2253342"/>
                      <a:gd name="connsiteX58" fmla="*/ 427392 w 1557255"/>
                      <a:gd name="connsiteY58" fmla="*/ 2100942 h 2253342"/>
                      <a:gd name="connsiteX59" fmla="*/ 492706 w 1557255"/>
                      <a:gd name="connsiteY59" fmla="*/ 2122714 h 2253342"/>
                      <a:gd name="connsiteX60" fmla="*/ 525363 w 1557255"/>
                      <a:gd name="connsiteY60" fmla="*/ 2133600 h 2253342"/>
                      <a:gd name="connsiteX61" fmla="*/ 601563 w 1557255"/>
                      <a:gd name="connsiteY61" fmla="*/ 2177142 h 2253342"/>
                      <a:gd name="connsiteX62" fmla="*/ 699535 w 1557255"/>
                      <a:gd name="connsiteY62" fmla="*/ 2198914 h 2253342"/>
                      <a:gd name="connsiteX63" fmla="*/ 786620 w 1557255"/>
                      <a:gd name="connsiteY63" fmla="*/ 2220685 h 2253342"/>
                      <a:gd name="connsiteX64" fmla="*/ 851935 w 1557255"/>
                      <a:gd name="connsiteY64" fmla="*/ 2242457 h 2253342"/>
                      <a:gd name="connsiteX65" fmla="*/ 884592 w 1557255"/>
                      <a:gd name="connsiteY65" fmla="*/ 2253342 h 2253342"/>
                      <a:gd name="connsiteX66" fmla="*/ 1026106 w 1557255"/>
                      <a:gd name="connsiteY66" fmla="*/ 2242457 h 2253342"/>
                      <a:gd name="connsiteX67" fmla="*/ 1091420 w 1557255"/>
                      <a:gd name="connsiteY67" fmla="*/ 2177142 h 2253342"/>
                      <a:gd name="connsiteX68" fmla="*/ 1145849 w 1557255"/>
                      <a:gd name="connsiteY68" fmla="*/ 2122714 h 2253342"/>
                      <a:gd name="connsiteX69" fmla="*/ 1167620 w 1557255"/>
                      <a:gd name="connsiteY69" fmla="*/ 2090057 h 2253342"/>
                      <a:gd name="connsiteX70" fmla="*/ 1222049 w 1557255"/>
                      <a:gd name="connsiteY70" fmla="*/ 2035628 h 2253342"/>
                      <a:gd name="connsiteX71" fmla="*/ 1287363 w 1557255"/>
                      <a:gd name="connsiteY71" fmla="*/ 1970314 h 2253342"/>
                      <a:gd name="connsiteX72" fmla="*/ 1330906 w 1557255"/>
                      <a:gd name="connsiteY72" fmla="*/ 1905000 h 2253342"/>
                      <a:gd name="connsiteX73" fmla="*/ 1374449 w 1557255"/>
                      <a:gd name="connsiteY73" fmla="*/ 1839685 h 2253342"/>
                      <a:gd name="connsiteX74" fmla="*/ 1396220 w 1557255"/>
                      <a:gd name="connsiteY74" fmla="*/ 1807028 h 2253342"/>
                      <a:gd name="connsiteX75" fmla="*/ 1460284 w 1557255"/>
                      <a:gd name="connsiteY75" fmla="*/ 1669039 h 2253342"/>
                      <a:gd name="connsiteX76" fmla="*/ 1503327 w 1557255"/>
                      <a:gd name="connsiteY76" fmla="*/ 1475369 h 2253342"/>
                      <a:gd name="connsiteX77" fmla="*/ 1520008 w 1557255"/>
                      <a:gd name="connsiteY77" fmla="*/ 1318240 h 2253342"/>
                      <a:gd name="connsiteX0" fmla="*/ 1557255 w 1557255"/>
                      <a:gd name="connsiteY0" fmla="*/ 1183019 h 2253342"/>
                      <a:gd name="connsiteX1" fmla="*/ 1548620 w 1557255"/>
                      <a:gd name="connsiteY1" fmla="*/ 984801 h 2253342"/>
                      <a:gd name="connsiteX2" fmla="*/ 1483306 w 1557255"/>
                      <a:gd name="connsiteY2" fmla="*/ 783771 h 2253342"/>
                      <a:gd name="connsiteX3" fmla="*/ 1461535 w 1557255"/>
                      <a:gd name="connsiteY3" fmla="*/ 751114 h 2253342"/>
                      <a:gd name="connsiteX4" fmla="*/ 1451394 w 1557255"/>
                      <a:gd name="connsiteY4" fmla="*/ 696685 h 2253342"/>
                      <a:gd name="connsiteX5" fmla="*/ 1440757 w 1557255"/>
                      <a:gd name="connsiteY5" fmla="*/ 653142 h 2253342"/>
                      <a:gd name="connsiteX6" fmla="*/ 1424305 w 1557255"/>
                      <a:gd name="connsiteY6" fmla="*/ 620485 h 2253342"/>
                      <a:gd name="connsiteX7" fmla="*/ 1341792 w 1557255"/>
                      <a:gd name="connsiteY7" fmla="*/ 544285 h 2253342"/>
                      <a:gd name="connsiteX8" fmla="*/ 1320020 w 1557255"/>
                      <a:gd name="connsiteY8" fmla="*/ 478971 h 2253342"/>
                      <a:gd name="connsiteX9" fmla="*/ 1309135 w 1557255"/>
                      <a:gd name="connsiteY9" fmla="*/ 446314 h 2253342"/>
                      <a:gd name="connsiteX10" fmla="*/ 1254706 w 1557255"/>
                      <a:gd name="connsiteY10" fmla="*/ 391885 h 2253342"/>
                      <a:gd name="connsiteX11" fmla="*/ 1200277 w 1557255"/>
                      <a:gd name="connsiteY11" fmla="*/ 337457 h 2253342"/>
                      <a:gd name="connsiteX12" fmla="*/ 1178506 w 1557255"/>
                      <a:gd name="connsiteY12" fmla="*/ 315685 h 2253342"/>
                      <a:gd name="connsiteX13" fmla="*/ 1113192 w 1557255"/>
                      <a:gd name="connsiteY13" fmla="*/ 293914 h 2253342"/>
                      <a:gd name="connsiteX14" fmla="*/ 1080535 w 1557255"/>
                      <a:gd name="connsiteY14" fmla="*/ 283028 h 2253342"/>
                      <a:gd name="connsiteX15" fmla="*/ 1004335 w 1557255"/>
                      <a:gd name="connsiteY15" fmla="*/ 261257 h 2253342"/>
                      <a:gd name="connsiteX16" fmla="*/ 949906 w 1557255"/>
                      <a:gd name="connsiteY16" fmla="*/ 217714 h 2253342"/>
                      <a:gd name="connsiteX17" fmla="*/ 895477 w 1557255"/>
                      <a:gd name="connsiteY17" fmla="*/ 174171 h 2253342"/>
                      <a:gd name="connsiteX18" fmla="*/ 862820 w 1557255"/>
                      <a:gd name="connsiteY18" fmla="*/ 163285 h 2253342"/>
                      <a:gd name="connsiteX19" fmla="*/ 830163 w 1557255"/>
                      <a:gd name="connsiteY19" fmla="*/ 141514 h 2253342"/>
                      <a:gd name="connsiteX20" fmla="*/ 797506 w 1557255"/>
                      <a:gd name="connsiteY20" fmla="*/ 130628 h 2253342"/>
                      <a:gd name="connsiteX21" fmla="*/ 699535 w 1557255"/>
                      <a:gd name="connsiteY21" fmla="*/ 76200 h 2253342"/>
                      <a:gd name="connsiteX22" fmla="*/ 645106 w 1557255"/>
                      <a:gd name="connsiteY22" fmla="*/ 32657 h 2253342"/>
                      <a:gd name="connsiteX23" fmla="*/ 503592 w 1557255"/>
                      <a:gd name="connsiteY23" fmla="*/ 0 h 2253342"/>
                      <a:gd name="connsiteX24" fmla="*/ 351192 w 1557255"/>
                      <a:gd name="connsiteY24" fmla="*/ 21771 h 2253342"/>
                      <a:gd name="connsiteX25" fmla="*/ 329420 w 1557255"/>
                      <a:gd name="connsiteY25" fmla="*/ 43542 h 2253342"/>
                      <a:gd name="connsiteX26" fmla="*/ 296763 w 1557255"/>
                      <a:gd name="connsiteY26" fmla="*/ 97971 h 2253342"/>
                      <a:gd name="connsiteX27" fmla="*/ 285877 w 1557255"/>
                      <a:gd name="connsiteY27" fmla="*/ 130628 h 2253342"/>
                      <a:gd name="connsiteX28" fmla="*/ 264106 w 1557255"/>
                      <a:gd name="connsiteY28" fmla="*/ 163285 h 2253342"/>
                      <a:gd name="connsiteX29" fmla="*/ 253220 w 1557255"/>
                      <a:gd name="connsiteY29" fmla="*/ 217714 h 2253342"/>
                      <a:gd name="connsiteX30" fmla="*/ 242335 w 1557255"/>
                      <a:gd name="connsiteY30" fmla="*/ 250371 h 2253342"/>
                      <a:gd name="connsiteX31" fmla="*/ 231449 w 1557255"/>
                      <a:gd name="connsiteY31" fmla="*/ 293914 h 2253342"/>
                      <a:gd name="connsiteX32" fmla="*/ 198792 w 1557255"/>
                      <a:gd name="connsiteY32" fmla="*/ 348342 h 2253342"/>
                      <a:gd name="connsiteX33" fmla="*/ 198792 w 1557255"/>
                      <a:gd name="connsiteY33" fmla="*/ 348342 h 2253342"/>
                      <a:gd name="connsiteX34" fmla="*/ 111706 w 1557255"/>
                      <a:gd name="connsiteY34" fmla="*/ 457200 h 2253342"/>
                      <a:gd name="connsiteX35" fmla="*/ 100820 w 1557255"/>
                      <a:gd name="connsiteY35" fmla="*/ 489857 h 2253342"/>
                      <a:gd name="connsiteX36" fmla="*/ 68163 w 1557255"/>
                      <a:gd name="connsiteY36" fmla="*/ 511628 h 2253342"/>
                      <a:gd name="connsiteX37" fmla="*/ 46392 w 1557255"/>
                      <a:gd name="connsiteY37" fmla="*/ 533400 h 2253342"/>
                      <a:gd name="connsiteX38" fmla="*/ 32438 w 1557255"/>
                      <a:gd name="connsiteY38" fmla="*/ 700523 h 2253342"/>
                      <a:gd name="connsiteX39" fmla="*/ 13131 w 1557255"/>
                      <a:gd name="connsiteY39" fmla="*/ 803154 h 2253342"/>
                      <a:gd name="connsiteX40" fmla="*/ 1532 w 1557255"/>
                      <a:gd name="connsiteY40" fmla="*/ 877906 h 2253342"/>
                      <a:gd name="connsiteX41" fmla="*/ 12417 w 1557255"/>
                      <a:gd name="connsiteY41" fmla="*/ 1023257 h 2253342"/>
                      <a:gd name="connsiteX42" fmla="*/ 5107 w 1557255"/>
                      <a:gd name="connsiteY42" fmla="*/ 1141777 h 2253342"/>
                      <a:gd name="connsiteX43" fmla="*/ 2849 w 1557255"/>
                      <a:gd name="connsiteY43" fmla="*/ 1251857 h 2253342"/>
                      <a:gd name="connsiteX44" fmla="*/ 46392 w 1557255"/>
                      <a:gd name="connsiteY44" fmla="*/ 1306285 h 2253342"/>
                      <a:gd name="connsiteX45" fmla="*/ 57277 w 1557255"/>
                      <a:gd name="connsiteY45" fmla="*/ 1338942 h 2253342"/>
                      <a:gd name="connsiteX46" fmla="*/ 35506 w 1557255"/>
                      <a:gd name="connsiteY46" fmla="*/ 1534885 h 2253342"/>
                      <a:gd name="connsiteX47" fmla="*/ 24620 w 1557255"/>
                      <a:gd name="connsiteY47" fmla="*/ 1567542 h 2253342"/>
                      <a:gd name="connsiteX48" fmla="*/ 35506 w 1557255"/>
                      <a:gd name="connsiteY48" fmla="*/ 1709057 h 2253342"/>
                      <a:gd name="connsiteX49" fmla="*/ 57277 w 1557255"/>
                      <a:gd name="connsiteY49" fmla="*/ 1741714 h 2253342"/>
                      <a:gd name="connsiteX50" fmla="*/ 100820 w 1557255"/>
                      <a:gd name="connsiteY50" fmla="*/ 1785257 h 2253342"/>
                      <a:gd name="connsiteX51" fmla="*/ 122592 w 1557255"/>
                      <a:gd name="connsiteY51" fmla="*/ 1807028 h 2253342"/>
                      <a:gd name="connsiteX52" fmla="*/ 144363 w 1557255"/>
                      <a:gd name="connsiteY52" fmla="*/ 1828800 h 2253342"/>
                      <a:gd name="connsiteX53" fmla="*/ 177020 w 1557255"/>
                      <a:gd name="connsiteY53" fmla="*/ 1850571 h 2253342"/>
                      <a:gd name="connsiteX54" fmla="*/ 220563 w 1557255"/>
                      <a:gd name="connsiteY54" fmla="*/ 1905000 h 2253342"/>
                      <a:gd name="connsiteX55" fmla="*/ 242335 w 1557255"/>
                      <a:gd name="connsiteY55" fmla="*/ 1937657 h 2253342"/>
                      <a:gd name="connsiteX56" fmla="*/ 318535 w 1557255"/>
                      <a:gd name="connsiteY56" fmla="*/ 2002971 h 2253342"/>
                      <a:gd name="connsiteX57" fmla="*/ 405620 w 1557255"/>
                      <a:gd name="connsiteY57" fmla="*/ 2079171 h 2253342"/>
                      <a:gd name="connsiteX58" fmla="*/ 427392 w 1557255"/>
                      <a:gd name="connsiteY58" fmla="*/ 2100942 h 2253342"/>
                      <a:gd name="connsiteX59" fmla="*/ 492706 w 1557255"/>
                      <a:gd name="connsiteY59" fmla="*/ 2122714 h 2253342"/>
                      <a:gd name="connsiteX60" fmla="*/ 525363 w 1557255"/>
                      <a:gd name="connsiteY60" fmla="*/ 2133600 h 2253342"/>
                      <a:gd name="connsiteX61" fmla="*/ 601563 w 1557255"/>
                      <a:gd name="connsiteY61" fmla="*/ 2177142 h 2253342"/>
                      <a:gd name="connsiteX62" fmla="*/ 699535 w 1557255"/>
                      <a:gd name="connsiteY62" fmla="*/ 2198914 h 2253342"/>
                      <a:gd name="connsiteX63" fmla="*/ 786620 w 1557255"/>
                      <a:gd name="connsiteY63" fmla="*/ 2220685 h 2253342"/>
                      <a:gd name="connsiteX64" fmla="*/ 851935 w 1557255"/>
                      <a:gd name="connsiteY64" fmla="*/ 2242457 h 2253342"/>
                      <a:gd name="connsiteX65" fmla="*/ 884592 w 1557255"/>
                      <a:gd name="connsiteY65" fmla="*/ 2253342 h 2253342"/>
                      <a:gd name="connsiteX66" fmla="*/ 1026106 w 1557255"/>
                      <a:gd name="connsiteY66" fmla="*/ 2242457 h 2253342"/>
                      <a:gd name="connsiteX67" fmla="*/ 1091420 w 1557255"/>
                      <a:gd name="connsiteY67" fmla="*/ 2177142 h 2253342"/>
                      <a:gd name="connsiteX68" fmla="*/ 1145849 w 1557255"/>
                      <a:gd name="connsiteY68" fmla="*/ 2122714 h 2253342"/>
                      <a:gd name="connsiteX69" fmla="*/ 1167620 w 1557255"/>
                      <a:gd name="connsiteY69" fmla="*/ 2090057 h 2253342"/>
                      <a:gd name="connsiteX70" fmla="*/ 1222049 w 1557255"/>
                      <a:gd name="connsiteY70" fmla="*/ 2035628 h 2253342"/>
                      <a:gd name="connsiteX71" fmla="*/ 1287363 w 1557255"/>
                      <a:gd name="connsiteY71" fmla="*/ 1970314 h 2253342"/>
                      <a:gd name="connsiteX72" fmla="*/ 1330906 w 1557255"/>
                      <a:gd name="connsiteY72" fmla="*/ 1905000 h 2253342"/>
                      <a:gd name="connsiteX73" fmla="*/ 1374449 w 1557255"/>
                      <a:gd name="connsiteY73" fmla="*/ 1839685 h 2253342"/>
                      <a:gd name="connsiteX74" fmla="*/ 1396220 w 1557255"/>
                      <a:gd name="connsiteY74" fmla="*/ 1807028 h 2253342"/>
                      <a:gd name="connsiteX75" fmla="*/ 1460284 w 1557255"/>
                      <a:gd name="connsiteY75" fmla="*/ 1669039 h 2253342"/>
                      <a:gd name="connsiteX76" fmla="*/ 1503327 w 1557255"/>
                      <a:gd name="connsiteY76" fmla="*/ 1475369 h 2253342"/>
                      <a:gd name="connsiteX77" fmla="*/ 1520008 w 1557255"/>
                      <a:gd name="connsiteY77" fmla="*/ 1318240 h 2253342"/>
                      <a:gd name="connsiteX0" fmla="*/ 1557255 w 1557255"/>
                      <a:gd name="connsiteY0" fmla="*/ 1183019 h 2253342"/>
                      <a:gd name="connsiteX1" fmla="*/ 1548620 w 1557255"/>
                      <a:gd name="connsiteY1" fmla="*/ 984801 h 2253342"/>
                      <a:gd name="connsiteX2" fmla="*/ 1483306 w 1557255"/>
                      <a:gd name="connsiteY2" fmla="*/ 783771 h 2253342"/>
                      <a:gd name="connsiteX3" fmla="*/ 1461535 w 1557255"/>
                      <a:gd name="connsiteY3" fmla="*/ 751114 h 2253342"/>
                      <a:gd name="connsiteX4" fmla="*/ 1451394 w 1557255"/>
                      <a:gd name="connsiteY4" fmla="*/ 696685 h 2253342"/>
                      <a:gd name="connsiteX5" fmla="*/ 1440757 w 1557255"/>
                      <a:gd name="connsiteY5" fmla="*/ 653142 h 2253342"/>
                      <a:gd name="connsiteX6" fmla="*/ 1424305 w 1557255"/>
                      <a:gd name="connsiteY6" fmla="*/ 620485 h 2253342"/>
                      <a:gd name="connsiteX7" fmla="*/ 1341792 w 1557255"/>
                      <a:gd name="connsiteY7" fmla="*/ 544285 h 2253342"/>
                      <a:gd name="connsiteX8" fmla="*/ 1320020 w 1557255"/>
                      <a:gd name="connsiteY8" fmla="*/ 478971 h 2253342"/>
                      <a:gd name="connsiteX9" fmla="*/ 1309135 w 1557255"/>
                      <a:gd name="connsiteY9" fmla="*/ 446314 h 2253342"/>
                      <a:gd name="connsiteX10" fmla="*/ 1254706 w 1557255"/>
                      <a:gd name="connsiteY10" fmla="*/ 391885 h 2253342"/>
                      <a:gd name="connsiteX11" fmla="*/ 1200277 w 1557255"/>
                      <a:gd name="connsiteY11" fmla="*/ 337457 h 2253342"/>
                      <a:gd name="connsiteX12" fmla="*/ 1178506 w 1557255"/>
                      <a:gd name="connsiteY12" fmla="*/ 315685 h 2253342"/>
                      <a:gd name="connsiteX13" fmla="*/ 1113192 w 1557255"/>
                      <a:gd name="connsiteY13" fmla="*/ 293914 h 2253342"/>
                      <a:gd name="connsiteX14" fmla="*/ 1080535 w 1557255"/>
                      <a:gd name="connsiteY14" fmla="*/ 283028 h 2253342"/>
                      <a:gd name="connsiteX15" fmla="*/ 1004335 w 1557255"/>
                      <a:gd name="connsiteY15" fmla="*/ 261257 h 2253342"/>
                      <a:gd name="connsiteX16" fmla="*/ 949906 w 1557255"/>
                      <a:gd name="connsiteY16" fmla="*/ 217714 h 2253342"/>
                      <a:gd name="connsiteX17" fmla="*/ 895477 w 1557255"/>
                      <a:gd name="connsiteY17" fmla="*/ 174171 h 2253342"/>
                      <a:gd name="connsiteX18" fmla="*/ 862820 w 1557255"/>
                      <a:gd name="connsiteY18" fmla="*/ 163285 h 2253342"/>
                      <a:gd name="connsiteX19" fmla="*/ 830163 w 1557255"/>
                      <a:gd name="connsiteY19" fmla="*/ 141514 h 2253342"/>
                      <a:gd name="connsiteX20" fmla="*/ 797506 w 1557255"/>
                      <a:gd name="connsiteY20" fmla="*/ 130628 h 2253342"/>
                      <a:gd name="connsiteX21" fmla="*/ 699535 w 1557255"/>
                      <a:gd name="connsiteY21" fmla="*/ 76200 h 2253342"/>
                      <a:gd name="connsiteX22" fmla="*/ 645106 w 1557255"/>
                      <a:gd name="connsiteY22" fmla="*/ 32657 h 2253342"/>
                      <a:gd name="connsiteX23" fmla="*/ 503592 w 1557255"/>
                      <a:gd name="connsiteY23" fmla="*/ 0 h 2253342"/>
                      <a:gd name="connsiteX24" fmla="*/ 351192 w 1557255"/>
                      <a:gd name="connsiteY24" fmla="*/ 21771 h 2253342"/>
                      <a:gd name="connsiteX25" fmla="*/ 329420 w 1557255"/>
                      <a:gd name="connsiteY25" fmla="*/ 43542 h 2253342"/>
                      <a:gd name="connsiteX26" fmla="*/ 296763 w 1557255"/>
                      <a:gd name="connsiteY26" fmla="*/ 97971 h 2253342"/>
                      <a:gd name="connsiteX27" fmla="*/ 285877 w 1557255"/>
                      <a:gd name="connsiteY27" fmla="*/ 130628 h 2253342"/>
                      <a:gd name="connsiteX28" fmla="*/ 264106 w 1557255"/>
                      <a:gd name="connsiteY28" fmla="*/ 163285 h 2253342"/>
                      <a:gd name="connsiteX29" fmla="*/ 253220 w 1557255"/>
                      <a:gd name="connsiteY29" fmla="*/ 217714 h 2253342"/>
                      <a:gd name="connsiteX30" fmla="*/ 242335 w 1557255"/>
                      <a:gd name="connsiteY30" fmla="*/ 250371 h 2253342"/>
                      <a:gd name="connsiteX31" fmla="*/ 231449 w 1557255"/>
                      <a:gd name="connsiteY31" fmla="*/ 293914 h 2253342"/>
                      <a:gd name="connsiteX32" fmla="*/ 198792 w 1557255"/>
                      <a:gd name="connsiteY32" fmla="*/ 348342 h 2253342"/>
                      <a:gd name="connsiteX33" fmla="*/ 198792 w 1557255"/>
                      <a:gd name="connsiteY33" fmla="*/ 348342 h 2253342"/>
                      <a:gd name="connsiteX34" fmla="*/ 111706 w 1557255"/>
                      <a:gd name="connsiteY34" fmla="*/ 457200 h 2253342"/>
                      <a:gd name="connsiteX35" fmla="*/ 100820 w 1557255"/>
                      <a:gd name="connsiteY35" fmla="*/ 489857 h 2253342"/>
                      <a:gd name="connsiteX36" fmla="*/ 68163 w 1557255"/>
                      <a:gd name="connsiteY36" fmla="*/ 511628 h 2253342"/>
                      <a:gd name="connsiteX37" fmla="*/ 46392 w 1557255"/>
                      <a:gd name="connsiteY37" fmla="*/ 533400 h 2253342"/>
                      <a:gd name="connsiteX38" fmla="*/ 32438 w 1557255"/>
                      <a:gd name="connsiteY38" fmla="*/ 700523 h 2253342"/>
                      <a:gd name="connsiteX39" fmla="*/ 13131 w 1557255"/>
                      <a:gd name="connsiteY39" fmla="*/ 803154 h 2253342"/>
                      <a:gd name="connsiteX40" fmla="*/ 1532 w 1557255"/>
                      <a:gd name="connsiteY40" fmla="*/ 877906 h 2253342"/>
                      <a:gd name="connsiteX41" fmla="*/ 12417 w 1557255"/>
                      <a:gd name="connsiteY41" fmla="*/ 1023257 h 2253342"/>
                      <a:gd name="connsiteX42" fmla="*/ 5107 w 1557255"/>
                      <a:gd name="connsiteY42" fmla="*/ 1141777 h 2253342"/>
                      <a:gd name="connsiteX43" fmla="*/ 2849 w 1557255"/>
                      <a:gd name="connsiteY43" fmla="*/ 1251857 h 2253342"/>
                      <a:gd name="connsiteX44" fmla="*/ 46392 w 1557255"/>
                      <a:gd name="connsiteY44" fmla="*/ 1306285 h 2253342"/>
                      <a:gd name="connsiteX45" fmla="*/ 57277 w 1557255"/>
                      <a:gd name="connsiteY45" fmla="*/ 1338942 h 2253342"/>
                      <a:gd name="connsiteX46" fmla="*/ 35506 w 1557255"/>
                      <a:gd name="connsiteY46" fmla="*/ 1534885 h 2253342"/>
                      <a:gd name="connsiteX47" fmla="*/ 24620 w 1557255"/>
                      <a:gd name="connsiteY47" fmla="*/ 1567542 h 2253342"/>
                      <a:gd name="connsiteX48" fmla="*/ 35506 w 1557255"/>
                      <a:gd name="connsiteY48" fmla="*/ 1709057 h 2253342"/>
                      <a:gd name="connsiteX49" fmla="*/ 57277 w 1557255"/>
                      <a:gd name="connsiteY49" fmla="*/ 1741714 h 2253342"/>
                      <a:gd name="connsiteX50" fmla="*/ 100820 w 1557255"/>
                      <a:gd name="connsiteY50" fmla="*/ 1785257 h 2253342"/>
                      <a:gd name="connsiteX51" fmla="*/ 122592 w 1557255"/>
                      <a:gd name="connsiteY51" fmla="*/ 1807028 h 2253342"/>
                      <a:gd name="connsiteX52" fmla="*/ 144363 w 1557255"/>
                      <a:gd name="connsiteY52" fmla="*/ 1828800 h 2253342"/>
                      <a:gd name="connsiteX53" fmla="*/ 177020 w 1557255"/>
                      <a:gd name="connsiteY53" fmla="*/ 1850571 h 2253342"/>
                      <a:gd name="connsiteX54" fmla="*/ 220563 w 1557255"/>
                      <a:gd name="connsiteY54" fmla="*/ 1905000 h 2253342"/>
                      <a:gd name="connsiteX55" fmla="*/ 242335 w 1557255"/>
                      <a:gd name="connsiteY55" fmla="*/ 1937657 h 2253342"/>
                      <a:gd name="connsiteX56" fmla="*/ 318535 w 1557255"/>
                      <a:gd name="connsiteY56" fmla="*/ 2002971 h 2253342"/>
                      <a:gd name="connsiteX57" fmla="*/ 405620 w 1557255"/>
                      <a:gd name="connsiteY57" fmla="*/ 2079171 h 2253342"/>
                      <a:gd name="connsiteX58" fmla="*/ 427392 w 1557255"/>
                      <a:gd name="connsiteY58" fmla="*/ 2100942 h 2253342"/>
                      <a:gd name="connsiteX59" fmla="*/ 492706 w 1557255"/>
                      <a:gd name="connsiteY59" fmla="*/ 2122714 h 2253342"/>
                      <a:gd name="connsiteX60" fmla="*/ 525363 w 1557255"/>
                      <a:gd name="connsiteY60" fmla="*/ 2133600 h 2253342"/>
                      <a:gd name="connsiteX61" fmla="*/ 601563 w 1557255"/>
                      <a:gd name="connsiteY61" fmla="*/ 2177142 h 2253342"/>
                      <a:gd name="connsiteX62" fmla="*/ 699535 w 1557255"/>
                      <a:gd name="connsiteY62" fmla="*/ 2198914 h 2253342"/>
                      <a:gd name="connsiteX63" fmla="*/ 786620 w 1557255"/>
                      <a:gd name="connsiteY63" fmla="*/ 2220685 h 2253342"/>
                      <a:gd name="connsiteX64" fmla="*/ 851935 w 1557255"/>
                      <a:gd name="connsiteY64" fmla="*/ 2242457 h 2253342"/>
                      <a:gd name="connsiteX65" fmla="*/ 884592 w 1557255"/>
                      <a:gd name="connsiteY65" fmla="*/ 2253342 h 2253342"/>
                      <a:gd name="connsiteX66" fmla="*/ 1026106 w 1557255"/>
                      <a:gd name="connsiteY66" fmla="*/ 2242457 h 2253342"/>
                      <a:gd name="connsiteX67" fmla="*/ 1091420 w 1557255"/>
                      <a:gd name="connsiteY67" fmla="*/ 2177142 h 2253342"/>
                      <a:gd name="connsiteX68" fmla="*/ 1145849 w 1557255"/>
                      <a:gd name="connsiteY68" fmla="*/ 2122714 h 2253342"/>
                      <a:gd name="connsiteX69" fmla="*/ 1167620 w 1557255"/>
                      <a:gd name="connsiteY69" fmla="*/ 2090057 h 2253342"/>
                      <a:gd name="connsiteX70" fmla="*/ 1222049 w 1557255"/>
                      <a:gd name="connsiteY70" fmla="*/ 2035628 h 2253342"/>
                      <a:gd name="connsiteX71" fmla="*/ 1287363 w 1557255"/>
                      <a:gd name="connsiteY71" fmla="*/ 1970314 h 2253342"/>
                      <a:gd name="connsiteX72" fmla="*/ 1330906 w 1557255"/>
                      <a:gd name="connsiteY72" fmla="*/ 1905000 h 2253342"/>
                      <a:gd name="connsiteX73" fmla="*/ 1374449 w 1557255"/>
                      <a:gd name="connsiteY73" fmla="*/ 1839685 h 2253342"/>
                      <a:gd name="connsiteX74" fmla="*/ 1396220 w 1557255"/>
                      <a:gd name="connsiteY74" fmla="*/ 1807028 h 2253342"/>
                      <a:gd name="connsiteX75" fmla="*/ 1460284 w 1557255"/>
                      <a:gd name="connsiteY75" fmla="*/ 1669039 h 2253342"/>
                      <a:gd name="connsiteX76" fmla="*/ 1419809 w 1557255"/>
                      <a:gd name="connsiteY76" fmla="*/ 1453285 h 2253342"/>
                      <a:gd name="connsiteX77" fmla="*/ 1520008 w 1557255"/>
                      <a:gd name="connsiteY77" fmla="*/ 1318240 h 2253342"/>
                      <a:gd name="connsiteX0" fmla="*/ 1557255 w 1557255"/>
                      <a:gd name="connsiteY0" fmla="*/ 1183019 h 2253342"/>
                      <a:gd name="connsiteX1" fmla="*/ 1548620 w 1557255"/>
                      <a:gd name="connsiteY1" fmla="*/ 984801 h 2253342"/>
                      <a:gd name="connsiteX2" fmla="*/ 1483306 w 1557255"/>
                      <a:gd name="connsiteY2" fmla="*/ 783771 h 2253342"/>
                      <a:gd name="connsiteX3" fmla="*/ 1461535 w 1557255"/>
                      <a:gd name="connsiteY3" fmla="*/ 751114 h 2253342"/>
                      <a:gd name="connsiteX4" fmla="*/ 1451394 w 1557255"/>
                      <a:gd name="connsiteY4" fmla="*/ 696685 h 2253342"/>
                      <a:gd name="connsiteX5" fmla="*/ 1440757 w 1557255"/>
                      <a:gd name="connsiteY5" fmla="*/ 653142 h 2253342"/>
                      <a:gd name="connsiteX6" fmla="*/ 1424305 w 1557255"/>
                      <a:gd name="connsiteY6" fmla="*/ 620485 h 2253342"/>
                      <a:gd name="connsiteX7" fmla="*/ 1341792 w 1557255"/>
                      <a:gd name="connsiteY7" fmla="*/ 544285 h 2253342"/>
                      <a:gd name="connsiteX8" fmla="*/ 1320020 w 1557255"/>
                      <a:gd name="connsiteY8" fmla="*/ 478971 h 2253342"/>
                      <a:gd name="connsiteX9" fmla="*/ 1309135 w 1557255"/>
                      <a:gd name="connsiteY9" fmla="*/ 446314 h 2253342"/>
                      <a:gd name="connsiteX10" fmla="*/ 1254706 w 1557255"/>
                      <a:gd name="connsiteY10" fmla="*/ 391885 h 2253342"/>
                      <a:gd name="connsiteX11" fmla="*/ 1200277 w 1557255"/>
                      <a:gd name="connsiteY11" fmla="*/ 337457 h 2253342"/>
                      <a:gd name="connsiteX12" fmla="*/ 1178506 w 1557255"/>
                      <a:gd name="connsiteY12" fmla="*/ 315685 h 2253342"/>
                      <a:gd name="connsiteX13" fmla="*/ 1113192 w 1557255"/>
                      <a:gd name="connsiteY13" fmla="*/ 293914 h 2253342"/>
                      <a:gd name="connsiteX14" fmla="*/ 1080535 w 1557255"/>
                      <a:gd name="connsiteY14" fmla="*/ 283028 h 2253342"/>
                      <a:gd name="connsiteX15" fmla="*/ 1004335 w 1557255"/>
                      <a:gd name="connsiteY15" fmla="*/ 261257 h 2253342"/>
                      <a:gd name="connsiteX16" fmla="*/ 949906 w 1557255"/>
                      <a:gd name="connsiteY16" fmla="*/ 217714 h 2253342"/>
                      <a:gd name="connsiteX17" fmla="*/ 895477 w 1557255"/>
                      <a:gd name="connsiteY17" fmla="*/ 174171 h 2253342"/>
                      <a:gd name="connsiteX18" fmla="*/ 862820 w 1557255"/>
                      <a:gd name="connsiteY18" fmla="*/ 163285 h 2253342"/>
                      <a:gd name="connsiteX19" fmla="*/ 830163 w 1557255"/>
                      <a:gd name="connsiteY19" fmla="*/ 141514 h 2253342"/>
                      <a:gd name="connsiteX20" fmla="*/ 797506 w 1557255"/>
                      <a:gd name="connsiteY20" fmla="*/ 130628 h 2253342"/>
                      <a:gd name="connsiteX21" fmla="*/ 699535 w 1557255"/>
                      <a:gd name="connsiteY21" fmla="*/ 76200 h 2253342"/>
                      <a:gd name="connsiteX22" fmla="*/ 645106 w 1557255"/>
                      <a:gd name="connsiteY22" fmla="*/ 32657 h 2253342"/>
                      <a:gd name="connsiteX23" fmla="*/ 503592 w 1557255"/>
                      <a:gd name="connsiteY23" fmla="*/ 0 h 2253342"/>
                      <a:gd name="connsiteX24" fmla="*/ 351192 w 1557255"/>
                      <a:gd name="connsiteY24" fmla="*/ 21771 h 2253342"/>
                      <a:gd name="connsiteX25" fmla="*/ 329420 w 1557255"/>
                      <a:gd name="connsiteY25" fmla="*/ 43542 h 2253342"/>
                      <a:gd name="connsiteX26" fmla="*/ 296763 w 1557255"/>
                      <a:gd name="connsiteY26" fmla="*/ 97971 h 2253342"/>
                      <a:gd name="connsiteX27" fmla="*/ 285877 w 1557255"/>
                      <a:gd name="connsiteY27" fmla="*/ 130628 h 2253342"/>
                      <a:gd name="connsiteX28" fmla="*/ 264106 w 1557255"/>
                      <a:gd name="connsiteY28" fmla="*/ 163285 h 2253342"/>
                      <a:gd name="connsiteX29" fmla="*/ 253220 w 1557255"/>
                      <a:gd name="connsiteY29" fmla="*/ 217714 h 2253342"/>
                      <a:gd name="connsiteX30" fmla="*/ 242335 w 1557255"/>
                      <a:gd name="connsiteY30" fmla="*/ 250371 h 2253342"/>
                      <a:gd name="connsiteX31" fmla="*/ 231449 w 1557255"/>
                      <a:gd name="connsiteY31" fmla="*/ 293914 h 2253342"/>
                      <a:gd name="connsiteX32" fmla="*/ 198792 w 1557255"/>
                      <a:gd name="connsiteY32" fmla="*/ 348342 h 2253342"/>
                      <a:gd name="connsiteX33" fmla="*/ 198792 w 1557255"/>
                      <a:gd name="connsiteY33" fmla="*/ 348342 h 2253342"/>
                      <a:gd name="connsiteX34" fmla="*/ 111706 w 1557255"/>
                      <a:gd name="connsiteY34" fmla="*/ 457200 h 2253342"/>
                      <a:gd name="connsiteX35" fmla="*/ 100820 w 1557255"/>
                      <a:gd name="connsiteY35" fmla="*/ 489857 h 2253342"/>
                      <a:gd name="connsiteX36" fmla="*/ 68163 w 1557255"/>
                      <a:gd name="connsiteY36" fmla="*/ 511628 h 2253342"/>
                      <a:gd name="connsiteX37" fmla="*/ 46392 w 1557255"/>
                      <a:gd name="connsiteY37" fmla="*/ 533400 h 2253342"/>
                      <a:gd name="connsiteX38" fmla="*/ 32438 w 1557255"/>
                      <a:gd name="connsiteY38" fmla="*/ 700523 h 2253342"/>
                      <a:gd name="connsiteX39" fmla="*/ 13131 w 1557255"/>
                      <a:gd name="connsiteY39" fmla="*/ 803154 h 2253342"/>
                      <a:gd name="connsiteX40" fmla="*/ 1532 w 1557255"/>
                      <a:gd name="connsiteY40" fmla="*/ 877906 h 2253342"/>
                      <a:gd name="connsiteX41" fmla="*/ 12417 w 1557255"/>
                      <a:gd name="connsiteY41" fmla="*/ 1023257 h 2253342"/>
                      <a:gd name="connsiteX42" fmla="*/ 5107 w 1557255"/>
                      <a:gd name="connsiteY42" fmla="*/ 1141777 h 2253342"/>
                      <a:gd name="connsiteX43" fmla="*/ 2849 w 1557255"/>
                      <a:gd name="connsiteY43" fmla="*/ 1251857 h 2253342"/>
                      <a:gd name="connsiteX44" fmla="*/ 46392 w 1557255"/>
                      <a:gd name="connsiteY44" fmla="*/ 1306285 h 2253342"/>
                      <a:gd name="connsiteX45" fmla="*/ 57277 w 1557255"/>
                      <a:gd name="connsiteY45" fmla="*/ 1338942 h 2253342"/>
                      <a:gd name="connsiteX46" fmla="*/ 35506 w 1557255"/>
                      <a:gd name="connsiteY46" fmla="*/ 1534885 h 2253342"/>
                      <a:gd name="connsiteX47" fmla="*/ 24620 w 1557255"/>
                      <a:gd name="connsiteY47" fmla="*/ 1567542 h 2253342"/>
                      <a:gd name="connsiteX48" fmla="*/ 35506 w 1557255"/>
                      <a:gd name="connsiteY48" fmla="*/ 1709057 h 2253342"/>
                      <a:gd name="connsiteX49" fmla="*/ 57277 w 1557255"/>
                      <a:gd name="connsiteY49" fmla="*/ 1741714 h 2253342"/>
                      <a:gd name="connsiteX50" fmla="*/ 100820 w 1557255"/>
                      <a:gd name="connsiteY50" fmla="*/ 1785257 h 2253342"/>
                      <a:gd name="connsiteX51" fmla="*/ 122592 w 1557255"/>
                      <a:gd name="connsiteY51" fmla="*/ 1807028 h 2253342"/>
                      <a:gd name="connsiteX52" fmla="*/ 144363 w 1557255"/>
                      <a:gd name="connsiteY52" fmla="*/ 1828800 h 2253342"/>
                      <a:gd name="connsiteX53" fmla="*/ 177020 w 1557255"/>
                      <a:gd name="connsiteY53" fmla="*/ 1850571 h 2253342"/>
                      <a:gd name="connsiteX54" fmla="*/ 220563 w 1557255"/>
                      <a:gd name="connsiteY54" fmla="*/ 1905000 h 2253342"/>
                      <a:gd name="connsiteX55" fmla="*/ 242335 w 1557255"/>
                      <a:gd name="connsiteY55" fmla="*/ 1937657 h 2253342"/>
                      <a:gd name="connsiteX56" fmla="*/ 318535 w 1557255"/>
                      <a:gd name="connsiteY56" fmla="*/ 2002971 h 2253342"/>
                      <a:gd name="connsiteX57" fmla="*/ 405620 w 1557255"/>
                      <a:gd name="connsiteY57" fmla="*/ 2079171 h 2253342"/>
                      <a:gd name="connsiteX58" fmla="*/ 427392 w 1557255"/>
                      <a:gd name="connsiteY58" fmla="*/ 2100942 h 2253342"/>
                      <a:gd name="connsiteX59" fmla="*/ 492706 w 1557255"/>
                      <a:gd name="connsiteY59" fmla="*/ 2122714 h 2253342"/>
                      <a:gd name="connsiteX60" fmla="*/ 525363 w 1557255"/>
                      <a:gd name="connsiteY60" fmla="*/ 2133600 h 2253342"/>
                      <a:gd name="connsiteX61" fmla="*/ 601563 w 1557255"/>
                      <a:gd name="connsiteY61" fmla="*/ 2177142 h 2253342"/>
                      <a:gd name="connsiteX62" fmla="*/ 699535 w 1557255"/>
                      <a:gd name="connsiteY62" fmla="*/ 2198914 h 2253342"/>
                      <a:gd name="connsiteX63" fmla="*/ 786620 w 1557255"/>
                      <a:gd name="connsiteY63" fmla="*/ 2220685 h 2253342"/>
                      <a:gd name="connsiteX64" fmla="*/ 851935 w 1557255"/>
                      <a:gd name="connsiteY64" fmla="*/ 2242457 h 2253342"/>
                      <a:gd name="connsiteX65" fmla="*/ 884592 w 1557255"/>
                      <a:gd name="connsiteY65" fmla="*/ 2253342 h 2253342"/>
                      <a:gd name="connsiteX66" fmla="*/ 1026106 w 1557255"/>
                      <a:gd name="connsiteY66" fmla="*/ 2242457 h 2253342"/>
                      <a:gd name="connsiteX67" fmla="*/ 1091420 w 1557255"/>
                      <a:gd name="connsiteY67" fmla="*/ 2177142 h 2253342"/>
                      <a:gd name="connsiteX68" fmla="*/ 1145849 w 1557255"/>
                      <a:gd name="connsiteY68" fmla="*/ 2122714 h 2253342"/>
                      <a:gd name="connsiteX69" fmla="*/ 1167620 w 1557255"/>
                      <a:gd name="connsiteY69" fmla="*/ 2090057 h 2253342"/>
                      <a:gd name="connsiteX70" fmla="*/ 1222049 w 1557255"/>
                      <a:gd name="connsiteY70" fmla="*/ 2035628 h 2253342"/>
                      <a:gd name="connsiteX71" fmla="*/ 1287363 w 1557255"/>
                      <a:gd name="connsiteY71" fmla="*/ 1970314 h 2253342"/>
                      <a:gd name="connsiteX72" fmla="*/ 1330906 w 1557255"/>
                      <a:gd name="connsiteY72" fmla="*/ 1905000 h 2253342"/>
                      <a:gd name="connsiteX73" fmla="*/ 1374449 w 1557255"/>
                      <a:gd name="connsiteY73" fmla="*/ 1839685 h 2253342"/>
                      <a:gd name="connsiteX74" fmla="*/ 1396220 w 1557255"/>
                      <a:gd name="connsiteY74" fmla="*/ 1807028 h 2253342"/>
                      <a:gd name="connsiteX75" fmla="*/ 1326655 w 1557255"/>
                      <a:gd name="connsiteY75" fmla="*/ 1713208 h 2253342"/>
                      <a:gd name="connsiteX76" fmla="*/ 1419809 w 1557255"/>
                      <a:gd name="connsiteY76" fmla="*/ 1453285 h 2253342"/>
                      <a:gd name="connsiteX77" fmla="*/ 1520008 w 1557255"/>
                      <a:gd name="connsiteY77" fmla="*/ 1318240 h 2253342"/>
                      <a:gd name="connsiteX0" fmla="*/ 1557255 w 1557255"/>
                      <a:gd name="connsiteY0" fmla="*/ 1183019 h 2253342"/>
                      <a:gd name="connsiteX1" fmla="*/ 1548620 w 1557255"/>
                      <a:gd name="connsiteY1" fmla="*/ 984801 h 2253342"/>
                      <a:gd name="connsiteX2" fmla="*/ 1483306 w 1557255"/>
                      <a:gd name="connsiteY2" fmla="*/ 783771 h 2253342"/>
                      <a:gd name="connsiteX3" fmla="*/ 1461535 w 1557255"/>
                      <a:gd name="connsiteY3" fmla="*/ 751114 h 2253342"/>
                      <a:gd name="connsiteX4" fmla="*/ 1451394 w 1557255"/>
                      <a:gd name="connsiteY4" fmla="*/ 696685 h 2253342"/>
                      <a:gd name="connsiteX5" fmla="*/ 1440757 w 1557255"/>
                      <a:gd name="connsiteY5" fmla="*/ 653142 h 2253342"/>
                      <a:gd name="connsiteX6" fmla="*/ 1424305 w 1557255"/>
                      <a:gd name="connsiteY6" fmla="*/ 620485 h 2253342"/>
                      <a:gd name="connsiteX7" fmla="*/ 1341792 w 1557255"/>
                      <a:gd name="connsiteY7" fmla="*/ 544285 h 2253342"/>
                      <a:gd name="connsiteX8" fmla="*/ 1320020 w 1557255"/>
                      <a:gd name="connsiteY8" fmla="*/ 478971 h 2253342"/>
                      <a:gd name="connsiteX9" fmla="*/ 1309135 w 1557255"/>
                      <a:gd name="connsiteY9" fmla="*/ 446314 h 2253342"/>
                      <a:gd name="connsiteX10" fmla="*/ 1254706 w 1557255"/>
                      <a:gd name="connsiteY10" fmla="*/ 391885 h 2253342"/>
                      <a:gd name="connsiteX11" fmla="*/ 1200277 w 1557255"/>
                      <a:gd name="connsiteY11" fmla="*/ 337457 h 2253342"/>
                      <a:gd name="connsiteX12" fmla="*/ 1178506 w 1557255"/>
                      <a:gd name="connsiteY12" fmla="*/ 315685 h 2253342"/>
                      <a:gd name="connsiteX13" fmla="*/ 1113192 w 1557255"/>
                      <a:gd name="connsiteY13" fmla="*/ 293914 h 2253342"/>
                      <a:gd name="connsiteX14" fmla="*/ 1080535 w 1557255"/>
                      <a:gd name="connsiteY14" fmla="*/ 283028 h 2253342"/>
                      <a:gd name="connsiteX15" fmla="*/ 1004335 w 1557255"/>
                      <a:gd name="connsiteY15" fmla="*/ 261257 h 2253342"/>
                      <a:gd name="connsiteX16" fmla="*/ 949906 w 1557255"/>
                      <a:gd name="connsiteY16" fmla="*/ 217714 h 2253342"/>
                      <a:gd name="connsiteX17" fmla="*/ 895477 w 1557255"/>
                      <a:gd name="connsiteY17" fmla="*/ 174171 h 2253342"/>
                      <a:gd name="connsiteX18" fmla="*/ 862820 w 1557255"/>
                      <a:gd name="connsiteY18" fmla="*/ 163285 h 2253342"/>
                      <a:gd name="connsiteX19" fmla="*/ 830163 w 1557255"/>
                      <a:gd name="connsiteY19" fmla="*/ 141514 h 2253342"/>
                      <a:gd name="connsiteX20" fmla="*/ 797506 w 1557255"/>
                      <a:gd name="connsiteY20" fmla="*/ 130628 h 2253342"/>
                      <a:gd name="connsiteX21" fmla="*/ 699535 w 1557255"/>
                      <a:gd name="connsiteY21" fmla="*/ 76200 h 2253342"/>
                      <a:gd name="connsiteX22" fmla="*/ 645106 w 1557255"/>
                      <a:gd name="connsiteY22" fmla="*/ 32657 h 2253342"/>
                      <a:gd name="connsiteX23" fmla="*/ 503592 w 1557255"/>
                      <a:gd name="connsiteY23" fmla="*/ 0 h 2253342"/>
                      <a:gd name="connsiteX24" fmla="*/ 351192 w 1557255"/>
                      <a:gd name="connsiteY24" fmla="*/ 21771 h 2253342"/>
                      <a:gd name="connsiteX25" fmla="*/ 329420 w 1557255"/>
                      <a:gd name="connsiteY25" fmla="*/ 43542 h 2253342"/>
                      <a:gd name="connsiteX26" fmla="*/ 296763 w 1557255"/>
                      <a:gd name="connsiteY26" fmla="*/ 97971 h 2253342"/>
                      <a:gd name="connsiteX27" fmla="*/ 285877 w 1557255"/>
                      <a:gd name="connsiteY27" fmla="*/ 130628 h 2253342"/>
                      <a:gd name="connsiteX28" fmla="*/ 264106 w 1557255"/>
                      <a:gd name="connsiteY28" fmla="*/ 163285 h 2253342"/>
                      <a:gd name="connsiteX29" fmla="*/ 253220 w 1557255"/>
                      <a:gd name="connsiteY29" fmla="*/ 217714 h 2253342"/>
                      <a:gd name="connsiteX30" fmla="*/ 242335 w 1557255"/>
                      <a:gd name="connsiteY30" fmla="*/ 250371 h 2253342"/>
                      <a:gd name="connsiteX31" fmla="*/ 231449 w 1557255"/>
                      <a:gd name="connsiteY31" fmla="*/ 293914 h 2253342"/>
                      <a:gd name="connsiteX32" fmla="*/ 198792 w 1557255"/>
                      <a:gd name="connsiteY32" fmla="*/ 348342 h 2253342"/>
                      <a:gd name="connsiteX33" fmla="*/ 198792 w 1557255"/>
                      <a:gd name="connsiteY33" fmla="*/ 348342 h 2253342"/>
                      <a:gd name="connsiteX34" fmla="*/ 111706 w 1557255"/>
                      <a:gd name="connsiteY34" fmla="*/ 457200 h 2253342"/>
                      <a:gd name="connsiteX35" fmla="*/ 100820 w 1557255"/>
                      <a:gd name="connsiteY35" fmla="*/ 489857 h 2253342"/>
                      <a:gd name="connsiteX36" fmla="*/ 68163 w 1557255"/>
                      <a:gd name="connsiteY36" fmla="*/ 511628 h 2253342"/>
                      <a:gd name="connsiteX37" fmla="*/ 46392 w 1557255"/>
                      <a:gd name="connsiteY37" fmla="*/ 533400 h 2253342"/>
                      <a:gd name="connsiteX38" fmla="*/ 32438 w 1557255"/>
                      <a:gd name="connsiteY38" fmla="*/ 700523 h 2253342"/>
                      <a:gd name="connsiteX39" fmla="*/ 13131 w 1557255"/>
                      <a:gd name="connsiteY39" fmla="*/ 803154 h 2253342"/>
                      <a:gd name="connsiteX40" fmla="*/ 1532 w 1557255"/>
                      <a:gd name="connsiteY40" fmla="*/ 877906 h 2253342"/>
                      <a:gd name="connsiteX41" fmla="*/ 12417 w 1557255"/>
                      <a:gd name="connsiteY41" fmla="*/ 1023257 h 2253342"/>
                      <a:gd name="connsiteX42" fmla="*/ 5107 w 1557255"/>
                      <a:gd name="connsiteY42" fmla="*/ 1141777 h 2253342"/>
                      <a:gd name="connsiteX43" fmla="*/ 2849 w 1557255"/>
                      <a:gd name="connsiteY43" fmla="*/ 1251857 h 2253342"/>
                      <a:gd name="connsiteX44" fmla="*/ 46392 w 1557255"/>
                      <a:gd name="connsiteY44" fmla="*/ 1306285 h 2253342"/>
                      <a:gd name="connsiteX45" fmla="*/ 57277 w 1557255"/>
                      <a:gd name="connsiteY45" fmla="*/ 1338942 h 2253342"/>
                      <a:gd name="connsiteX46" fmla="*/ 35506 w 1557255"/>
                      <a:gd name="connsiteY46" fmla="*/ 1534885 h 2253342"/>
                      <a:gd name="connsiteX47" fmla="*/ 24620 w 1557255"/>
                      <a:gd name="connsiteY47" fmla="*/ 1567542 h 2253342"/>
                      <a:gd name="connsiteX48" fmla="*/ 35506 w 1557255"/>
                      <a:gd name="connsiteY48" fmla="*/ 1709057 h 2253342"/>
                      <a:gd name="connsiteX49" fmla="*/ 57277 w 1557255"/>
                      <a:gd name="connsiteY49" fmla="*/ 1741714 h 2253342"/>
                      <a:gd name="connsiteX50" fmla="*/ 100820 w 1557255"/>
                      <a:gd name="connsiteY50" fmla="*/ 1785257 h 2253342"/>
                      <a:gd name="connsiteX51" fmla="*/ 122592 w 1557255"/>
                      <a:gd name="connsiteY51" fmla="*/ 1807028 h 2253342"/>
                      <a:gd name="connsiteX52" fmla="*/ 144363 w 1557255"/>
                      <a:gd name="connsiteY52" fmla="*/ 1828800 h 2253342"/>
                      <a:gd name="connsiteX53" fmla="*/ 177020 w 1557255"/>
                      <a:gd name="connsiteY53" fmla="*/ 1850571 h 2253342"/>
                      <a:gd name="connsiteX54" fmla="*/ 220563 w 1557255"/>
                      <a:gd name="connsiteY54" fmla="*/ 1905000 h 2253342"/>
                      <a:gd name="connsiteX55" fmla="*/ 242335 w 1557255"/>
                      <a:gd name="connsiteY55" fmla="*/ 1937657 h 2253342"/>
                      <a:gd name="connsiteX56" fmla="*/ 318535 w 1557255"/>
                      <a:gd name="connsiteY56" fmla="*/ 2002971 h 2253342"/>
                      <a:gd name="connsiteX57" fmla="*/ 405620 w 1557255"/>
                      <a:gd name="connsiteY57" fmla="*/ 2079171 h 2253342"/>
                      <a:gd name="connsiteX58" fmla="*/ 427392 w 1557255"/>
                      <a:gd name="connsiteY58" fmla="*/ 2100942 h 2253342"/>
                      <a:gd name="connsiteX59" fmla="*/ 492706 w 1557255"/>
                      <a:gd name="connsiteY59" fmla="*/ 2122714 h 2253342"/>
                      <a:gd name="connsiteX60" fmla="*/ 525363 w 1557255"/>
                      <a:gd name="connsiteY60" fmla="*/ 2133600 h 2253342"/>
                      <a:gd name="connsiteX61" fmla="*/ 601563 w 1557255"/>
                      <a:gd name="connsiteY61" fmla="*/ 2177142 h 2253342"/>
                      <a:gd name="connsiteX62" fmla="*/ 699535 w 1557255"/>
                      <a:gd name="connsiteY62" fmla="*/ 2198914 h 2253342"/>
                      <a:gd name="connsiteX63" fmla="*/ 786620 w 1557255"/>
                      <a:gd name="connsiteY63" fmla="*/ 2220685 h 2253342"/>
                      <a:gd name="connsiteX64" fmla="*/ 851935 w 1557255"/>
                      <a:gd name="connsiteY64" fmla="*/ 2242457 h 2253342"/>
                      <a:gd name="connsiteX65" fmla="*/ 884592 w 1557255"/>
                      <a:gd name="connsiteY65" fmla="*/ 2253342 h 2253342"/>
                      <a:gd name="connsiteX66" fmla="*/ 1026106 w 1557255"/>
                      <a:gd name="connsiteY66" fmla="*/ 2242457 h 2253342"/>
                      <a:gd name="connsiteX67" fmla="*/ 1091420 w 1557255"/>
                      <a:gd name="connsiteY67" fmla="*/ 2177142 h 2253342"/>
                      <a:gd name="connsiteX68" fmla="*/ 1145849 w 1557255"/>
                      <a:gd name="connsiteY68" fmla="*/ 2122714 h 2253342"/>
                      <a:gd name="connsiteX69" fmla="*/ 1167620 w 1557255"/>
                      <a:gd name="connsiteY69" fmla="*/ 2090057 h 2253342"/>
                      <a:gd name="connsiteX70" fmla="*/ 1222049 w 1557255"/>
                      <a:gd name="connsiteY70" fmla="*/ 2035628 h 2253342"/>
                      <a:gd name="connsiteX71" fmla="*/ 1287363 w 1557255"/>
                      <a:gd name="connsiteY71" fmla="*/ 1970314 h 2253342"/>
                      <a:gd name="connsiteX72" fmla="*/ 1330906 w 1557255"/>
                      <a:gd name="connsiteY72" fmla="*/ 1905000 h 2253342"/>
                      <a:gd name="connsiteX73" fmla="*/ 1374449 w 1557255"/>
                      <a:gd name="connsiteY73" fmla="*/ 1839685 h 2253342"/>
                      <a:gd name="connsiteX74" fmla="*/ 1326655 w 1557255"/>
                      <a:gd name="connsiteY74" fmla="*/ 1713208 h 2253342"/>
                      <a:gd name="connsiteX75" fmla="*/ 1419809 w 1557255"/>
                      <a:gd name="connsiteY75" fmla="*/ 1453285 h 2253342"/>
                      <a:gd name="connsiteX76" fmla="*/ 1520008 w 1557255"/>
                      <a:gd name="connsiteY76" fmla="*/ 1318240 h 2253342"/>
                      <a:gd name="connsiteX0" fmla="*/ 1557255 w 1557255"/>
                      <a:gd name="connsiteY0" fmla="*/ 1183019 h 2253342"/>
                      <a:gd name="connsiteX1" fmla="*/ 1548620 w 1557255"/>
                      <a:gd name="connsiteY1" fmla="*/ 984801 h 2253342"/>
                      <a:gd name="connsiteX2" fmla="*/ 1483306 w 1557255"/>
                      <a:gd name="connsiteY2" fmla="*/ 783771 h 2253342"/>
                      <a:gd name="connsiteX3" fmla="*/ 1461535 w 1557255"/>
                      <a:gd name="connsiteY3" fmla="*/ 751114 h 2253342"/>
                      <a:gd name="connsiteX4" fmla="*/ 1451394 w 1557255"/>
                      <a:gd name="connsiteY4" fmla="*/ 696685 h 2253342"/>
                      <a:gd name="connsiteX5" fmla="*/ 1440757 w 1557255"/>
                      <a:gd name="connsiteY5" fmla="*/ 653142 h 2253342"/>
                      <a:gd name="connsiteX6" fmla="*/ 1424305 w 1557255"/>
                      <a:gd name="connsiteY6" fmla="*/ 620485 h 2253342"/>
                      <a:gd name="connsiteX7" fmla="*/ 1341792 w 1557255"/>
                      <a:gd name="connsiteY7" fmla="*/ 544285 h 2253342"/>
                      <a:gd name="connsiteX8" fmla="*/ 1320020 w 1557255"/>
                      <a:gd name="connsiteY8" fmla="*/ 478971 h 2253342"/>
                      <a:gd name="connsiteX9" fmla="*/ 1309135 w 1557255"/>
                      <a:gd name="connsiteY9" fmla="*/ 446314 h 2253342"/>
                      <a:gd name="connsiteX10" fmla="*/ 1254706 w 1557255"/>
                      <a:gd name="connsiteY10" fmla="*/ 391885 h 2253342"/>
                      <a:gd name="connsiteX11" fmla="*/ 1200277 w 1557255"/>
                      <a:gd name="connsiteY11" fmla="*/ 337457 h 2253342"/>
                      <a:gd name="connsiteX12" fmla="*/ 1178506 w 1557255"/>
                      <a:gd name="connsiteY12" fmla="*/ 315685 h 2253342"/>
                      <a:gd name="connsiteX13" fmla="*/ 1113192 w 1557255"/>
                      <a:gd name="connsiteY13" fmla="*/ 293914 h 2253342"/>
                      <a:gd name="connsiteX14" fmla="*/ 1080535 w 1557255"/>
                      <a:gd name="connsiteY14" fmla="*/ 283028 h 2253342"/>
                      <a:gd name="connsiteX15" fmla="*/ 1004335 w 1557255"/>
                      <a:gd name="connsiteY15" fmla="*/ 261257 h 2253342"/>
                      <a:gd name="connsiteX16" fmla="*/ 949906 w 1557255"/>
                      <a:gd name="connsiteY16" fmla="*/ 217714 h 2253342"/>
                      <a:gd name="connsiteX17" fmla="*/ 895477 w 1557255"/>
                      <a:gd name="connsiteY17" fmla="*/ 174171 h 2253342"/>
                      <a:gd name="connsiteX18" fmla="*/ 862820 w 1557255"/>
                      <a:gd name="connsiteY18" fmla="*/ 163285 h 2253342"/>
                      <a:gd name="connsiteX19" fmla="*/ 830163 w 1557255"/>
                      <a:gd name="connsiteY19" fmla="*/ 141514 h 2253342"/>
                      <a:gd name="connsiteX20" fmla="*/ 797506 w 1557255"/>
                      <a:gd name="connsiteY20" fmla="*/ 130628 h 2253342"/>
                      <a:gd name="connsiteX21" fmla="*/ 699535 w 1557255"/>
                      <a:gd name="connsiteY21" fmla="*/ 76200 h 2253342"/>
                      <a:gd name="connsiteX22" fmla="*/ 645106 w 1557255"/>
                      <a:gd name="connsiteY22" fmla="*/ 32657 h 2253342"/>
                      <a:gd name="connsiteX23" fmla="*/ 503592 w 1557255"/>
                      <a:gd name="connsiteY23" fmla="*/ 0 h 2253342"/>
                      <a:gd name="connsiteX24" fmla="*/ 351192 w 1557255"/>
                      <a:gd name="connsiteY24" fmla="*/ 21771 h 2253342"/>
                      <a:gd name="connsiteX25" fmla="*/ 329420 w 1557255"/>
                      <a:gd name="connsiteY25" fmla="*/ 43542 h 2253342"/>
                      <a:gd name="connsiteX26" fmla="*/ 296763 w 1557255"/>
                      <a:gd name="connsiteY26" fmla="*/ 97971 h 2253342"/>
                      <a:gd name="connsiteX27" fmla="*/ 285877 w 1557255"/>
                      <a:gd name="connsiteY27" fmla="*/ 130628 h 2253342"/>
                      <a:gd name="connsiteX28" fmla="*/ 264106 w 1557255"/>
                      <a:gd name="connsiteY28" fmla="*/ 163285 h 2253342"/>
                      <a:gd name="connsiteX29" fmla="*/ 253220 w 1557255"/>
                      <a:gd name="connsiteY29" fmla="*/ 217714 h 2253342"/>
                      <a:gd name="connsiteX30" fmla="*/ 242335 w 1557255"/>
                      <a:gd name="connsiteY30" fmla="*/ 250371 h 2253342"/>
                      <a:gd name="connsiteX31" fmla="*/ 231449 w 1557255"/>
                      <a:gd name="connsiteY31" fmla="*/ 293914 h 2253342"/>
                      <a:gd name="connsiteX32" fmla="*/ 198792 w 1557255"/>
                      <a:gd name="connsiteY32" fmla="*/ 348342 h 2253342"/>
                      <a:gd name="connsiteX33" fmla="*/ 198792 w 1557255"/>
                      <a:gd name="connsiteY33" fmla="*/ 348342 h 2253342"/>
                      <a:gd name="connsiteX34" fmla="*/ 111706 w 1557255"/>
                      <a:gd name="connsiteY34" fmla="*/ 457200 h 2253342"/>
                      <a:gd name="connsiteX35" fmla="*/ 100820 w 1557255"/>
                      <a:gd name="connsiteY35" fmla="*/ 489857 h 2253342"/>
                      <a:gd name="connsiteX36" fmla="*/ 68163 w 1557255"/>
                      <a:gd name="connsiteY36" fmla="*/ 511628 h 2253342"/>
                      <a:gd name="connsiteX37" fmla="*/ 46392 w 1557255"/>
                      <a:gd name="connsiteY37" fmla="*/ 533400 h 2253342"/>
                      <a:gd name="connsiteX38" fmla="*/ 32438 w 1557255"/>
                      <a:gd name="connsiteY38" fmla="*/ 700523 h 2253342"/>
                      <a:gd name="connsiteX39" fmla="*/ 13131 w 1557255"/>
                      <a:gd name="connsiteY39" fmla="*/ 803154 h 2253342"/>
                      <a:gd name="connsiteX40" fmla="*/ 1532 w 1557255"/>
                      <a:gd name="connsiteY40" fmla="*/ 877906 h 2253342"/>
                      <a:gd name="connsiteX41" fmla="*/ 12417 w 1557255"/>
                      <a:gd name="connsiteY41" fmla="*/ 1023257 h 2253342"/>
                      <a:gd name="connsiteX42" fmla="*/ 5107 w 1557255"/>
                      <a:gd name="connsiteY42" fmla="*/ 1141777 h 2253342"/>
                      <a:gd name="connsiteX43" fmla="*/ 2849 w 1557255"/>
                      <a:gd name="connsiteY43" fmla="*/ 1251857 h 2253342"/>
                      <a:gd name="connsiteX44" fmla="*/ 46392 w 1557255"/>
                      <a:gd name="connsiteY44" fmla="*/ 1306285 h 2253342"/>
                      <a:gd name="connsiteX45" fmla="*/ 57277 w 1557255"/>
                      <a:gd name="connsiteY45" fmla="*/ 1338942 h 2253342"/>
                      <a:gd name="connsiteX46" fmla="*/ 35506 w 1557255"/>
                      <a:gd name="connsiteY46" fmla="*/ 1534885 h 2253342"/>
                      <a:gd name="connsiteX47" fmla="*/ 24620 w 1557255"/>
                      <a:gd name="connsiteY47" fmla="*/ 1567542 h 2253342"/>
                      <a:gd name="connsiteX48" fmla="*/ 35506 w 1557255"/>
                      <a:gd name="connsiteY48" fmla="*/ 1709057 h 2253342"/>
                      <a:gd name="connsiteX49" fmla="*/ 57277 w 1557255"/>
                      <a:gd name="connsiteY49" fmla="*/ 1741714 h 2253342"/>
                      <a:gd name="connsiteX50" fmla="*/ 100820 w 1557255"/>
                      <a:gd name="connsiteY50" fmla="*/ 1785257 h 2253342"/>
                      <a:gd name="connsiteX51" fmla="*/ 122592 w 1557255"/>
                      <a:gd name="connsiteY51" fmla="*/ 1807028 h 2253342"/>
                      <a:gd name="connsiteX52" fmla="*/ 144363 w 1557255"/>
                      <a:gd name="connsiteY52" fmla="*/ 1828800 h 2253342"/>
                      <a:gd name="connsiteX53" fmla="*/ 177020 w 1557255"/>
                      <a:gd name="connsiteY53" fmla="*/ 1850571 h 2253342"/>
                      <a:gd name="connsiteX54" fmla="*/ 220563 w 1557255"/>
                      <a:gd name="connsiteY54" fmla="*/ 1905000 h 2253342"/>
                      <a:gd name="connsiteX55" fmla="*/ 242335 w 1557255"/>
                      <a:gd name="connsiteY55" fmla="*/ 1937657 h 2253342"/>
                      <a:gd name="connsiteX56" fmla="*/ 318535 w 1557255"/>
                      <a:gd name="connsiteY56" fmla="*/ 2002971 h 2253342"/>
                      <a:gd name="connsiteX57" fmla="*/ 405620 w 1557255"/>
                      <a:gd name="connsiteY57" fmla="*/ 2079171 h 2253342"/>
                      <a:gd name="connsiteX58" fmla="*/ 427392 w 1557255"/>
                      <a:gd name="connsiteY58" fmla="*/ 2100942 h 2253342"/>
                      <a:gd name="connsiteX59" fmla="*/ 492706 w 1557255"/>
                      <a:gd name="connsiteY59" fmla="*/ 2122714 h 2253342"/>
                      <a:gd name="connsiteX60" fmla="*/ 525363 w 1557255"/>
                      <a:gd name="connsiteY60" fmla="*/ 2133600 h 2253342"/>
                      <a:gd name="connsiteX61" fmla="*/ 601563 w 1557255"/>
                      <a:gd name="connsiteY61" fmla="*/ 2177142 h 2253342"/>
                      <a:gd name="connsiteX62" fmla="*/ 699535 w 1557255"/>
                      <a:gd name="connsiteY62" fmla="*/ 2198914 h 2253342"/>
                      <a:gd name="connsiteX63" fmla="*/ 786620 w 1557255"/>
                      <a:gd name="connsiteY63" fmla="*/ 2220685 h 2253342"/>
                      <a:gd name="connsiteX64" fmla="*/ 851935 w 1557255"/>
                      <a:gd name="connsiteY64" fmla="*/ 2242457 h 2253342"/>
                      <a:gd name="connsiteX65" fmla="*/ 884592 w 1557255"/>
                      <a:gd name="connsiteY65" fmla="*/ 2253342 h 2253342"/>
                      <a:gd name="connsiteX66" fmla="*/ 1026106 w 1557255"/>
                      <a:gd name="connsiteY66" fmla="*/ 2242457 h 2253342"/>
                      <a:gd name="connsiteX67" fmla="*/ 1091420 w 1557255"/>
                      <a:gd name="connsiteY67" fmla="*/ 2177142 h 2253342"/>
                      <a:gd name="connsiteX68" fmla="*/ 1145849 w 1557255"/>
                      <a:gd name="connsiteY68" fmla="*/ 2122714 h 2253342"/>
                      <a:gd name="connsiteX69" fmla="*/ 1167620 w 1557255"/>
                      <a:gd name="connsiteY69" fmla="*/ 2090057 h 2253342"/>
                      <a:gd name="connsiteX70" fmla="*/ 1222049 w 1557255"/>
                      <a:gd name="connsiteY70" fmla="*/ 2035628 h 2253342"/>
                      <a:gd name="connsiteX71" fmla="*/ 1287363 w 1557255"/>
                      <a:gd name="connsiteY71" fmla="*/ 1970314 h 2253342"/>
                      <a:gd name="connsiteX72" fmla="*/ 1330906 w 1557255"/>
                      <a:gd name="connsiteY72" fmla="*/ 1905000 h 2253342"/>
                      <a:gd name="connsiteX73" fmla="*/ 1326655 w 1557255"/>
                      <a:gd name="connsiteY73" fmla="*/ 1713208 h 2253342"/>
                      <a:gd name="connsiteX74" fmla="*/ 1419809 w 1557255"/>
                      <a:gd name="connsiteY74" fmla="*/ 1453285 h 2253342"/>
                      <a:gd name="connsiteX75" fmla="*/ 1520008 w 1557255"/>
                      <a:gd name="connsiteY75" fmla="*/ 1318240 h 2253342"/>
                      <a:gd name="connsiteX0" fmla="*/ 1501576 w 1550261"/>
                      <a:gd name="connsiteY0" fmla="*/ 1241910 h 2253342"/>
                      <a:gd name="connsiteX1" fmla="*/ 1548620 w 1550261"/>
                      <a:gd name="connsiteY1" fmla="*/ 984801 h 2253342"/>
                      <a:gd name="connsiteX2" fmla="*/ 1483306 w 1550261"/>
                      <a:gd name="connsiteY2" fmla="*/ 783771 h 2253342"/>
                      <a:gd name="connsiteX3" fmla="*/ 1461535 w 1550261"/>
                      <a:gd name="connsiteY3" fmla="*/ 751114 h 2253342"/>
                      <a:gd name="connsiteX4" fmla="*/ 1451394 w 1550261"/>
                      <a:gd name="connsiteY4" fmla="*/ 696685 h 2253342"/>
                      <a:gd name="connsiteX5" fmla="*/ 1440757 w 1550261"/>
                      <a:gd name="connsiteY5" fmla="*/ 653142 h 2253342"/>
                      <a:gd name="connsiteX6" fmla="*/ 1424305 w 1550261"/>
                      <a:gd name="connsiteY6" fmla="*/ 620485 h 2253342"/>
                      <a:gd name="connsiteX7" fmla="*/ 1341792 w 1550261"/>
                      <a:gd name="connsiteY7" fmla="*/ 544285 h 2253342"/>
                      <a:gd name="connsiteX8" fmla="*/ 1320020 w 1550261"/>
                      <a:gd name="connsiteY8" fmla="*/ 478971 h 2253342"/>
                      <a:gd name="connsiteX9" fmla="*/ 1309135 w 1550261"/>
                      <a:gd name="connsiteY9" fmla="*/ 446314 h 2253342"/>
                      <a:gd name="connsiteX10" fmla="*/ 1254706 w 1550261"/>
                      <a:gd name="connsiteY10" fmla="*/ 391885 h 2253342"/>
                      <a:gd name="connsiteX11" fmla="*/ 1200277 w 1550261"/>
                      <a:gd name="connsiteY11" fmla="*/ 337457 h 2253342"/>
                      <a:gd name="connsiteX12" fmla="*/ 1178506 w 1550261"/>
                      <a:gd name="connsiteY12" fmla="*/ 315685 h 2253342"/>
                      <a:gd name="connsiteX13" fmla="*/ 1113192 w 1550261"/>
                      <a:gd name="connsiteY13" fmla="*/ 293914 h 2253342"/>
                      <a:gd name="connsiteX14" fmla="*/ 1080535 w 1550261"/>
                      <a:gd name="connsiteY14" fmla="*/ 283028 h 2253342"/>
                      <a:gd name="connsiteX15" fmla="*/ 1004335 w 1550261"/>
                      <a:gd name="connsiteY15" fmla="*/ 261257 h 2253342"/>
                      <a:gd name="connsiteX16" fmla="*/ 949906 w 1550261"/>
                      <a:gd name="connsiteY16" fmla="*/ 217714 h 2253342"/>
                      <a:gd name="connsiteX17" fmla="*/ 895477 w 1550261"/>
                      <a:gd name="connsiteY17" fmla="*/ 174171 h 2253342"/>
                      <a:gd name="connsiteX18" fmla="*/ 862820 w 1550261"/>
                      <a:gd name="connsiteY18" fmla="*/ 163285 h 2253342"/>
                      <a:gd name="connsiteX19" fmla="*/ 830163 w 1550261"/>
                      <a:gd name="connsiteY19" fmla="*/ 141514 h 2253342"/>
                      <a:gd name="connsiteX20" fmla="*/ 797506 w 1550261"/>
                      <a:gd name="connsiteY20" fmla="*/ 130628 h 2253342"/>
                      <a:gd name="connsiteX21" fmla="*/ 699535 w 1550261"/>
                      <a:gd name="connsiteY21" fmla="*/ 76200 h 2253342"/>
                      <a:gd name="connsiteX22" fmla="*/ 645106 w 1550261"/>
                      <a:gd name="connsiteY22" fmla="*/ 32657 h 2253342"/>
                      <a:gd name="connsiteX23" fmla="*/ 503592 w 1550261"/>
                      <a:gd name="connsiteY23" fmla="*/ 0 h 2253342"/>
                      <a:gd name="connsiteX24" fmla="*/ 351192 w 1550261"/>
                      <a:gd name="connsiteY24" fmla="*/ 21771 h 2253342"/>
                      <a:gd name="connsiteX25" fmla="*/ 329420 w 1550261"/>
                      <a:gd name="connsiteY25" fmla="*/ 43542 h 2253342"/>
                      <a:gd name="connsiteX26" fmla="*/ 296763 w 1550261"/>
                      <a:gd name="connsiteY26" fmla="*/ 97971 h 2253342"/>
                      <a:gd name="connsiteX27" fmla="*/ 285877 w 1550261"/>
                      <a:gd name="connsiteY27" fmla="*/ 130628 h 2253342"/>
                      <a:gd name="connsiteX28" fmla="*/ 264106 w 1550261"/>
                      <a:gd name="connsiteY28" fmla="*/ 163285 h 2253342"/>
                      <a:gd name="connsiteX29" fmla="*/ 253220 w 1550261"/>
                      <a:gd name="connsiteY29" fmla="*/ 217714 h 2253342"/>
                      <a:gd name="connsiteX30" fmla="*/ 242335 w 1550261"/>
                      <a:gd name="connsiteY30" fmla="*/ 250371 h 2253342"/>
                      <a:gd name="connsiteX31" fmla="*/ 231449 w 1550261"/>
                      <a:gd name="connsiteY31" fmla="*/ 293914 h 2253342"/>
                      <a:gd name="connsiteX32" fmla="*/ 198792 w 1550261"/>
                      <a:gd name="connsiteY32" fmla="*/ 348342 h 2253342"/>
                      <a:gd name="connsiteX33" fmla="*/ 198792 w 1550261"/>
                      <a:gd name="connsiteY33" fmla="*/ 348342 h 2253342"/>
                      <a:gd name="connsiteX34" fmla="*/ 111706 w 1550261"/>
                      <a:gd name="connsiteY34" fmla="*/ 457200 h 2253342"/>
                      <a:gd name="connsiteX35" fmla="*/ 100820 w 1550261"/>
                      <a:gd name="connsiteY35" fmla="*/ 489857 h 2253342"/>
                      <a:gd name="connsiteX36" fmla="*/ 68163 w 1550261"/>
                      <a:gd name="connsiteY36" fmla="*/ 511628 h 2253342"/>
                      <a:gd name="connsiteX37" fmla="*/ 46392 w 1550261"/>
                      <a:gd name="connsiteY37" fmla="*/ 533400 h 2253342"/>
                      <a:gd name="connsiteX38" fmla="*/ 32438 w 1550261"/>
                      <a:gd name="connsiteY38" fmla="*/ 700523 h 2253342"/>
                      <a:gd name="connsiteX39" fmla="*/ 13131 w 1550261"/>
                      <a:gd name="connsiteY39" fmla="*/ 803154 h 2253342"/>
                      <a:gd name="connsiteX40" fmla="*/ 1532 w 1550261"/>
                      <a:gd name="connsiteY40" fmla="*/ 877906 h 2253342"/>
                      <a:gd name="connsiteX41" fmla="*/ 12417 w 1550261"/>
                      <a:gd name="connsiteY41" fmla="*/ 1023257 h 2253342"/>
                      <a:gd name="connsiteX42" fmla="*/ 5107 w 1550261"/>
                      <a:gd name="connsiteY42" fmla="*/ 1141777 h 2253342"/>
                      <a:gd name="connsiteX43" fmla="*/ 2849 w 1550261"/>
                      <a:gd name="connsiteY43" fmla="*/ 1251857 h 2253342"/>
                      <a:gd name="connsiteX44" fmla="*/ 46392 w 1550261"/>
                      <a:gd name="connsiteY44" fmla="*/ 1306285 h 2253342"/>
                      <a:gd name="connsiteX45" fmla="*/ 57277 w 1550261"/>
                      <a:gd name="connsiteY45" fmla="*/ 1338942 h 2253342"/>
                      <a:gd name="connsiteX46" fmla="*/ 35506 w 1550261"/>
                      <a:gd name="connsiteY46" fmla="*/ 1534885 h 2253342"/>
                      <a:gd name="connsiteX47" fmla="*/ 24620 w 1550261"/>
                      <a:gd name="connsiteY47" fmla="*/ 1567542 h 2253342"/>
                      <a:gd name="connsiteX48" fmla="*/ 35506 w 1550261"/>
                      <a:gd name="connsiteY48" fmla="*/ 1709057 h 2253342"/>
                      <a:gd name="connsiteX49" fmla="*/ 57277 w 1550261"/>
                      <a:gd name="connsiteY49" fmla="*/ 1741714 h 2253342"/>
                      <a:gd name="connsiteX50" fmla="*/ 100820 w 1550261"/>
                      <a:gd name="connsiteY50" fmla="*/ 1785257 h 2253342"/>
                      <a:gd name="connsiteX51" fmla="*/ 122592 w 1550261"/>
                      <a:gd name="connsiteY51" fmla="*/ 1807028 h 2253342"/>
                      <a:gd name="connsiteX52" fmla="*/ 144363 w 1550261"/>
                      <a:gd name="connsiteY52" fmla="*/ 1828800 h 2253342"/>
                      <a:gd name="connsiteX53" fmla="*/ 177020 w 1550261"/>
                      <a:gd name="connsiteY53" fmla="*/ 1850571 h 2253342"/>
                      <a:gd name="connsiteX54" fmla="*/ 220563 w 1550261"/>
                      <a:gd name="connsiteY54" fmla="*/ 1905000 h 2253342"/>
                      <a:gd name="connsiteX55" fmla="*/ 242335 w 1550261"/>
                      <a:gd name="connsiteY55" fmla="*/ 1937657 h 2253342"/>
                      <a:gd name="connsiteX56" fmla="*/ 318535 w 1550261"/>
                      <a:gd name="connsiteY56" fmla="*/ 2002971 h 2253342"/>
                      <a:gd name="connsiteX57" fmla="*/ 405620 w 1550261"/>
                      <a:gd name="connsiteY57" fmla="*/ 2079171 h 2253342"/>
                      <a:gd name="connsiteX58" fmla="*/ 427392 w 1550261"/>
                      <a:gd name="connsiteY58" fmla="*/ 2100942 h 2253342"/>
                      <a:gd name="connsiteX59" fmla="*/ 492706 w 1550261"/>
                      <a:gd name="connsiteY59" fmla="*/ 2122714 h 2253342"/>
                      <a:gd name="connsiteX60" fmla="*/ 525363 w 1550261"/>
                      <a:gd name="connsiteY60" fmla="*/ 2133600 h 2253342"/>
                      <a:gd name="connsiteX61" fmla="*/ 601563 w 1550261"/>
                      <a:gd name="connsiteY61" fmla="*/ 2177142 h 2253342"/>
                      <a:gd name="connsiteX62" fmla="*/ 699535 w 1550261"/>
                      <a:gd name="connsiteY62" fmla="*/ 2198914 h 2253342"/>
                      <a:gd name="connsiteX63" fmla="*/ 786620 w 1550261"/>
                      <a:gd name="connsiteY63" fmla="*/ 2220685 h 2253342"/>
                      <a:gd name="connsiteX64" fmla="*/ 851935 w 1550261"/>
                      <a:gd name="connsiteY64" fmla="*/ 2242457 h 2253342"/>
                      <a:gd name="connsiteX65" fmla="*/ 884592 w 1550261"/>
                      <a:gd name="connsiteY65" fmla="*/ 2253342 h 2253342"/>
                      <a:gd name="connsiteX66" fmla="*/ 1026106 w 1550261"/>
                      <a:gd name="connsiteY66" fmla="*/ 2242457 h 2253342"/>
                      <a:gd name="connsiteX67" fmla="*/ 1091420 w 1550261"/>
                      <a:gd name="connsiteY67" fmla="*/ 2177142 h 2253342"/>
                      <a:gd name="connsiteX68" fmla="*/ 1145849 w 1550261"/>
                      <a:gd name="connsiteY68" fmla="*/ 2122714 h 2253342"/>
                      <a:gd name="connsiteX69" fmla="*/ 1167620 w 1550261"/>
                      <a:gd name="connsiteY69" fmla="*/ 2090057 h 2253342"/>
                      <a:gd name="connsiteX70" fmla="*/ 1222049 w 1550261"/>
                      <a:gd name="connsiteY70" fmla="*/ 2035628 h 2253342"/>
                      <a:gd name="connsiteX71" fmla="*/ 1287363 w 1550261"/>
                      <a:gd name="connsiteY71" fmla="*/ 1970314 h 2253342"/>
                      <a:gd name="connsiteX72" fmla="*/ 1330906 w 1550261"/>
                      <a:gd name="connsiteY72" fmla="*/ 1905000 h 2253342"/>
                      <a:gd name="connsiteX73" fmla="*/ 1326655 w 1550261"/>
                      <a:gd name="connsiteY73" fmla="*/ 1713208 h 2253342"/>
                      <a:gd name="connsiteX74" fmla="*/ 1419809 w 1550261"/>
                      <a:gd name="connsiteY74" fmla="*/ 1453285 h 2253342"/>
                      <a:gd name="connsiteX75" fmla="*/ 1520008 w 1550261"/>
                      <a:gd name="connsiteY75" fmla="*/ 1318240 h 2253342"/>
                      <a:gd name="connsiteX0" fmla="*/ 1501576 w 1520008"/>
                      <a:gd name="connsiteY0" fmla="*/ 1241910 h 2253342"/>
                      <a:gd name="connsiteX1" fmla="*/ 1515213 w 1520008"/>
                      <a:gd name="connsiteY1" fmla="*/ 999524 h 2253342"/>
                      <a:gd name="connsiteX2" fmla="*/ 1483306 w 1520008"/>
                      <a:gd name="connsiteY2" fmla="*/ 783771 h 2253342"/>
                      <a:gd name="connsiteX3" fmla="*/ 1461535 w 1520008"/>
                      <a:gd name="connsiteY3" fmla="*/ 751114 h 2253342"/>
                      <a:gd name="connsiteX4" fmla="*/ 1451394 w 1520008"/>
                      <a:gd name="connsiteY4" fmla="*/ 696685 h 2253342"/>
                      <a:gd name="connsiteX5" fmla="*/ 1440757 w 1520008"/>
                      <a:gd name="connsiteY5" fmla="*/ 653142 h 2253342"/>
                      <a:gd name="connsiteX6" fmla="*/ 1424305 w 1520008"/>
                      <a:gd name="connsiteY6" fmla="*/ 620485 h 2253342"/>
                      <a:gd name="connsiteX7" fmla="*/ 1341792 w 1520008"/>
                      <a:gd name="connsiteY7" fmla="*/ 544285 h 2253342"/>
                      <a:gd name="connsiteX8" fmla="*/ 1320020 w 1520008"/>
                      <a:gd name="connsiteY8" fmla="*/ 478971 h 2253342"/>
                      <a:gd name="connsiteX9" fmla="*/ 1309135 w 1520008"/>
                      <a:gd name="connsiteY9" fmla="*/ 446314 h 2253342"/>
                      <a:gd name="connsiteX10" fmla="*/ 1254706 w 1520008"/>
                      <a:gd name="connsiteY10" fmla="*/ 391885 h 2253342"/>
                      <a:gd name="connsiteX11" fmla="*/ 1200277 w 1520008"/>
                      <a:gd name="connsiteY11" fmla="*/ 337457 h 2253342"/>
                      <a:gd name="connsiteX12" fmla="*/ 1178506 w 1520008"/>
                      <a:gd name="connsiteY12" fmla="*/ 315685 h 2253342"/>
                      <a:gd name="connsiteX13" fmla="*/ 1113192 w 1520008"/>
                      <a:gd name="connsiteY13" fmla="*/ 293914 h 2253342"/>
                      <a:gd name="connsiteX14" fmla="*/ 1080535 w 1520008"/>
                      <a:gd name="connsiteY14" fmla="*/ 283028 h 2253342"/>
                      <a:gd name="connsiteX15" fmla="*/ 1004335 w 1520008"/>
                      <a:gd name="connsiteY15" fmla="*/ 261257 h 2253342"/>
                      <a:gd name="connsiteX16" fmla="*/ 949906 w 1520008"/>
                      <a:gd name="connsiteY16" fmla="*/ 217714 h 2253342"/>
                      <a:gd name="connsiteX17" fmla="*/ 895477 w 1520008"/>
                      <a:gd name="connsiteY17" fmla="*/ 174171 h 2253342"/>
                      <a:gd name="connsiteX18" fmla="*/ 862820 w 1520008"/>
                      <a:gd name="connsiteY18" fmla="*/ 163285 h 2253342"/>
                      <a:gd name="connsiteX19" fmla="*/ 830163 w 1520008"/>
                      <a:gd name="connsiteY19" fmla="*/ 141514 h 2253342"/>
                      <a:gd name="connsiteX20" fmla="*/ 797506 w 1520008"/>
                      <a:gd name="connsiteY20" fmla="*/ 130628 h 2253342"/>
                      <a:gd name="connsiteX21" fmla="*/ 699535 w 1520008"/>
                      <a:gd name="connsiteY21" fmla="*/ 76200 h 2253342"/>
                      <a:gd name="connsiteX22" fmla="*/ 645106 w 1520008"/>
                      <a:gd name="connsiteY22" fmla="*/ 32657 h 2253342"/>
                      <a:gd name="connsiteX23" fmla="*/ 503592 w 1520008"/>
                      <a:gd name="connsiteY23" fmla="*/ 0 h 2253342"/>
                      <a:gd name="connsiteX24" fmla="*/ 351192 w 1520008"/>
                      <a:gd name="connsiteY24" fmla="*/ 21771 h 2253342"/>
                      <a:gd name="connsiteX25" fmla="*/ 329420 w 1520008"/>
                      <a:gd name="connsiteY25" fmla="*/ 43542 h 2253342"/>
                      <a:gd name="connsiteX26" fmla="*/ 296763 w 1520008"/>
                      <a:gd name="connsiteY26" fmla="*/ 97971 h 2253342"/>
                      <a:gd name="connsiteX27" fmla="*/ 285877 w 1520008"/>
                      <a:gd name="connsiteY27" fmla="*/ 130628 h 2253342"/>
                      <a:gd name="connsiteX28" fmla="*/ 264106 w 1520008"/>
                      <a:gd name="connsiteY28" fmla="*/ 163285 h 2253342"/>
                      <a:gd name="connsiteX29" fmla="*/ 253220 w 1520008"/>
                      <a:gd name="connsiteY29" fmla="*/ 217714 h 2253342"/>
                      <a:gd name="connsiteX30" fmla="*/ 242335 w 1520008"/>
                      <a:gd name="connsiteY30" fmla="*/ 250371 h 2253342"/>
                      <a:gd name="connsiteX31" fmla="*/ 231449 w 1520008"/>
                      <a:gd name="connsiteY31" fmla="*/ 293914 h 2253342"/>
                      <a:gd name="connsiteX32" fmla="*/ 198792 w 1520008"/>
                      <a:gd name="connsiteY32" fmla="*/ 348342 h 2253342"/>
                      <a:gd name="connsiteX33" fmla="*/ 198792 w 1520008"/>
                      <a:gd name="connsiteY33" fmla="*/ 348342 h 2253342"/>
                      <a:gd name="connsiteX34" fmla="*/ 111706 w 1520008"/>
                      <a:gd name="connsiteY34" fmla="*/ 457200 h 2253342"/>
                      <a:gd name="connsiteX35" fmla="*/ 100820 w 1520008"/>
                      <a:gd name="connsiteY35" fmla="*/ 489857 h 2253342"/>
                      <a:gd name="connsiteX36" fmla="*/ 68163 w 1520008"/>
                      <a:gd name="connsiteY36" fmla="*/ 511628 h 2253342"/>
                      <a:gd name="connsiteX37" fmla="*/ 46392 w 1520008"/>
                      <a:gd name="connsiteY37" fmla="*/ 533400 h 2253342"/>
                      <a:gd name="connsiteX38" fmla="*/ 32438 w 1520008"/>
                      <a:gd name="connsiteY38" fmla="*/ 700523 h 2253342"/>
                      <a:gd name="connsiteX39" fmla="*/ 13131 w 1520008"/>
                      <a:gd name="connsiteY39" fmla="*/ 803154 h 2253342"/>
                      <a:gd name="connsiteX40" fmla="*/ 1532 w 1520008"/>
                      <a:gd name="connsiteY40" fmla="*/ 877906 h 2253342"/>
                      <a:gd name="connsiteX41" fmla="*/ 12417 w 1520008"/>
                      <a:gd name="connsiteY41" fmla="*/ 1023257 h 2253342"/>
                      <a:gd name="connsiteX42" fmla="*/ 5107 w 1520008"/>
                      <a:gd name="connsiteY42" fmla="*/ 1141777 h 2253342"/>
                      <a:gd name="connsiteX43" fmla="*/ 2849 w 1520008"/>
                      <a:gd name="connsiteY43" fmla="*/ 1251857 h 2253342"/>
                      <a:gd name="connsiteX44" fmla="*/ 46392 w 1520008"/>
                      <a:gd name="connsiteY44" fmla="*/ 1306285 h 2253342"/>
                      <a:gd name="connsiteX45" fmla="*/ 57277 w 1520008"/>
                      <a:gd name="connsiteY45" fmla="*/ 1338942 h 2253342"/>
                      <a:gd name="connsiteX46" fmla="*/ 35506 w 1520008"/>
                      <a:gd name="connsiteY46" fmla="*/ 1534885 h 2253342"/>
                      <a:gd name="connsiteX47" fmla="*/ 24620 w 1520008"/>
                      <a:gd name="connsiteY47" fmla="*/ 1567542 h 2253342"/>
                      <a:gd name="connsiteX48" fmla="*/ 35506 w 1520008"/>
                      <a:gd name="connsiteY48" fmla="*/ 1709057 h 2253342"/>
                      <a:gd name="connsiteX49" fmla="*/ 57277 w 1520008"/>
                      <a:gd name="connsiteY49" fmla="*/ 1741714 h 2253342"/>
                      <a:gd name="connsiteX50" fmla="*/ 100820 w 1520008"/>
                      <a:gd name="connsiteY50" fmla="*/ 1785257 h 2253342"/>
                      <a:gd name="connsiteX51" fmla="*/ 122592 w 1520008"/>
                      <a:gd name="connsiteY51" fmla="*/ 1807028 h 2253342"/>
                      <a:gd name="connsiteX52" fmla="*/ 144363 w 1520008"/>
                      <a:gd name="connsiteY52" fmla="*/ 1828800 h 2253342"/>
                      <a:gd name="connsiteX53" fmla="*/ 177020 w 1520008"/>
                      <a:gd name="connsiteY53" fmla="*/ 1850571 h 2253342"/>
                      <a:gd name="connsiteX54" fmla="*/ 220563 w 1520008"/>
                      <a:gd name="connsiteY54" fmla="*/ 1905000 h 2253342"/>
                      <a:gd name="connsiteX55" fmla="*/ 242335 w 1520008"/>
                      <a:gd name="connsiteY55" fmla="*/ 1937657 h 2253342"/>
                      <a:gd name="connsiteX56" fmla="*/ 318535 w 1520008"/>
                      <a:gd name="connsiteY56" fmla="*/ 2002971 h 2253342"/>
                      <a:gd name="connsiteX57" fmla="*/ 405620 w 1520008"/>
                      <a:gd name="connsiteY57" fmla="*/ 2079171 h 2253342"/>
                      <a:gd name="connsiteX58" fmla="*/ 427392 w 1520008"/>
                      <a:gd name="connsiteY58" fmla="*/ 2100942 h 2253342"/>
                      <a:gd name="connsiteX59" fmla="*/ 492706 w 1520008"/>
                      <a:gd name="connsiteY59" fmla="*/ 2122714 h 2253342"/>
                      <a:gd name="connsiteX60" fmla="*/ 525363 w 1520008"/>
                      <a:gd name="connsiteY60" fmla="*/ 2133600 h 2253342"/>
                      <a:gd name="connsiteX61" fmla="*/ 601563 w 1520008"/>
                      <a:gd name="connsiteY61" fmla="*/ 2177142 h 2253342"/>
                      <a:gd name="connsiteX62" fmla="*/ 699535 w 1520008"/>
                      <a:gd name="connsiteY62" fmla="*/ 2198914 h 2253342"/>
                      <a:gd name="connsiteX63" fmla="*/ 786620 w 1520008"/>
                      <a:gd name="connsiteY63" fmla="*/ 2220685 h 2253342"/>
                      <a:gd name="connsiteX64" fmla="*/ 851935 w 1520008"/>
                      <a:gd name="connsiteY64" fmla="*/ 2242457 h 2253342"/>
                      <a:gd name="connsiteX65" fmla="*/ 884592 w 1520008"/>
                      <a:gd name="connsiteY65" fmla="*/ 2253342 h 2253342"/>
                      <a:gd name="connsiteX66" fmla="*/ 1026106 w 1520008"/>
                      <a:gd name="connsiteY66" fmla="*/ 2242457 h 2253342"/>
                      <a:gd name="connsiteX67" fmla="*/ 1091420 w 1520008"/>
                      <a:gd name="connsiteY67" fmla="*/ 2177142 h 2253342"/>
                      <a:gd name="connsiteX68" fmla="*/ 1145849 w 1520008"/>
                      <a:gd name="connsiteY68" fmla="*/ 2122714 h 2253342"/>
                      <a:gd name="connsiteX69" fmla="*/ 1167620 w 1520008"/>
                      <a:gd name="connsiteY69" fmla="*/ 2090057 h 2253342"/>
                      <a:gd name="connsiteX70" fmla="*/ 1222049 w 1520008"/>
                      <a:gd name="connsiteY70" fmla="*/ 2035628 h 2253342"/>
                      <a:gd name="connsiteX71" fmla="*/ 1287363 w 1520008"/>
                      <a:gd name="connsiteY71" fmla="*/ 1970314 h 2253342"/>
                      <a:gd name="connsiteX72" fmla="*/ 1330906 w 1520008"/>
                      <a:gd name="connsiteY72" fmla="*/ 1905000 h 2253342"/>
                      <a:gd name="connsiteX73" fmla="*/ 1326655 w 1520008"/>
                      <a:gd name="connsiteY73" fmla="*/ 1713208 h 2253342"/>
                      <a:gd name="connsiteX74" fmla="*/ 1419809 w 1520008"/>
                      <a:gd name="connsiteY74" fmla="*/ 1453285 h 2253342"/>
                      <a:gd name="connsiteX75" fmla="*/ 1520008 w 1520008"/>
                      <a:gd name="connsiteY75" fmla="*/ 1318240 h 2253342"/>
                      <a:gd name="connsiteX0" fmla="*/ 1501576 w 1518378"/>
                      <a:gd name="connsiteY0" fmla="*/ 1241910 h 2253342"/>
                      <a:gd name="connsiteX1" fmla="*/ 1515213 w 1518378"/>
                      <a:gd name="connsiteY1" fmla="*/ 999524 h 2253342"/>
                      <a:gd name="connsiteX2" fmla="*/ 1483306 w 1518378"/>
                      <a:gd name="connsiteY2" fmla="*/ 783771 h 2253342"/>
                      <a:gd name="connsiteX3" fmla="*/ 1461535 w 1518378"/>
                      <a:gd name="connsiteY3" fmla="*/ 751114 h 2253342"/>
                      <a:gd name="connsiteX4" fmla="*/ 1451394 w 1518378"/>
                      <a:gd name="connsiteY4" fmla="*/ 696685 h 2253342"/>
                      <a:gd name="connsiteX5" fmla="*/ 1440757 w 1518378"/>
                      <a:gd name="connsiteY5" fmla="*/ 653142 h 2253342"/>
                      <a:gd name="connsiteX6" fmla="*/ 1424305 w 1518378"/>
                      <a:gd name="connsiteY6" fmla="*/ 620485 h 2253342"/>
                      <a:gd name="connsiteX7" fmla="*/ 1341792 w 1518378"/>
                      <a:gd name="connsiteY7" fmla="*/ 544285 h 2253342"/>
                      <a:gd name="connsiteX8" fmla="*/ 1320020 w 1518378"/>
                      <a:gd name="connsiteY8" fmla="*/ 478971 h 2253342"/>
                      <a:gd name="connsiteX9" fmla="*/ 1309135 w 1518378"/>
                      <a:gd name="connsiteY9" fmla="*/ 446314 h 2253342"/>
                      <a:gd name="connsiteX10" fmla="*/ 1254706 w 1518378"/>
                      <a:gd name="connsiteY10" fmla="*/ 391885 h 2253342"/>
                      <a:gd name="connsiteX11" fmla="*/ 1200277 w 1518378"/>
                      <a:gd name="connsiteY11" fmla="*/ 337457 h 2253342"/>
                      <a:gd name="connsiteX12" fmla="*/ 1178506 w 1518378"/>
                      <a:gd name="connsiteY12" fmla="*/ 315685 h 2253342"/>
                      <a:gd name="connsiteX13" fmla="*/ 1113192 w 1518378"/>
                      <a:gd name="connsiteY13" fmla="*/ 293914 h 2253342"/>
                      <a:gd name="connsiteX14" fmla="*/ 1080535 w 1518378"/>
                      <a:gd name="connsiteY14" fmla="*/ 283028 h 2253342"/>
                      <a:gd name="connsiteX15" fmla="*/ 1004335 w 1518378"/>
                      <a:gd name="connsiteY15" fmla="*/ 261257 h 2253342"/>
                      <a:gd name="connsiteX16" fmla="*/ 949906 w 1518378"/>
                      <a:gd name="connsiteY16" fmla="*/ 217714 h 2253342"/>
                      <a:gd name="connsiteX17" fmla="*/ 895477 w 1518378"/>
                      <a:gd name="connsiteY17" fmla="*/ 174171 h 2253342"/>
                      <a:gd name="connsiteX18" fmla="*/ 862820 w 1518378"/>
                      <a:gd name="connsiteY18" fmla="*/ 163285 h 2253342"/>
                      <a:gd name="connsiteX19" fmla="*/ 830163 w 1518378"/>
                      <a:gd name="connsiteY19" fmla="*/ 141514 h 2253342"/>
                      <a:gd name="connsiteX20" fmla="*/ 797506 w 1518378"/>
                      <a:gd name="connsiteY20" fmla="*/ 130628 h 2253342"/>
                      <a:gd name="connsiteX21" fmla="*/ 699535 w 1518378"/>
                      <a:gd name="connsiteY21" fmla="*/ 76200 h 2253342"/>
                      <a:gd name="connsiteX22" fmla="*/ 645106 w 1518378"/>
                      <a:gd name="connsiteY22" fmla="*/ 32657 h 2253342"/>
                      <a:gd name="connsiteX23" fmla="*/ 503592 w 1518378"/>
                      <a:gd name="connsiteY23" fmla="*/ 0 h 2253342"/>
                      <a:gd name="connsiteX24" fmla="*/ 351192 w 1518378"/>
                      <a:gd name="connsiteY24" fmla="*/ 21771 h 2253342"/>
                      <a:gd name="connsiteX25" fmla="*/ 329420 w 1518378"/>
                      <a:gd name="connsiteY25" fmla="*/ 43542 h 2253342"/>
                      <a:gd name="connsiteX26" fmla="*/ 296763 w 1518378"/>
                      <a:gd name="connsiteY26" fmla="*/ 97971 h 2253342"/>
                      <a:gd name="connsiteX27" fmla="*/ 285877 w 1518378"/>
                      <a:gd name="connsiteY27" fmla="*/ 130628 h 2253342"/>
                      <a:gd name="connsiteX28" fmla="*/ 264106 w 1518378"/>
                      <a:gd name="connsiteY28" fmla="*/ 163285 h 2253342"/>
                      <a:gd name="connsiteX29" fmla="*/ 253220 w 1518378"/>
                      <a:gd name="connsiteY29" fmla="*/ 217714 h 2253342"/>
                      <a:gd name="connsiteX30" fmla="*/ 242335 w 1518378"/>
                      <a:gd name="connsiteY30" fmla="*/ 250371 h 2253342"/>
                      <a:gd name="connsiteX31" fmla="*/ 231449 w 1518378"/>
                      <a:gd name="connsiteY31" fmla="*/ 293914 h 2253342"/>
                      <a:gd name="connsiteX32" fmla="*/ 198792 w 1518378"/>
                      <a:gd name="connsiteY32" fmla="*/ 348342 h 2253342"/>
                      <a:gd name="connsiteX33" fmla="*/ 198792 w 1518378"/>
                      <a:gd name="connsiteY33" fmla="*/ 348342 h 2253342"/>
                      <a:gd name="connsiteX34" fmla="*/ 111706 w 1518378"/>
                      <a:gd name="connsiteY34" fmla="*/ 457200 h 2253342"/>
                      <a:gd name="connsiteX35" fmla="*/ 100820 w 1518378"/>
                      <a:gd name="connsiteY35" fmla="*/ 489857 h 2253342"/>
                      <a:gd name="connsiteX36" fmla="*/ 68163 w 1518378"/>
                      <a:gd name="connsiteY36" fmla="*/ 511628 h 2253342"/>
                      <a:gd name="connsiteX37" fmla="*/ 46392 w 1518378"/>
                      <a:gd name="connsiteY37" fmla="*/ 533400 h 2253342"/>
                      <a:gd name="connsiteX38" fmla="*/ 32438 w 1518378"/>
                      <a:gd name="connsiteY38" fmla="*/ 700523 h 2253342"/>
                      <a:gd name="connsiteX39" fmla="*/ 13131 w 1518378"/>
                      <a:gd name="connsiteY39" fmla="*/ 803154 h 2253342"/>
                      <a:gd name="connsiteX40" fmla="*/ 1532 w 1518378"/>
                      <a:gd name="connsiteY40" fmla="*/ 877906 h 2253342"/>
                      <a:gd name="connsiteX41" fmla="*/ 12417 w 1518378"/>
                      <a:gd name="connsiteY41" fmla="*/ 1023257 h 2253342"/>
                      <a:gd name="connsiteX42" fmla="*/ 5107 w 1518378"/>
                      <a:gd name="connsiteY42" fmla="*/ 1141777 h 2253342"/>
                      <a:gd name="connsiteX43" fmla="*/ 2849 w 1518378"/>
                      <a:gd name="connsiteY43" fmla="*/ 1251857 h 2253342"/>
                      <a:gd name="connsiteX44" fmla="*/ 46392 w 1518378"/>
                      <a:gd name="connsiteY44" fmla="*/ 1306285 h 2253342"/>
                      <a:gd name="connsiteX45" fmla="*/ 57277 w 1518378"/>
                      <a:gd name="connsiteY45" fmla="*/ 1338942 h 2253342"/>
                      <a:gd name="connsiteX46" fmla="*/ 35506 w 1518378"/>
                      <a:gd name="connsiteY46" fmla="*/ 1534885 h 2253342"/>
                      <a:gd name="connsiteX47" fmla="*/ 24620 w 1518378"/>
                      <a:gd name="connsiteY47" fmla="*/ 1567542 h 2253342"/>
                      <a:gd name="connsiteX48" fmla="*/ 35506 w 1518378"/>
                      <a:gd name="connsiteY48" fmla="*/ 1709057 h 2253342"/>
                      <a:gd name="connsiteX49" fmla="*/ 57277 w 1518378"/>
                      <a:gd name="connsiteY49" fmla="*/ 1741714 h 2253342"/>
                      <a:gd name="connsiteX50" fmla="*/ 100820 w 1518378"/>
                      <a:gd name="connsiteY50" fmla="*/ 1785257 h 2253342"/>
                      <a:gd name="connsiteX51" fmla="*/ 122592 w 1518378"/>
                      <a:gd name="connsiteY51" fmla="*/ 1807028 h 2253342"/>
                      <a:gd name="connsiteX52" fmla="*/ 144363 w 1518378"/>
                      <a:gd name="connsiteY52" fmla="*/ 1828800 h 2253342"/>
                      <a:gd name="connsiteX53" fmla="*/ 177020 w 1518378"/>
                      <a:gd name="connsiteY53" fmla="*/ 1850571 h 2253342"/>
                      <a:gd name="connsiteX54" fmla="*/ 220563 w 1518378"/>
                      <a:gd name="connsiteY54" fmla="*/ 1905000 h 2253342"/>
                      <a:gd name="connsiteX55" fmla="*/ 242335 w 1518378"/>
                      <a:gd name="connsiteY55" fmla="*/ 1937657 h 2253342"/>
                      <a:gd name="connsiteX56" fmla="*/ 318535 w 1518378"/>
                      <a:gd name="connsiteY56" fmla="*/ 2002971 h 2253342"/>
                      <a:gd name="connsiteX57" fmla="*/ 405620 w 1518378"/>
                      <a:gd name="connsiteY57" fmla="*/ 2079171 h 2253342"/>
                      <a:gd name="connsiteX58" fmla="*/ 427392 w 1518378"/>
                      <a:gd name="connsiteY58" fmla="*/ 2100942 h 2253342"/>
                      <a:gd name="connsiteX59" fmla="*/ 492706 w 1518378"/>
                      <a:gd name="connsiteY59" fmla="*/ 2122714 h 2253342"/>
                      <a:gd name="connsiteX60" fmla="*/ 525363 w 1518378"/>
                      <a:gd name="connsiteY60" fmla="*/ 2133600 h 2253342"/>
                      <a:gd name="connsiteX61" fmla="*/ 601563 w 1518378"/>
                      <a:gd name="connsiteY61" fmla="*/ 2177142 h 2253342"/>
                      <a:gd name="connsiteX62" fmla="*/ 699535 w 1518378"/>
                      <a:gd name="connsiteY62" fmla="*/ 2198914 h 2253342"/>
                      <a:gd name="connsiteX63" fmla="*/ 786620 w 1518378"/>
                      <a:gd name="connsiteY63" fmla="*/ 2220685 h 2253342"/>
                      <a:gd name="connsiteX64" fmla="*/ 851935 w 1518378"/>
                      <a:gd name="connsiteY64" fmla="*/ 2242457 h 2253342"/>
                      <a:gd name="connsiteX65" fmla="*/ 884592 w 1518378"/>
                      <a:gd name="connsiteY65" fmla="*/ 2253342 h 2253342"/>
                      <a:gd name="connsiteX66" fmla="*/ 1026106 w 1518378"/>
                      <a:gd name="connsiteY66" fmla="*/ 2242457 h 2253342"/>
                      <a:gd name="connsiteX67" fmla="*/ 1091420 w 1518378"/>
                      <a:gd name="connsiteY67" fmla="*/ 2177142 h 2253342"/>
                      <a:gd name="connsiteX68" fmla="*/ 1145849 w 1518378"/>
                      <a:gd name="connsiteY68" fmla="*/ 2122714 h 2253342"/>
                      <a:gd name="connsiteX69" fmla="*/ 1167620 w 1518378"/>
                      <a:gd name="connsiteY69" fmla="*/ 2090057 h 2253342"/>
                      <a:gd name="connsiteX70" fmla="*/ 1222049 w 1518378"/>
                      <a:gd name="connsiteY70" fmla="*/ 2035628 h 2253342"/>
                      <a:gd name="connsiteX71" fmla="*/ 1287363 w 1518378"/>
                      <a:gd name="connsiteY71" fmla="*/ 1970314 h 2253342"/>
                      <a:gd name="connsiteX72" fmla="*/ 1330906 w 1518378"/>
                      <a:gd name="connsiteY72" fmla="*/ 1905000 h 2253342"/>
                      <a:gd name="connsiteX73" fmla="*/ 1326655 w 1518378"/>
                      <a:gd name="connsiteY73" fmla="*/ 1713208 h 2253342"/>
                      <a:gd name="connsiteX74" fmla="*/ 1419809 w 1518378"/>
                      <a:gd name="connsiteY74" fmla="*/ 1453285 h 2253342"/>
                      <a:gd name="connsiteX75" fmla="*/ 1419786 w 1518378"/>
                      <a:gd name="connsiteY75" fmla="*/ 1288794 h 2253342"/>
                      <a:gd name="connsiteX0" fmla="*/ 1484873 w 1517375"/>
                      <a:gd name="connsiteY0" fmla="*/ 1219825 h 2253342"/>
                      <a:gd name="connsiteX1" fmla="*/ 1515213 w 1517375"/>
                      <a:gd name="connsiteY1" fmla="*/ 999524 h 2253342"/>
                      <a:gd name="connsiteX2" fmla="*/ 1483306 w 1517375"/>
                      <a:gd name="connsiteY2" fmla="*/ 783771 h 2253342"/>
                      <a:gd name="connsiteX3" fmla="*/ 1461535 w 1517375"/>
                      <a:gd name="connsiteY3" fmla="*/ 751114 h 2253342"/>
                      <a:gd name="connsiteX4" fmla="*/ 1451394 w 1517375"/>
                      <a:gd name="connsiteY4" fmla="*/ 696685 h 2253342"/>
                      <a:gd name="connsiteX5" fmla="*/ 1440757 w 1517375"/>
                      <a:gd name="connsiteY5" fmla="*/ 653142 h 2253342"/>
                      <a:gd name="connsiteX6" fmla="*/ 1424305 w 1517375"/>
                      <a:gd name="connsiteY6" fmla="*/ 620485 h 2253342"/>
                      <a:gd name="connsiteX7" fmla="*/ 1341792 w 1517375"/>
                      <a:gd name="connsiteY7" fmla="*/ 544285 h 2253342"/>
                      <a:gd name="connsiteX8" fmla="*/ 1320020 w 1517375"/>
                      <a:gd name="connsiteY8" fmla="*/ 478971 h 2253342"/>
                      <a:gd name="connsiteX9" fmla="*/ 1309135 w 1517375"/>
                      <a:gd name="connsiteY9" fmla="*/ 446314 h 2253342"/>
                      <a:gd name="connsiteX10" fmla="*/ 1254706 w 1517375"/>
                      <a:gd name="connsiteY10" fmla="*/ 391885 h 2253342"/>
                      <a:gd name="connsiteX11" fmla="*/ 1200277 w 1517375"/>
                      <a:gd name="connsiteY11" fmla="*/ 337457 h 2253342"/>
                      <a:gd name="connsiteX12" fmla="*/ 1178506 w 1517375"/>
                      <a:gd name="connsiteY12" fmla="*/ 315685 h 2253342"/>
                      <a:gd name="connsiteX13" fmla="*/ 1113192 w 1517375"/>
                      <a:gd name="connsiteY13" fmla="*/ 293914 h 2253342"/>
                      <a:gd name="connsiteX14" fmla="*/ 1080535 w 1517375"/>
                      <a:gd name="connsiteY14" fmla="*/ 283028 h 2253342"/>
                      <a:gd name="connsiteX15" fmla="*/ 1004335 w 1517375"/>
                      <a:gd name="connsiteY15" fmla="*/ 261257 h 2253342"/>
                      <a:gd name="connsiteX16" fmla="*/ 949906 w 1517375"/>
                      <a:gd name="connsiteY16" fmla="*/ 217714 h 2253342"/>
                      <a:gd name="connsiteX17" fmla="*/ 895477 w 1517375"/>
                      <a:gd name="connsiteY17" fmla="*/ 174171 h 2253342"/>
                      <a:gd name="connsiteX18" fmla="*/ 862820 w 1517375"/>
                      <a:gd name="connsiteY18" fmla="*/ 163285 h 2253342"/>
                      <a:gd name="connsiteX19" fmla="*/ 830163 w 1517375"/>
                      <a:gd name="connsiteY19" fmla="*/ 141514 h 2253342"/>
                      <a:gd name="connsiteX20" fmla="*/ 797506 w 1517375"/>
                      <a:gd name="connsiteY20" fmla="*/ 130628 h 2253342"/>
                      <a:gd name="connsiteX21" fmla="*/ 699535 w 1517375"/>
                      <a:gd name="connsiteY21" fmla="*/ 76200 h 2253342"/>
                      <a:gd name="connsiteX22" fmla="*/ 645106 w 1517375"/>
                      <a:gd name="connsiteY22" fmla="*/ 32657 h 2253342"/>
                      <a:gd name="connsiteX23" fmla="*/ 503592 w 1517375"/>
                      <a:gd name="connsiteY23" fmla="*/ 0 h 2253342"/>
                      <a:gd name="connsiteX24" fmla="*/ 351192 w 1517375"/>
                      <a:gd name="connsiteY24" fmla="*/ 21771 h 2253342"/>
                      <a:gd name="connsiteX25" fmla="*/ 329420 w 1517375"/>
                      <a:gd name="connsiteY25" fmla="*/ 43542 h 2253342"/>
                      <a:gd name="connsiteX26" fmla="*/ 296763 w 1517375"/>
                      <a:gd name="connsiteY26" fmla="*/ 97971 h 2253342"/>
                      <a:gd name="connsiteX27" fmla="*/ 285877 w 1517375"/>
                      <a:gd name="connsiteY27" fmla="*/ 130628 h 2253342"/>
                      <a:gd name="connsiteX28" fmla="*/ 264106 w 1517375"/>
                      <a:gd name="connsiteY28" fmla="*/ 163285 h 2253342"/>
                      <a:gd name="connsiteX29" fmla="*/ 253220 w 1517375"/>
                      <a:gd name="connsiteY29" fmla="*/ 217714 h 2253342"/>
                      <a:gd name="connsiteX30" fmla="*/ 242335 w 1517375"/>
                      <a:gd name="connsiteY30" fmla="*/ 250371 h 2253342"/>
                      <a:gd name="connsiteX31" fmla="*/ 231449 w 1517375"/>
                      <a:gd name="connsiteY31" fmla="*/ 293914 h 2253342"/>
                      <a:gd name="connsiteX32" fmla="*/ 198792 w 1517375"/>
                      <a:gd name="connsiteY32" fmla="*/ 348342 h 2253342"/>
                      <a:gd name="connsiteX33" fmla="*/ 198792 w 1517375"/>
                      <a:gd name="connsiteY33" fmla="*/ 348342 h 2253342"/>
                      <a:gd name="connsiteX34" fmla="*/ 111706 w 1517375"/>
                      <a:gd name="connsiteY34" fmla="*/ 457200 h 2253342"/>
                      <a:gd name="connsiteX35" fmla="*/ 100820 w 1517375"/>
                      <a:gd name="connsiteY35" fmla="*/ 489857 h 2253342"/>
                      <a:gd name="connsiteX36" fmla="*/ 68163 w 1517375"/>
                      <a:gd name="connsiteY36" fmla="*/ 511628 h 2253342"/>
                      <a:gd name="connsiteX37" fmla="*/ 46392 w 1517375"/>
                      <a:gd name="connsiteY37" fmla="*/ 533400 h 2253342"/>
                      <a:gd name="connsiteX38" fmla="*/ 32438 w 1517375"/>
                      <a:gd name="connsiteY38" fmla="*/ 700523 h 2253342"/>
                      <a:gd name="connsiteX39" fmla="*/ 13131 w 1517375"/>
                      <a:gd name="connsiteY39" fmla="*/ 803154 h 2253342"/>
                      <a:gd name="connsiteX40" fmla="*/ 1532 w 1517375"/>
                      <a:gd name="connsiteY40" fmla="*/ 877906 h 2253342"/>
                      <a:gd name="connsiteX41" fmla="*/ 12417 w 1517375"/>
                      <a:gd name="connsiteY41" fmla="*/ 1023257 h 2253342"/>
                      <a:gd name="connsiteX42" fmla="*/ 5107 w 1517375"/>
                      <a:gd name="connsiteY42" fmla="*/ 1141777 h 2253342"/>
                      <a:gd name="connsiteX43" fmla="*/ 2849 w 1517375"/>
                      <a:gd name="connsiteY43" fmla="*/ 1251857 h 2253342"/>
                      <a:gd name="connsiteX44" fmla="*/ 46392 w 1517375"/>
                      <a:gd name="connsiteY44" fmla="*/ 1306285 h 2253342"/>
                      <a:gd name="connsiteX45" fmla="*/ 57277 w 1517375"/>
                      <a:gd name="connsiteY45" fmla="*/ 1338942 h 2253342"/>
                      <a:gd name="connsiteX46" fmla="*/ 35506 w 1517375"/>
                      <a:gd name="connsiteY46" fmla="*/ 1534885 h 2253342"/>
                      <a:gd name="connsiteX47" fmla="*/ 24620 w 1517375"/>
                      <a:gd name="connsiteY47" fmla="*/ 1567542 h 2253342"/>
                      <a:gd name="connsiteX48" fmla="*/ 35506 w 1517375"/>
                      <a:gd name="connsiteY48" fmla="*/ 1709057 h 2253342"/>
                      <a:gd name="connsiteX49" fmla="*/ 57277 w 1517375"/>
                      <a:gd name="connsiteY49" fmla="*/ 1741714 h 2253342"/>
                      <a:gd name="connsiteX50" fmla="*/ 100820 w 1517375"/>
                      <a:gd name="connsiteY50" fmla="*/ 1785257 h 2253342"/>
                      <a:gd name="connsiteX51" fmla="*/ 122592 w 1517375"/>
                      <a:gd name="connsiteY51" fmla="*/ 1807028 h 2253342"/>
                      <a:gd name="connsiteX52" fmla="*/ 144363 w 1517375"/>
                      <a:gd name="connsiteY52" fmla="*/ 1828800 h 2253342"/>
                      <a:gd name="connsiteX53" fmla="*/ 177020 w 1517375"/>
                      <a:gd name="connsiteY53" fmla="*/ 1850571 h 2253342"/>
                      <a:gd name="connsiteX54" fmla="*/ 220563 w 1517375"/>
                      <a:gd name="connsiteY54" fmla="*/ 1905000 h 2253342"/>
                      <a:gd name="connsiteX55" fmla="*/ 242335 w 1517375"/>
                      <a:gd name="connsiteY55" fmla="*/ 1937657 h 2253342"/>
                      <a:gd name="connsiteX56" fmla="*/ 318535 w 1517375"/>
                      <a:gd name="connsiteY56" fmla="*/ 2002971 h 2253342"/>
                      <a:gd name="connsiteX57" fmla="*/ 405620 w 1517375"/>
                      <a:gd name="connsiteY57" fmla="*/ 2079171 h 2253342"/>
                      <a:gd name="connsiteX58" fmla="*/ 427392 w 1517375"/>
                      <a:gd name="connsiteY58" fmla="*/ 2100942 h 2253342"/>
                      <a:gd name="connsiteX59" fmla="*/ 492706 w 1517375"/>
                      <a:gd name="connsiteY59" fmla="*/ 2122714 h 2253342"/>
                      <a:gd name="connsiteX60" fmla="*/ 525363 w 1517375"/>
                      <a:gd name="connsiteY60" fmla="*/ 2133600 h 2253342"/>
                      <a:gd name="connsiteX61" fmla="*/ 601563 w 1517375"/>
                      <a:gd name="connsiteY61" fmla="*/ 2177142 h 2253342"/>
                      <a:gd name="connsiteX62" fmla="*/ 699535 w 1517375"/>
                      <a:gd name="connsiteY62" fmla="*/ 2198914 h 2253342"/>
                      <a:gd name="connsiteX63" fmla="*/ 786620 w 1517375"/>
                      <a:gd name="connsiteY63" fmla="*/ 2220685 h 2253342"/>
                      <a:gd name="connsiteX64" fmla="*/ 851935 w 1517375"/>
                      <a:gd name="connsiteY64" fmla="*/ 2242457 h 2253342"/>
                      <a:gd name="connsiteX65" fmla="*/ 884592 w 1517375"/>
                      <a:gd name="connsiteY65" fmla="*/ 2253342 h 2253342"/>
                      <a:gd name="connsiteX66" fmla="*/ 1026106 w 1517375"/>
                      <a:gd name="connsiteY66" fmla="*/ 2242457 h 2253342"/>
                      <a:gd name="connsiteX67" fmla="*/ 1091420 w 1517375"/>
                      <a:gd name="connsiteY67" fmla="*/ 2177142 h 2253342"/>
                      <a:gd name="connsiteX68" fmla="*/ 1145849 w 1517375"/>
                      <a:gd name="connsiteY68" fmla="*/ 2122714 h 2253342"/>
                      <a:gd name="connsiteX69" fmla="*/ 1167620 w 1517375"/>
                      <a:gd name="connsiteY69" fmla="*/ 2090057 h 2253342"/>
                      <a:gd name="connsiteX70" fmla="*/ 1222049 w 1517375"/>
                      <a:gd name="connsiteY70" fmla="*/ 2035628 h 2253342"/>
                      <a:gd name="connsiteX71" fmla="*/ 1287363 w 1517375"/>
                      <a:gd name="connsiteY71" fmla="*/ 1970314 h 2253342"/>
                      <a:gd name="connsiteX72" fmla="*/ 1330906 w 1517375"/>
                      <a:gd name="connsiteY72" fmla="*/ 1905000 h 2253342"/>
                      <a:gd name="connsiteX73" fmla="*/ 1326655 w 1517375"/>
                      <a:gd name="connsiteY73" fmla="*/ 1713208 h 2253342"/>
                      <a:gd name="connsiteX74" fmla="*/ 1419809 w 1517375"/>
                      <a:gd name="connsiteY74" fmla="*/ 1453285 h 2253342"/>
                      <a:gd name="connsiteX75" fmla="*/ 1419786 w 1517375"/>
                      <a:gd name="connsiteY75" fmla="*/ 1288794 h 2253342"/>
                      <a:gd name="connsiteX0" fmla="*/ 1484873 w 1517375"/>
                      <a:gd name="connsiteY0" fmla="*/ 1219825 h 2253342"/>
                      <a:gd name="connsiteX1" fmla="*/ 1515213 w 1517375"/>
                      <a:gd name="connsiteY1" fmla="*/ 999524 h 2253342"/>
                      <a:gd name="connsiteX2" fmla="*/ 1483306 w 1517375"/>
                      <a:gd name="connsiteY2" fmla="*/ 783771 h 2253342"/>
                      <a:gd name="connsiteX3" fmla="*/ 1461535 w 1517375"/>
                      <a:gd name="connsiteY3" fmla="*/ 751114 h 2253342"/>
                      <a:gd name="connsiteX4" fmla="*/ 1451394 w 1517375"/>
                      <a:gd name="connsiteY4" fmla="*/ 696685 h 2253342"/>
                      <a:gd name="connsiteX5" fmla="*/ 1440757 w 1517375"/>
                      <a:gd name="connsiteY5" fmla="*/ 653142 h 2253342"/>
                      <a:gd name="connsiteX6" fmla="*/ 1424305 w 1517375"/>
                      <a:gd name="connsiteY6" fmla="*/ 620485 h 2253342"/>
                      <a:gd name="connsiteX7" fmla="*/ 1341792 w 1517375"/>
                      <a:gd name="connsiteY7" fmla="*/ 544285 h 2253342"/>
                      <a:gd name="connsiteX8" fmla="*/ 1320020 w 1517375"/>
                      <a:gd name="connsiteY8" fmla="*/ 478971 h 2253342"/>
                      <a:gd name="connsiteX9" fmla="*/ 1309135 w 1517375"/>
                      <a:gd name="connsiteY9" fmla="*/ 446314 h 2253342"/>
                      <a:gd name="connsiteX10" fmla="*/ 1254706 w 1517375"/>
                      <a:gd name="connsiteY10" fmla="*/ 391885 h 2253342"/>
                      <a:gd name="connsiteX11" fmla="*/ 1200277 w 1517375"/>
                      <a:gd name="connsiteY11" fmla="*/ 337457 h 2253342"/>
                      <a:gd name="connsiteX12" fmla="*/ 1178506 w 1517375"/>
                      <a:gd name="connsiteY12" fmla="*/ 315685 h 2253342"/>
                      <a:gd name="connsiteX13" fmla="*/ 1113192 w 1517375"/>
                      <a:gd name="connsiteY13" fmla="*/ 293914 h 2253342"/>
                      <a:gd name="connsiteX14" fmla="*/ 1080535 w 1517375"/>
                      <a:gd name="connsiteY14" fmla="*/ 283028 h 2253342"/>
                      <a:gd name="connsiteX15" fmla="*/ 1004335 w 1517375"/>
                      <a:gd name="connsiteY15" fmla="*/ 261257 h 2253342"/>
                      <a:gd name="connsiteX16" fmla="*/ 949906 w 1517375"/>
                      <a:gd name="connsiteY16" fmla="*/ 217714 h 2253342"/>
                      <a:gd name="connsiteX17" fmla="*/ 895477 w 1517375"/>
                      <a:gd name="connsiteY17" fmla="*/ 174171 h 2253342"/>
                      <a:gd name="connsiteX18" fmla="*/ 862820 w 1517375"/>
                      <a:gd name="connsiteY18" fmla="*/ 163285 h 2253342"/>
                      <a:gd name="connsiteX19" fmla="*/ 830163 w 1517375"/>
                      <a:gd name="connsiteY19" fmla="*/ 141514 h 2253342"/>
                      <a:gd name="connsiteX20" fmla="*/ 797506 w 1517375"/>
                      <a:gd name="connsiteY20" fmla="*/ 130628 h 2253342"/>
                      <a:gd name="connsiteX21" fmla="*/ 699535 w 1517375"/>
                      <a:gd name="connsiteY21" fmla="*/ 76200 h 2253342"/>
                      <a:gd name="connsiteX22" fmla="*/ 645106 w 1517375"/>
                      <a:gd name="connsiteY22" fmla="*/ 32657 h 2253342"/>
                      <a:gd name="connsiteX23" fmla="*/ 503592 w 1517375"/>
                      <a:gd name="connsiteY23" fmla="*/ 0 h 2253342"/>
                      <a:gd name="connsiteX24" fmla="*/ 351192 w 1517375"/>
                      <a:gd name="connsiteY24" fmla="*/ 21771 h 2253342"/>
                      <a:gd name="connsiteX25" fmla="*/ 329420 w 1517375"/>
                      <a:gd name="connsiteY25" fmla="*/ 43542 h 2253342"/>
                      <a:gd name="connsiteX26" fmla="*/ 296763 w 1517375"/>
                      <a:gd name="connsiteY26" fmla="*/ 97971 h 2253342"/>
                      <a:gd name="connsiteX27" fmla="*/ 285877 w 1517375"/>
                      <a:gd name="connsiteY27" fmla="*/ 130628 h 2253342"/>
                      <a:gd name="connsiteX28" fmla="*/ 264106 w 1517375"/>
                      <a:gd name="connsiteY28" fmla="*/ 163285 h 2253342"/>
                      <a:gd name="connsiteX29" fmla="*/ 253220 w 1517375"/>
                      <a:gd name="connsiteY29" fmla="*/ 217714 h 2253342"/>
                      <a:gd name="connsiteX30" fmla="*/ 242335 w 1517375"/>
                      <a:gd name="connsiteY30" fmla="*/ 250371 h 2253342"/>
                      <a:gd name="connsiteX31" fmla="*/ 231449 w 1517375"/>
                      <a:gd name="connsiteY31" fmla="*/ 293914 h 2253342"/>
                      <a:gd name="connsiteX32" fmla="*/ 198792 w 1517375"/>
                      <a:gd name="connsiteY32" fmla="*/ 348342 h 2253342"/>
                      <a:gd name="connsiteX33" fmla="*/ 198792 w 1517375"/>
                      <a:gd name="connsiteY33" fmla="*/ 348342 h 2253342"/>
                      <a:gd name="connsiteX34" fmla="*/ 111706 w 1517375"/>
                      <a:gd name="connsiteY34" fmla="*/ 457200 h 2253342"/>
                      <a:gd name="connsiteX35" fmla="*/ 100820 w 1517375"/>
                      <a:gd name="connsiteY35" fmla="*/ 489857 h 2253342"/>
                      <a:gd name="connsiteX36" fmla="*/ 68163 w 1517375"/>
                      <a:gd name="connsiteY36" fmla="*/ 511628 h 2253342"/>
                      <a:gd name="connsiteX37" fmla="*/ 46392 w 1517375"/>
                      <a:gd name="connsiteY37" fmla="*/ 533400 h 2253342"/>
                      <a:gd name="connsiteX38" fmla="*/ 32438 w 1517375"/>
                      <a:gd name="connsiteY38" fmla="*/ 700523 h 2253342"/>
                      <a:gd name="connsiteX39" fmla="*/ 13131 w 1517375"/>
                      <a:gd name="connsiteY39" fmla="*/ 803154 h 2253342"/>
                      <a:gd name="connsiteX40" fmla="*/ 1532 w 1517375"/>
                      <a:gd name="connsiteY40" fmla="*/ 877906 h 2253342"/>
                      <a:gd name="connsiteX41" fmla="*/ 12417 w 1517375"/>
                      <a:gd name="connsiteY41" fmla="*/ 1023257 h 2253342"/>
                      <a:gd name="connsiteX42" fmla="*/ 5107 w 1517375"/>
                      <a:gd name="connsiteY42" fmla="*/ 1141777 h 2253342"/>
                      <a:gd name="connsiteX43" fmla="*/ 2849 w 1517375"/>
                      <a:gd name="connsiteY43" fmla="*/ 1251857 h 2253342"/>
                      <a:gd name="connsiteX44" fmla="*/ 46392 w 1517375"/>
                      <a:gd name="connsiteY44" fmla="*/ 1306285 h 2253342"/>
                      <a:gd name="connsiteX45" fmla="*/ 57277 w 1517375"/>
                      <a:gd name="connsiteY45" fmla="*/ 1338942 h 2253342"/>
                      <a:gd name="connsiteX46" fmla="*/ 35506 w 1517375"/>
                      <a:gd name="connsiteY46" fmla="*/ 1534885 h 2253342"/>
                      <a:gd name="connsiteX47" fmla="*/ 24620 w 1517375"/>
                      <a:gd name="connsiteY47" fmla="*/ 1567542 h 2253342"/>
                      <a:gd name="connsiteX48" fmla="*/ 35506 w 1517375"/>
                      <a:gd name="connsiteY48" fmla="*/ 1709057 h 2253342"/>
                      <a:gd name="connsiteX49" fmla="*/ 57277 w 1517375"/>
                      <a:gd name="connsiteY49" fmla="*/ 1741714 h 2253342"/>
                      <a:gd name="connsiteX50" fmla="*/ 100820 w 1517375"/>
                      <a:gd name="connsiteY50" fmla="*/ 1785257 h 2253342"/>
                      <a:gd name="connsiteX51" fmla="*/ 122592 w 1517375"/>
                      <a:gd name="connsiteY51" fmla="*/ 1807028 h 2253342"/>
                      <a:gd name="connsiteX52" fmla="*/ 144363 w 1517375"/>
                      <a:gd name="connsiteY52" fmla="*/ 1828800 h 2253342"/>
                      <a:gd name="connsiteX53" fmla="*/ 177020 w 1517375"/>
                      <a:gd name="connsiteY53" fmla="*/ 1850571 h 2253342"/>
                      <a:gd name="connsiteX54" fmla="*/ 220563 w 1517375"/>
                      <a:gd name="connsiteY54" fmla="*/ 1905000 h 2253342"/>
                      <a:gd name="connsiteX55" fmla="*/ 242335 w 1517375"/>
                      <a:gd name="connsiteY55" fmla="*/ 1937657 h 2253342"/>
                      <a:gd name="connsiteX56" fmla="*/ 318535 w 1517375"/>
                      <a:gd name="connsiteY56" fmla="*/ 2002971 h 2253342"/>
                      <a:gd name="connsiteX57" fmla="*/ 405620 w 1517375"/>
                      <a:gd name="connsiteY57" fmla="*/ 2079171 h 2253342"/>
                      <a:gd name="connsiteX58" fmla="*/ 427392 w 1517375"/>
                      <a:gd name="connsiteY58" fmla="*/ 2100942 h 2253342"/>
                      <a:gd name="connsiteX59" fmla="*/ 492706 w 1517375"/>
                      <a:gd name="connsiteY59" fmla="*/ 2122714 h 2253342"/>
                      <a:gd name="connsiteX60" fmla="*/ 525363 w 1517375"/>
                      <a:gd name="connsiteY60" fmla="*/ 2133600 h 2253342"/>
                      <a:gd name="connsiteX61" fmla="*/ 601563 w 1517375"/>
                      <a:gd name="connsiteY61" fmla="*/ 2177142 h 2253342"/>
                      <a:gd name="connsiteX62" fmla="*/ 699535 w 1517375"/>
                      <a:gd name="connsiteY62" fmla="*/ 2198914 h 2253342"/>
                      <a:gd name="connsiteX63" fmla="*/ 786620 w 1517375"/>
                      <a:gd name="connsiteY63" fmla="*/ 2220685 h 2253342"/>
                      <a:gd name="connsiteX64" fmla="*/ 851935 w 1517375"/>
                      <a:gd name="connsiteY64" fmla="*/ 2242457 h 2253342"/>
                      <a:gd name="connsiteX65" fmla="*/ 884592 w 1517375"/>
                      <a:gd name="connsiteY65" fmla="*/ 2253342 h 2253342"/>
                      <a:gd name="connsiteX66" fmla="*/ 1026106 w 1517375"/>
                      <a:gd name="connsiteY66" fmla="*/ 2242457 h 2253342"/>
                      <a:gd name="connsiteX67" fmla="*/ 1091420 w 1517375"/>
                      <a:gd name="connsiteY67" fmla="*/ 2177142 h 2253342"/>
                      <a:gd name="connsiteX68" fmla="*/ 1145849 w 1517375"/>
                      <a:gd name="connsiteY68" fmla="*/ 2122714 h 2253342"/>
                      <a:gd name="connsiteX69" fmla="*/ 1167620 w 1517375"/>
                      <a:gd name="connsiteY69" fmla="*/ 2090057 h 2253342"/>
                      <a:gd name="connsiteX70" fmla="*/ 1222049 w 1517375"/>
                      <a:gd name="connsiteY70" fmla="*/ 2035628 h 2253342"/>
                      <a:gd name="connsiteX71" fmla="*/ 1287363 w 1517375"/>
                      <a:gd name="connsiteY71" fmla="*/ 1970314 h 2253342"/>
                      <a:gd name="connsiteX72" fmla="*/ 1330906 w 1517375"/>
                      <a:gd name="connsiteY72" fmla="*/ 1905000 h 2253342"/>
                      <a:gd name="connsiteX73" fmla="*/ 1326655 w 1517375"/>
                      <a:gd name="connsiteY73" fmla="*/ 1713208 h 2253342"/>
                      <a:gd name="connsiteX74" fmla="*/ 1386402 w 1517375"/>
                      <a:gd name="connsiteY74" fmla="*/ 1453285 h 2253342"/>
                      <a:gd name="connsiteX75" fmla="*/ 1419786 w 1517375"/>
                      <a:gd name="connsiteY75" fmla="*/ 1288794 h 2253342"/>
                      <a:gd name="connsiteX0" fmla="*/ 1484873 w 1517375"/>
                      <a:gd name="connsiteY0" fmla="*/ 1219825 h 2253342"/>
                      <a:gd name="connsiteX1" fmla="*/ 1515213 w 1517375"/>
                      <a:gd name="connsiteY1" fmla="*/ 999524 h 2253342"/>
                      <a:gd name="connsiteX2" fmla="*/ 1483306 w 1517375"/>
                      <a:gd name="connsiteY2" fmla="*/ 783771 h 2253342"/>
                      <a:gd name="connsiteX3" fmla="*/ 1461535 w 1517375"/>
                      <a:gd name="connsiteY3" fmla="*/ 751114 h 2253342"/>
                      <a:gd name="connsiteX4" fmla="*/ 1451394 w 1517375"/>
                      <a:gd name="connsiteY4" fmla="*/ 696685 h 2253342"/>
                      <a:gd name="connsiteX5" fmla="*/ 1440757 w 1517375"/>
                      <a:gd name="connsiteY5" fmla="*/ 653142 h 2253342"/>
                      <a:gd name="connsiteX6" fmla="*/ 1424305 w 1517375"/>
                      <a:gd name="connsiteY6" fmla="*/ 620485 h 2253342"/>
                      <a:gd name="connsiteX7" fmla="*/ 1341792 w 1517375"/>
                      <a:gd name="connsiteY7" fmla="*/ 544285 h 2253342"/>
                      <a:gd name="connsiteX8" fmla="*/ 1320020 w 1517375"/>
                      <a:gd name="connsiteY8" fmla="*/ 478971 h 2253342"/>
                      <a:gd name="connsiteX9" fmla="*/ 1309135 w 1517375"/>
                      <a:gd name="connsiteY9" fmla="*/ 446314 h 2253342"/>
                      <a:gd name="connsiteX10" fmla="*/ 1254706 w 1517375"/>
                      <a:gd name="connsiteY10" fmla="*/ 391885 h 2253342"/>
                      <a:gd name="connsiteX11" fmla="*/ 1200277 w 1517375"/>
                      <a:gd name="connsiteY11" fmla="*/ 337457 h 2253342"/>
                      <a:gd name="connsiteX12" fmla="*/ 1178506 w 1517375"/>
                      <a:gd name="connsiteY12" fmla="*/ 315685 h 2253342"/>
                      <a:gd name="connsiteX13" fmla="*/ 1113192 w 1517375"/>
                      <a:gd name="connsiteY13" fmla="*/ 293914 h 2253342"/>
                      <a:gd name="connsiteX14" fmla="*/ 1080535 w 1517375"/>
                      <a:gd name="connsiteY14" fmla="*/ 283028 h 2253342"/>
                      <a:gd name="connsiteX15" fmla="*/ 1004335 w 1517375"/>
                      <a:gd name="connsiteY15" fmla="*/ 261257 h 2253342"/>
                      <a:gd name="connsiteX16" fmla="*/ 949906 w 1517375"/>
                      <a:gd name="connsiteY16" fmla="*/ 217714 h 2253342"/>
                      <a:gd name="connsiteX17" fmla="*/ 895477 w 1517375"/>
                      <a:gd name="connsiteY17" fmla="*/ 174171 h 2253342"/>
                      <a:gd name="connsiteX18" fmla="*/ 862820 w 1517375"/>
                      <a:gd name="connsiteY18" fmla="*/ 163285 h 2253342"/>
                      <a:gd name="connsiteX19" fmla="*/ 830163 w 1517375"/>
                      <a:gd name="connsiteY19" fmla="*/ 141514 h 2253342"/>
                      <a:gd name="connsiteX20" fmla="*/ 797506 w 1517375"/>
                      <a:gd name="connsiteY20" fmla="*/ 130628 h 2253342"/>
                      <a:gd name="connsiteX21" fmla="*/ 699535 w 1517375"/>
                      <a:gd name="connsiteY21" fmla="*/ 76200 h 2253342"/>
                      <a:gd name="connsiteX22" fmla="*/ 645106 w 1517375"/>
                      <a:gd name="connsiteY22" fmla="*/ 32657 h 2253342"/>
                      <a:gd name="connsiteX23" fmla="*/ 503592 w 1517375"/>
                      <a:gd name="connsiteY23" fmla="*/ 0 h 2253342"/>
                      <a:gd name="connsiteX24" fmla="*/ 351192 w 1517375"/>
                      <a:gd name="connsiteY24" fmla="*/ 21771 h 2253342"/>
                      <a:gd name="connsiteX25" fmla="*/ 329420 w 1517375"/>
                      <a:gd name="connsiteY25" fmla="*/ 43542 h 2253342"/>
                      <a:gd name="connsiteX26" fmla="*/ 296763 w 1517375"/>
                      <a:gd name="connsiteY26" fmla="*/ 97971 h 2253342"/>
                      <a:gd name="connsiteX27" fmla="*/ 285877 w 1517375"/>
                      <a:gd name="connsiteY27" fmla="*/ 130628 h 2253342"/>
                      <a:gd name="connsiteX28" fmla="*/ 264106 w 1517375"/>
                      <a:gd name="connsiteY28" fmla="*/ 163285 h 2253342"/>
                      <a:gd name="connsiteX29" fmla="*/ 253220 w 1517375"/>
                      <a:gd name="connsiteY29" fmla="*/ 217714 h 2253342"/>
                      <a:gd name="connsiteX30" fmla="*/ 242335 w 1517375"/>
                      <a:gd name="connsiteY30" fmla="*/ 250371 h 2253342"/>
                      <a:gd name="connsiteX31" fmla="*/ 231449 w 1517375"/>
                      <a:gd name="connsiteY31" fmla="*/ 293914 h 2253342"/>
                      <a:gd name="connsiteX32" fmla="*/ 198792 w 1517375"/>
                      <a:gd name="connsiteY32" fmla="*/ 348342 h 2253342"/>
                      <a:gd name="connsiteX33" fmla="*/ 198792 w 1517375"/>
                      <a:gd name="connsiteY33" fmla="*/ 348342 h 2253342"/>
                      <a:gd name="connsiteX34" fmla="*/ 111706 w 1517375"/>
                      <a:gd name="connsiteY34" fmla="*/ 457200 h 2253342"/>
                      <a:gd name="connsiteX35" fmla="*/ 100820 w 1517375"/>
                      <a:gd name="connsiteY35" fmla="*/ 489857 h 2253342"/>
                      <a:gd name="connsiteX36" fmla="*/ 68163 w 1517375"/>
                      <a:gd name="connsiteY36" fmla="*/ 511628 h 2253342"/>
                      <a:gd name="connsiteX37" fmla="*/ 46392 w 1517375"/>
                      <a:gd name="connsiteY37" fmla="*/ 533400 h 2253342"/>
                      <a:gd name="connsiteX38" fmla="*/ 32438 w 1517375"/>
                      <a:gd name="connsiteY38" fmla="*/ 700523 h 2253342"/>
                      <a:gd name="connsiteX39" fmla="*/ 13131 w 1517375"/>
                      <a:gd name="connsiteY39" fmla="*/ 803154 h 2253342"/>
                      <a:gd name="connsiteX40" fmla="*/ 1532 w 1517375"/>
                      <a:gd name="connsiteY40" fmla="*/ 877906 h 2253342"/>
                      <a:gd name="connsiteX41" fmla="*/ 12417 w 1517375"/>
                      <a:gd name="connsiteY41" fmla="*/ 1023257 h 2253342"/>
                      <a:gd name="connsiteX42" fmla="*/ 5107 w 1517375"/>
                      <a:gd name="connsiteY42" fmla="*/ 1141777 h 2253342"/>
                      <a:gd name="connsiteX43" fmla="*/ 2849 w 1517375"/>
                      <a:gd name="connsiteY43" fmla="*/ 1251857 h 2253342"/>
                      <a:gd name="connsiteX44" fmla="*/ 46392 w 1517375"/>
                      <a:gd name="connsiteY44" fmla="*/ 1306285 h 2253342"/>
                      <a:gd name="connsiteX45" fmla="*/ 57277 w 1517375"/>
                      <a:gd name="connsiteY45" fmla="*/ 1338942 h 2253342"/>
                      <a:gd name="connsiteX46" fmla="*/ 35506 w 1517375"/>
                      <a:gd name="connsiteY46" fmla="*/ 1534885 h 2253342"/>
                      <a:gd name="connsiteX47" fmla="*/ 24620 w 1517375"/>
                      <a:gd name="connsiteY47" fmla="*/ 1567542 h 2253342"/>
                      <a:gd name="connsiteX48" fmla="*/ 35506 w 1517375"/>
                      <a:gd name="connsiteY48" fmla="*/ 1709057 h 2253342"/>
                      <a:gd name="connsiteX49" fmla="*/ 57277 w 1517375"/>
                      <a:gd name="connsiteY49" fmla="*/ 1741714 h 2253342"/>
                      <a:gd name="connsiteX50" fmla="*/ 100820 w 1517375"/>
                      <a:gd name="connsiteY50" fmla="*/ 1785257 h 2253342"/>
                      <a:gd name="connsiteX51" fmla="*/ 122592 w 1517375"/>
                      <a:gd name="connsiteY51" fmla="*/ 1807028 h 2253342"/>
                      <a:gd name="connsiteX52" fmla="*/ 144363 w 1517375"/>
                      <a:gd name="connsiteY52" fmla="*/ 1828800 h 2253342"/>
                      <a:gd name="connsiteX53" fmla="*/ 177020 w 1517375"/>
                      <a:gd name="connsiteY53" fmla="*/ 1850571 h 2253342"/>
                      <a:gd name="connsiteX54" fmla="*/ 220563 w 1517375"/>
                      <a:gd name="connsiteY54" fmla="*/ 1905000 h 2253342"/>
                      <a:gd name="connsiteX55" fmla="*/ 242335 w 1517375"/>
                      <a:gd name="connsiteY55" fmla="*/ 1937657 h 2253342"/>
                      <a:gd name="connsiteX56" fmla="*/ 318535 w 1517375"/>
                      <a:gd name="connsiteY56" fmla="*/ 2002971 h 2253342"/>
                      <a:gd name="connsiteX57" fmla="*/ 405620 w 1517375"/>
                      <a:gd name="connsiteY57" fmla="*/ 2079171 h 2253342"/>
                      <a:gd name="connsiteX58" fmla="*/ 427392 w 1517375"/>
                      <a:gd name="connsiteY58" fmla="*/ 2100942 h 2253342"/>
                      <a:gd name="connsiteX59" fmla="*/ 492706 w 1517375"/>
                      <a:gd name="connsiteY59" fmla="*/ 2122714 h 2253342"/>
                      <a:gd name="connsiteX60" fmla="*/ 525363 w 1517375"/>
                      <a:gd name="connsiteY60" fmla="*/ 2133600 h 2253342"/>
                      <a:gd name="connsiteX61" fmla="*/ 601563 w 1517375"/>
                      <a:gd name="connsiteY61" fmla="*/ 2177142 h 2253342"/>
                      <a:gd name="connsiteX62" fmla="*/ 699535 w 1517375"/>
                      <a:gd name="connsiteY62" fmla="*/ 2198914 h 2253342"/>
                      <a:gd name="connsiteX63" fmla="*/ 786620 w 1517375"/>
                      <a:gd name="connsiteY63" fmla="*/ 2220685 h 2253342"/>
                      <a:gd name="connsiteX64" fmla="*/ 851935 w 1517375"/>
                      <a:gd name="connsiteY64" fmla="*/ 2242457 h 2253342"/>
                      <a:gd name="connsiteX65" fmla="*/ 884592 w 1517375"/>
                      <a:gd name="connsiteY65" fmla="*/ 2253342 h 2253342"/>
                      <a:gd name="connsiteX66" fmla="*/ 1026106 w 1517375"/>
                      <a:gd name="connsiteY66" fmla="*/ 2242457 h 2253342"/>
                      <a:gd name="connsiteX67" fmla="*/ 1091420 w 1517375"/>
                      <a:gd name="connsiteY67" fmla="*/ 2177142 h 2253342"/>
                      <a:gd name="connsiteX68" fmla="*/ 1145849 w 1517375"/>
                      <a:gd name="connsiteY68" fmla="*/ 2122714 h 2253342"/>
                      <a:gd name="connsiteX69" fmla="*/ 1167620 w 1517375"/>
                      <a:gd name="connsiteY69" fmla="*/ 2090057 h 2253342"/>
                      <a:gd name="connsiteX70" fmla="*/ 1222049 w 1517375"/>
                      <a:gd name="connsiteY70" fmla="*/ 2035628 h 2253342"/>
                      <a:gd name="connsiteX71" fmla="*/ 1287363 w 1517375"/>
                      <a:gd name="connsiteY71" fmla="*/ 1970314 h 2253342"/>
                      <a:gd name="connsiteX72" fmla="*/ 1314202 w 1517375"/>
                      <a:gd name="connsiteY72" fmla="*/ 1875554 h 2253342"/>
                      <a:gd name="connsiteX73" fmla="*/ 1326655 w 1517375"/>
                      <a:gd name="connsiteY73" fmla="*/ 1713208 h 2253342"/>
                      <a:gd name="connsiteX74" fmla="*/ 1386402 w 1517375"/>
                      <a:gd name="connsiteY74" fmla="*/ 1453285 h 2253342"/>
                      <a:gd name="connsiteX75" fmla="*/ 1419786 w 1517375"/>
                      <a:gd name="connsiteY75" fmla="*/ 1288794 h 2253342"/>
                      <a:gd name="connsiteX0" fmla="*/ 1484873 w 1517375"/>
                      <a:gd name="connsiteY0" fmla="*/ 1219825 h 2253342"/>
                      <a:gd name="connsiteX1" fmla="*/ 1515213 w 1517375"/>
                      <a:gd name="connsiteY1" fmla="*/ 999524 h 2253342"/>
                      <a:gd name="connsiteX2" fmla="*/ 1483306 w 1517375"/>
                      <a:gd name="connsiteY2" fmla="*/ 783771 h 2253342"/>
                      <a:gd name="connsiteX3" fmla="*/ 1461535 w 1517375"/>
                      <a:gd name="connsiteY3" fmla="*/ 751114 h 2253342"/>
                      <a:gd name="connsiteX4" fmla="*/ 1451394 w 1517375"/>
                      <a:gd name="connsiteY4" fmla="*/ 696685 h 2253342"/>
                      <a:gd name="connsiteX5" fmla="*/ 1440757 w 1517375"/>
                      <a:gd name="connsiteY5" fmla="*/ 653142 h 2253342"/>
                      <a:gd name="connsiteX6" fmla="*/ 1424305 w 1517375"/>
                      <a:gd name="connsiteY6" fmla="*/ 620485 h 2253342"/>
                      <a:gd name="connsiteX7" fmla="*/ 1341792 w 1517375"/>
                      <a:gd name="connsiteY7" fmla="*/ 544285 h 2253342"/>
                      <a:gd name="connsiteX8" fmla="*/ 1320020 w 1517375"/>
                      <a:gd name="connsiteY8" fmla="*/ 478971 h 2253342"/>
                      <a:gd name="connsiteX9" fmla="*/ 1309135 w 1517375"/>
                      <a:gd name="connsiteY9" fmla="*/ 446314 h 2253342"/>
                      <a:gd name="connsiteX10" fmla="*/ 1254706 w 1517375"/>
                      <a:gd name="connsiteY10" fmla="*/ 391885 h 2253342"/>
                      <a:gd name="connsiteX11" fmla="*/ 1200277 w 1517375"/>
                      <a:gd name="connsiteY11" fmla="*/ 337457 h 2253342"/>
                      <a:gd name="connsiteX12" fmla="*/ 1178506 w 1517375"/>
                      <a:gd name="connsiteY12" fmla="*/ 315685 h 2253342"/>
                      <a:gd name="connsiteX13" fmla="*/ 1113192 w 1517375"/>
                      <a:gd name="connsiteY13" fmla="*/ 293914 h 2253342"/>
                      <a:gd name="connsiteX14" fmla="*/ 1080535 w 1517375"/>
                      <a:gd name="connsiteY14" fmla="*/ 283028 h 2253342"/>
                      <a:gd name="connsiteX15" fmla="*/ 1004335 w 1517375"/>
                      <a:gd name="connsiteY15" fmla="*/ 261257 h 2253342"/>
                      <a:gd name="connsiteX16" fmla="*/ 949906 w 1517375"/>
                      <a:gd name="connsiteY16" fmla="*/ 217714 h 2253342"/>
                      <a:gd name="connsiteX17" fmla="*/ 895477 w 1517375"/>
                      <a:gd name="connsiteY17" fmla="*/ 174171 h 2253342"/>
                      <a:gd name="connsiteX18" fmla="*/ 862820 w 1517375"/>
                      <a:gd name="connsiteY18" fmla="*/ 163285 h 2253342"/>
                      <a:gd name="connsiteX19" fmla="*/ 830163 w 1517375"/>
                      <a:gd name="connsiteY19" fmla="*/ 141514 h 2253342"/>
                      <a:gd name="connsiteX20" fmla="*/ 797506 w 1517375"/>
                      <a:gd name="connsiteY20" fmla="*/ 130628 h 2253342"/>
                      <a:gd name="connsiteX21" fmla="*/ 699535 w 1517375"/>
                      <a:gd name="connsiteY21" fmla="*/ 76200 h 2253342"/>
                      <a:gd name="connsiteX22" fmla="*/ 645106 w 1517375"/>
                      <a:gd name="connsiteY22" fmla="*/ 32657 h 2253342"/>
                      <a:gd name="connsiteX23" fmla="*/ 503592 w 1517375"/>
                      <a:gd name="connsiteY23" fmla="*/ 0 h 2253342"/>
                      <a:gd name="connsiteX24" fmla="*/ 351192 w 1517375"/>
                      <a:gd name="connsiteY24" fmla="*/ 21771 h 2253342"/>
                      <a:gd name="connsiteX25" fmla="*/ 329420 w 1517375"/>
                      <a:gd name="connsiteY25" fmla="*/ 43542 h 2253342"/>
                      <a:gd name="connsiteX26" fmla="*/ 296763 w 1517375"/>
                      <a:gd name="connsiteY26" fmla="*/ 97971 h 2253342"/>
                      <a:gd name="connsiteX27" fmla="*/ 285877 w 1517375"/>
                      <a:gd name="connsiteY27" fmla="*/ 130628 h 2253342"/>
                      <a:gd name="connsiteX28" fmla="*/ 264106 w 1517375"/>
                      <a:gd name="connsiteY28" fmla="*/ 163285 h 2253342"/>
                      <a:gd name="connsiteX29" fmla="*/ 253220 w 1517375"/>
                      <a:gd name="connsiteY29" fmla="*/ 217714 h 2253342"/>
                      <a:gd name="connsiteX30" fmla="*/ 242335 w 1517375"/>
                      <a:gd name="connsiteY30" fmla="*/ 250371 h 2253342"/>
                      <a:gd name="connsiteX31" fmla="*/ 231449 w 1517375"/>
                      <a:gd name="connsiteY31" fmla="*/ 293914 h 2253342"/>
                      <a:gd name="connsiteX32" fmla="*/ 198792 w 1517375"/>
                      <a:gd name="connsiteY32" fmla="*/ 348342 h 2253342"/>
                      <a:gd name="connsiteX33" fmla="*/ 198792 w 1517375"/>
                      <a:gd name="connsiteY33" fmla="*/ 348342 h 2253342"/>
                      <a:gd name="connsiteX34" fmla="*/ 111706 w 1517375"/>
                      <a:gd name="connsiteY34" fmla="*/ 457200 h 2253342"/>
                      <a:gd name="connsiteX35" fmla="*/ 100820 w 1517375"/>
                      <a:gd name="connsiteY35" fmla="*/ 489857 h 2253342"/>
                      <a:gd name="connsiteX36" fmla="*/ 68163 w 1517375"/>
                      <a:gd name="connsiteY36" fmla="*/ 511628 h 2253342"/>
                      <a:gd name="connsiteX37" fmla="*/ 46392 w 1517375"/>
                      <a:gd name="connsiteY37" fmla="*/ 533400 h 2253342"/>
                      <a:gd name="connsiteX38" fmla="*/ 32438 w 1517375"/>
                      <a:gd name="connsiteY38" fmla="*/ 700523 h 2253342"/>
                      <a:gd name="connsiteX39" fmla="*/ 13131 w 1517375"/>
                      <a:gd name="connsiteY39" fmla="*/ 803154 h 2253342"/>
                      <a:gd name="connsiteX40" fmla="*/ 1532 w 1517375"/>
                      <a:gd name="connsiteY40" fmla="*/ 877906 h 2253342"/>
                      <a:gd name="connsiteX41" fmla="*/ 12417 w 1517375"/>
                      <a:gd name="connsiteY41" fmla="*/ 1023257 h 2253342"/>
                      <a:gd name="connsiteX42" fmla="*/ 5107 w 1517375"/>
                      <a:gd name="connsiteY42" fmla="*/ 1141777 h 2253342"/>
                      <a:gd name="connsiteX43" fmla="*/ 2849 w 1517375"/>
                      <a:gd name="connsiteY43" fmla="*/ 1251857 h 2253342"/>
                      <a:gd name="connsiteX44" fmla="*/ 46392 w 1517375"/>
                      <a:gd name="connsiteY44" fmla="*/ 1306285 h 2253342"/>
                      <a:gd name="connsiteX45" fmla="*/ 57277 w 1517375"/>
                      <a:gd name="connsiteY45" fmla="*/ 1338942 h 2253342"/>
                      <a:gd name="connsiteX46" fmla="*/ 35506 w 1517375"/>
                      <a:gd name="connsiteY46" fmla="*/ 1534885 h 2253342"/>
                      <a:gd name="connsiteX47" fmla="*/ 24620 w 1517375"/>
                      <a:gd name="connsiteY47" fmla="*/ 1567542 h 2253342"/>
                      <a:gd name="connsiteX48" fmla="*/ 35506 w 1517375"/>
                      <a:gd name="connsiteY48" fmla="*/ 1709057 h 2253342"/>
                      <a:gd name="connsiteX49" fmla="*/ 57277 w 1517375"/>
                      <a:gd name="connsiteY49" fmla="*/ 1741714 h 2253342"/>
                      <a:gd name="connsiteX50" fmla="*/ 100820 w 1517375"/>
                      <a:gd name="connsiteY50" fmla="*/ 1785257 h 2253342"/>
                      <a:gd name="connsiteX51" fmla="*/ 122592 w 1517375"/>
                      <a:gd name="connsiteY51" fmla="*/ 1807028 h 2253342"/>
                      <a:gd name="connsiteX52" fmla="*/ 144363 w 1517375"/>
                      <a:gd name="connsiteY52" fmla="*/ 1828800 h 2253342"/>
                      <a:gd name="connsiteX53" fmla="*/ 177020 w 1517375"/>
                      <a:gd name="connsiteY53" fmla="*/ 1850571 h 2253342"/>
                      <a:gd name="connsiteX54" fmla="*/ 220563 w 1517375"/>
                      <a:gd name="connsiteY54" fmla="*/ 1905000 h 2253342"/>
                      <a:gd name="connsiteX55" fmla="*/ 242335 w 1517375"/>
                      <a:gd name="connsiteY55" fmla="*/ 1937657 h 2253342"/>
                      <a:gd name="connsiteX56" fmla="*/ 318535 w 1517375"/>
                      <a:gd name="connsiteY56" fmla="*/ 2002971 h 2253342"/>
                      <a:gd name="connsiteX57" fmla="*/ 405620 w 1517375"/>
                      <a:gd name="connsiteY57" fmla="*/ 2079171 h 2253342"/>
                      <a:gd name="connsiteX58" fmla="*/ 427392 w 1517375"/>
                      <a:gd name="connsiteY58" fmla="*/ 2100942 h 2253342"/>
                      <a:gd name="connsiteX59" fmla="*/ 492706 w 1517375"/>
                      <a:gd name="connsiteY59" fmla="*/ 2122714 h 2253342"/>
                      <a:gd name="connsiteX60" fmla="*/ 525363 w 1517375"/>
                      <a:gd name="connsiteY60" fmla="*/ 2133600 h 2253342"/>
                      <a:gd name="connsiteX61" fmla="*/ 601563 w 1517375"/>
                      <a:gd name="connsiteY61" fmla="*/ 2177142 h 2253342"/>
                      <a:gd name="connsiteX62" fmla="*/ 699535 w 1517375"/>
                      <a:gd name="connsiteY62" fmla="*/ 2198914 h 2253342"/>
                      <a:gd name="connsiteX63" fmla="*/ 786620 w 1517375"/>
                      <a:gd name="connsiteY63" fmla="*/ 2220685 h 2253342"/>
                      <a:gd name="connsiteX64" fmla="*/ 851935 w 1517375"/>
                      <a:gd name="connsiteY64" fmla="*/ 2242457 h 2253342"/>
                      <a:gd name="connsiteX65" fmla="*/ 884592 w 1517375"/>
                      <a:gd name="connsiteY65" fmla="*/ 2253342 h 2253342"/>
                      <a:gd name="connsiteX66" fmla="*/ 1026106 w 1517375"/>
                      <a:gd name="connsiteY66" fmla="*/ 2242457 h 2253342"/>
                      <a:gd name="connsiteX67" fmla="*/ 1091420 w 1517375"/>
                      <a:gd name="connsiteY67" fmla="*/ 2177142 h 2253342"/>
                      <a:gd name="connsiteX68" fmla="*/ 1145849 w 1517375"/>
                      <a:gd name="connsiteY68" fmla="*/ 2122714 h 2253342"/>
                      <a:gd name="connsiteX69" fmla="*/ 1167620 w 1517375"/>
                      <a:gd name="connsiteY69" fmla="*/ 2090057 h 2253342"/>
                      <a:gd name="connsiteX70" fmla="*/ 1222049 w 1517375"/>
                      <a:gd name="connsiteY70" fmla="*/ 2035628 h 2253342"/>
                      <a:gd name="connsiteX71" fmla="*/ 1287363 w 1517375"/>
                      <a:gd name="connsiteY71" fmla="*/ 1970314 h 2253342"/>
                      <a:gd name="connsiteX72" fmla="*/ 1314202 w 1517375"/>
                      <a:gd name="connsiteY72" fmla="*/ 1875554 h 2253342"/>
                      <a:gd name="connsiteX73" fmla="*/ 1326655 w 1517375"/>
                      <a:gd name="connsiteY73" fmla="*/ 1713208 h 2253342"/>
                      <a:gd name="connsiteX74" fmla="*/ 1386402 w 1517375"/>
                      <a:gd name="connsiteY74" fmla="*/ 1453285 h 2253342"/>
                      <a:gd name="connsiteX75" fmla="*/ 1386379 w 1517375"/>
                      <a:gd name="connsiteY75" fmla="*/ 1325601 h 2253342"/>
                      <a:gd name="connsiteX0" fmla="*/ 1457034 w 1516627"/>
                      <a:gd name="connsiteY0" fmla="*/ 1219825 h 2253342"/>
                      <a:gd name="connsiteX1" fmla="*/ 1515213 w 1516627"/>
                      <a:gd name="connsiteY1" fmla="*/ 999524 h 2253342"/>
                      <a:gd name="connsiteX2" fmla="*/ 1483306 w 1516627"/>
                      <a:gd name="connsiteY2" fmla="*/ 783771 h 2253342"/>
                      <a:gd name="connsiteX3" fmla="*/ 1461535 w 1516627"/>
                      <a:gd name="connsiteY3" fmla="*/ 751114 h 2253342"/>
                      <a:gd name="connsiteX4" fmla="*/ 1451394 w 1516627"/>
                      <a:gd name="connsiteY4" fmla="*/ 696685 h 2253342"/>
                      <a:gd name="connsiteX5" fmla="*/ 1440757 w 1516627"/>
                      <a:gd name="connsiteY5" fmla="*/ 653142 h 2253342"/>
                      <a:gd name="connsiteX6" fmla="*/ 1424305 w 1516627"/>
                      <a:gd name="connsiteY6" fmla="*/ 620485 h 2253342"/>
                      <a:gd name="connsiteX7" fmla="*/ 1341792 w 1516627"/>
                      <a:gd name="connsiteY7" fmla="*/ 544285 h 2253342"/>
                      <a:gd name="connsiteX8" fmla="*/ 1320020 w 1516627"/>
                      <a:gd name="connsiteY8" fmla="*/ 478971 h 2253342"/>
                      <a:gd name="connsiteX9" fmla="*/ 1309135 w 1516627"/>
                      <a:gd name="connsiteY9" fmla="*/ 446314 h 2253342"/>
                      <a:gd name="connsiteX10" fmla="*/ 1254706 w 1516627"/>
                      <a:gd name="connsiteY10" fmla="*/ 391885 h 2253342"/>
                      <a:gd name="connsiteX11" fmla="*/ 1200277 w 1516627"/>
                      <a:gd name="connsiteY11" fmla="*/ 337457 h 2253342"/>
                      <a:gd name="connsiteX12" fmla="*/ 1178506 w 1516627"/>
                      <a:gd name="connsiteY12" fmla="*/ 315685 h 2253342"/>
                      <a:gd name="connsiteX13" fmla="*/ 1113192 w 1516627"/>
                      <a:gd name="connsiteY13" fmla="*/ 293914 h 2253342"/>
                      <a:gd name="connsiteX14" fmla="*/ 1080535 w 1516627"/>
                      <a:gd name="connsiteY14" fmla="*/ 283028 h 2253342"/>
                      <a:gd name="connsiteX15" fmla="*/ 1004335 w 1516627"/>
                      <a:gd name="connsiteY15" fmla="*/ 261257 h 2253342"/>
                      <a:gd name="connsiteX16" fmla="*/ 949906 w 1516627"/>
                      <a:gd name="connsiteY16" fmla="*/ 217714 h 2253342"/>
                      <a:gd name="connsiteX17" fmla="*/ 895477 w 1516627"/>
                      <a:gd name="connsiteY17" fmla="*/ 174171 h 2253342"/>
                      <a:gd name="connsiteX18" fmla="*/ 862820 w 1516627"/>
                      <a:gd name="connsiteY18" fmla="*/ 163285 h 2253342"/>
                      <a:gd name="connsiteX19" fmla="*/ 830163 w 1516627"/>
                      <a:gd name="connsiteY19" fmla="*/ 141514 h 2253342"/>
                      <a:gd name="connsiteX20" fmla="*/ 797506 w 1516627"/>
                      <a:gd name="connsiteY20" fmla="*/ 130628 h 2253342"/>
                      <a:gd name="connsiteX21" fmla="*/ 699535 w 1516627"/>
                      <a:gd name="connsiteY21" fmla="*/ 76200 h 2253342"/>
                      <a:gd name="connsiteX22" fmla="*/ 645106 w 1516627"/>
                      <a:gd name="connsiteY22" fmla="*/ 32657 h 2253342"/>
                      <a:gd name="connsiteX23" fmla="*/ 503592 w 1516627"/>
                      <a:gd name="connsiteY23" fmla="*/ 0 h 2253342"/>
                      <a:gd name="connsiteX24" fmla="*/ 351192 w 1516627"/>
                      <a:gd name="connsiteY24" fmla="*/ 21771 h 2253342"/>
                      <a:gd name="connsiteX25" fmla="*/ 329420 w 1516627"/>
                      <a:gd name="connsiteY25" fmla="*/ 43542 h 2253342"/>
                      <a:gd name="connsiteX26" fmla="*/ 296763 w 1516627"/>
                      <a:gd name="connsiteY26" fmla="*/ 97971 h 2253342"/>
                      <a:gd name="connsiteX27" fmla="*/ 285877 w 1516627"/>
                      <a:gd name="connsiteY27" fmla="*/ 130628 h 2253342"/>
                      <a:gd name="connsiteX28" fmla="*/ 264106 w 1516627"/>
                      <a:gd name="connsiteY28" fmla="*/ 163285 h 2253342"/>
                      <a:gd name="connsiteX29" fmla="*/ 253220 w 1516627"/>
                      <a:gd name="connsiteY29" fmla="*/ 217714 h 2253342"/>
                      <a:gd name="connsiteX30" fmla="*/ 242335 w 1516627"/>
                      <a:gd name="connsiteY30" fmla="*/ 250371 h 2253342"/>
                      <a:gd name="connsiteX31" fmla="*/ 231449 w 1516627"/>
                      <a:gd name="connsiteY31" fmla="*/ 293914 h 2253342"/>
                      <a:gd name="connsiteX32" fmla="*/ 198792 w 1516627"/>
                      <a:gd name="connsiteY32" fmla="*/ 348342 h 2253342"/>
                      <a:gd name="connsiteX33" fmla="*/ 198792 w 1516627"/>
                      <a:gd name="connsiteY33" fmla="*/ 348342 h 2253342"/>
                      <a:gd name="connsiteX34" fmla="*/ 111706 w 1516627"/>
                      <a:gd name="connsiteY34" fmla="*/ 457200 h 2253342"/>
                      <a:gd name="connsiteX35" fmla="*/ 100820 w 1516627"/>
                      <a:gd name="connsiteY35" fmla="*/ 489857 h 2253342"/>
                      <a:gd name="connsiteX36" fmla="*/ 68163 w 1516627"/>
                      <a:gd name="connsiteY36" fmla="*/ 511628 h 2253342"/>
                      <a:gd name="connsiteX37" fmla="*/ 46392 w 1516627"/>
                      <a:gd name="connsiteY37" fmla="*/ 533400 h 2253342"/>
                      <a:gd name="connsiteX38" fmla="*/ 32438 w 1516627"/>
                      <a:gd name="connsiteY38" fmla="*/ 700523 h 2253342"/>
                      <a:gd name="connsiteX39" fmla="*/ 13131 w 1516627"/>
                      <a:gd name="connsiteY39" fmla="*/ 803154 h 2253342"/>
                      <a:gd name="connsiteX40" fmla="*/ 1532 w 1516627"/>
                      <a:gd name="connsiteY40" fmla="*/ 877906 h 2253342"/>
                      <a:gd name="connsiteX41" fmla="*/ 12417 w 1516627"/>
                      <a:gd name="connsiteY41" fmla="*/ 1023257 h 2253342"/>
                      <a:gd name="connsiteX42" fmla="*/ 5107 w 1516627"/>
                      <a:gd name="connsiteY42" fmla="*/ 1141777 h 2253342"/>
                      <a:gd name="connsiteX43" fmla="*/ 2849 w 1516627"/>
                      <a:gd name="connsiteY43" fmla="*/ 1251857 h 2253342"/>
                      <a:gd name="connsiteX44" fmla="*/ 46392 w 1516627"/>
                      <a:gd name="connsiteY44" fmla="*/ 1306285 h 2253342"/>
                      <a:gd name="connsiteX45" fmla="*/ 57277 w 1516627"/>
                      <a:gd name="connsiteY45" fmla="*/ 1338942 h 2253342"/>
                      <a:gd name="connsiteX46" fmla="*/ 35506 w 1516627"/>
                      <a:gd name="connsiteY46" fmla="*/ 1534885 h 2253342"/>
                      <a:gd name="connsiteX47" fmla="*/ 24620 w 1516627"/>
                      <a:gd name="connsiteY47" fmla="*/ 1567542 h 2253342"/>
                      <a:gd name="connsiteX48" fmla="*/ 35506 w 1516627"/>
                      <a:gd name="connsiteY48" fmla="*/ 1709057 h 2253342"/>
                      <a:gd name="connsiteX49" fmla="*/ 57277 w 1516627"/>
                      <a:gd name="connsiteY49" fmla="*/ 1741714 h 2253342"/>
                      <a:gd name="connsiteX50" fmla="*/ 100820 w 1516627"/>
                      <a:gd name="connsiteY50" fmla="*/ 1785257 h 2253342"/>
                      <a:gd name="connsiteX51" fmla="*/ 122592 w 1516627"/>
                      <a:gd name="connsiteY51" fmla="*/ 1807028 h 2253342"/>
                      <a:gd name="connsiteX52" fmla="*/ 144363 w 1516627"/>
                      <a:gd name="connsiteY52" fmla="*/ 1828800 h 2253342"/>
                      <a:gd name="connsiteX53" fmla="*/ 177020 w 1516627"/>
                      <a:gd name="connsiteY53" fmla="*/ 1850571 h 2253342"/>
                      <a:gd name="connsiteX54" fmla="*/ 220563 w 1516627"/>
                      <a:gd name="connsiteY54" fmla="*/ 1905000 h 2253342"/>
                      <a:gd name="connsiteX55" fmla="*/ 242335 w 1516627"/>
                      <a:gd name="connsiteY55" fmla="*/ 1937657 h 2253342"/>
                      <a:gd name="connsiteX56" fmla="*/ 318535 w 1516627"/>
                      <a:gd name="connsiteY56" fmla="*/ 2002971 h 2253342"/>
                      <a:gd name="connsiteX57" fmla="*/ 405620 w 1516627"/>
                      <a:gd name="connsiteY57" fmla="*/ 2079171 h 2253342"/>
                      <a:gd name="connsiteX58" fmla="*/ 427392 w 1516627"/>
                      <a:gd name="connsiteY58" fmla="*/ 2100942 h 2253342"/>
                      <a:gd name="connsiteX59" fmla="*/ 492706 w 1516627"/>
                      <a:gd name="connsiteY59" fmla="*/ 2122714 h 2253342"/>
                      <a:gd name="connsiteX60" fmla="*/ 525363 w 1516627"/>
                      <a:gd name="connsiteY60" fmla="*/ 2133600 h 2253342"/>
                      <a:gd name="connsiteX61" fmla="*/ 601563 w 1516627"/>
                      <a:gd name="connsiteY61" fmla="*/ 2177142 h 2253342"/>
                      <a:gd name="connsiteX62" fmla="*/ 699535 w 1516627"/>
                      <a:gd name="connsiteY62" fmla="*/ 2198914 h 2253342"/>
                      <a:gd name="connsiteX63" fmla="*/ 786620 w 1516627"/>
                      <a:gd name="connsiteY63" fmla="*/ 2220685 h 2253342"/>
                      <a:gd name="connsiteX64" fmla="*/ 851935 w 1516627"/>
                      <a:gd name="connsiteY64" fmla="*/ 2242457 h 2253342"/>
                      <a:gd name="connsiteX65" fmla="*/ 884592 w 1516627"/>
                      <a:gd name="connsiteY65" fmla="*/ 2253342 h 2253342"/>
                      <a:gd name="connsiteX66" fmla="*/ 1026106 w 1516627"/>
                      <a:gd name="connsiteY66" fmla="*/ 2242457 h 2253342"/>
                      <a:gd name="connsiteX67" fmla="*/ 1091420 w 1516627"/>
                      <a:gd name="connsiteY67" fmla="*/ 2177142 h 2253342"/>
                      <a:gd name="connsiteX68" fmla="*/ 1145849 w 1516627"/>
                      <a:gd name="connsiteY68" fmla="*/ 2122714 h 2253342"/>
                      <a:gd name="connsiteX69" fmla="*/ 1167620 w 1516627"/>
                      <a:gd name="connsiteY69" fmla="*/ 2090057 h 2253342"/>
                      <a:gd name="connsiteX70" fmla="*/ 1222049 w 1516627"/>
                      <a:gd name="connsiteY70" fmla="*/ 2035628 h 2253342"/>
                      <a:gd name="connsiteX71" fmla="*/ 1287363 w 1516627"/>
                      <a:gd name="connsiteY71" fmla="*/ 1970314 h 2253342"/>
                      <a:gd name="connsiteX72" fmla="*/ 1314202 w 1516627"/>
                      <a:gd name="connsiteY72" fmla="*/ 1875554 h 2253342"/>
                      <a:gd name="connsiteX73" fmla="*/ 1326655 w 1516627"/>
                      <a:gd name="connsiteY73" fmla="*/ 1713208 h 2253342"/>
                      <a:gd name="connsiteX74" fmla="*/ 1386402 w 1516627"/>
                      <a:gd name="connsiteY74" fmla="*/ 1453285 h 2253342"/>
                      <a:gd name="connsiteX75" fmla="*/ 1386379 w 1516627"/>
                      <a:gd name="connsiteY75" fmla="*/ 1325601 h 2253342"/>
                      <a:gd name="connsiteX0" fmla="*/ 1457034 w 1489536"/>
                      <a:gd name="connsiteY0" fmla="*/ 1219825 h 2253342"/>
                      <a:gd name="connsiteX1" fmla="*/ 1487374 w 1489536"/>
                      <a:gd name="connsiteY1" fmla="*/ 999524 h 2253342"/>
                      <a:gd name="connsiteX2" fmla="*/ 1483306 w 1489536"/>
                      <a:gd name="connsiteY2" fmla="*/ 783771 h 2253342"/>
                      <a:gd name="connsiteX3" fmla="*/ 1461535 w 1489536"/>
                      <a:gd name="connsiteY3" fmla="*/ 751114 h 2253342"/>
                      <a:gd name="connsiteX4" fmla="*/ 1451394 w 1489536"/>
                      <a:gd name="connsiteY4" fmla="*/ 696685 h 2253342"/>
                      <a:gd name="connsiteX5" fmla="*/ 1440757 w 1489536"/>
                      <a:gd name="connsiteY5" fmla="*/ 653142 h 2253342"/>
                      <a:gd name="connsiteX6" fmla="*/ 1424305 w 1489536"/>
                      <a:gd name="connsiteY6" fmla="*/ 620485 h 2253342"/>
                      <a:gd name="connsiteX7" fmla="*/ 1341792 w 1489536"/>
                      <a:gd name="connsiteY7" fmla="*/ 544285 h 2253342"/>
                      <a:gd name="connsiteX8" fmla="*/ 1320020 w 1489536"/>
                      <a:gd name="connsiteY8" fmla="*/ 478971 h 2253342"/>
                      <a:gd name="connsiteX9" fmla="*/ 1309135 w 1489536"/>
                      <a:gd name="connsiteY9" fmla="*/ 446314 h 2253342"/>
                      <a:gd name="connsiteX10" fmla="*/ 1254706 w 1489536"/>
                      <a:gd name="connsiteY10" fmla="*/ 391885 h 2253342"/>
                      <a:gd name="connsiteX11" fmla="*/ 1200277 w 1489536"/>
                      <a:gd name="connsiteY11" fmla="*/ 337457 h 2253342"/>
                      <a:gd name="connsiteX12" fmla="*/ 1178506 w 1489536"/>
                      <a:gd name="connsiteY12" fmla="*/ 315685 h 2253342"/>
                      <a:gd name="connsiteX13" fmla="*/ 1113192 w 1489536"/>
                      <a:gd name="connsiteY13" fmla="*/ 293914 h 2253342"/>
                      <a:gd name="connsiteX14" fmla="*/ 1080535 w 1489536"/>
                      <a:gd name="connsiteY14" fmla="*/ 283028 h 2253342"/>
                      <a:gd name="connsiteX15" fmla="*/ 1004335 w 1489536"/>
                      <a:gd name="connsiteY15" fmla="*/ 261257 h 2253342"/>
                      <a:gd name="connsiteX16" fmla="*/ 949906 w 1489536"/>
                      <a:gd name="connsiteY16" fmla="*/ 217714 h 2253342"/>
                      <a:gd name="connsiteX17" fmla="*/ 895477 w 1489536"/>
                      <a:gd name="connsiteY17" fmla="*/ 174171 h 2253342"/>
                      <a:gd name="connsiteX18" fmla="*/ 862820 w 1489536"/>
                      <a:gd name="connsiteY18" fmla="*/ 163285 h 2253342"/>
                      <a:gd name="connsiteX19" fmla="*/ 830163 w 1489536"/>
                      <a:gd name="connsiteY19" fmla="*/ 141514 h 2253342"/>
                      <a:gd name="connsiteX20" fmla="*/ 797506 w 1489536"/>
                      <a:gd name="connsiteY20" fmla="*/ 130628 h 2253342"/>
                      <a:gd name="connsiteX21" fmla="*/ 699535 w 1489536"/>
                      <a:gd name="connsiteY21" fmla="*/ 76200 h 2253342"/>
                      <a:gd name="connsiteX22" fmla="*/ 645106 w 1489536"/>
                      <a:gd name="connsiteY22" fmla="*/ 32657 h 2253342"/>
                      <a:gd name="connsiteX23" fmla="*/ 503592 w 1489536"/>
                      <a:gd name="connsiteY23" fmla="*/ 0 h 2253342"/>
                      <a:gd name="connsiteX24" fmla="*/ 351192 w 1489536"/>
                      <a:gd name="connsiteY24" fmla="*/ 21771 h 2253342"/>
                      <a:gd name="connsiteX25" fmla="*/ 329420 w 1489536"/>
                      <a:gd name="connsiteY25" fmla="*/ 43542 h 2253342"/>
                      <a:gd name="connsiteX26" fmla="*/ 296763 w 1489536"/>
                      <a:gd name="connsiteY26" fmla="*/ 97971 h 2253342"/>
                      <a:gd name="connsiteX27" fmla="*/ 285877 w 1489536"/>
                      <a:gd name="connsiteY27" fmla="*/ 130628 h 2253342"/>
                      <a:gd name="connsiteX28" fmla="*/ 264106 w 1489536"/>
                      <a:gd name="connsiteY28" fmla="*/ 163285 h 2253342"/>
                      <a:gd name="connsiteX29" fmla="*/ 253220 w 1489536"/>
                      <a:gd name="connsiteY29" fmla="*/ 217714 h 2253342"/>
                      <a:gd name="connsiteX30" fmla="*/ 242335 w 1489536"/>
                      <a:gd name="connsiteY30" fmla="*/ 250371 h 2253342"/>
                      <a:gd name="connsiteX31" fmla="*/ 231449 w 1489536"/>
                      <a:gd name="connsiteY31" fmla="*/ 293914 h 2253342"/>
                      <a:gd name="connsiteX32" fmla="*/ 198792 w 1489536"/>
                      <a:gd name="connsiteY32" fmla="*/ 348342 h 2253342"/>
                      <a:gd name="connsiteX33" fmla="*/ 198792 w 1489536"/>
                      <a:gd name="connsiteY33" fmla="*/ 348342 h 2253342"/>
                      <a:gd name="connsiteX34" fmla="*/ 111706 w 1489536"/>
                      <a:gd name="connsiteY34" fmla="*/ 457200 h 2253342"/>
                      <a:gd name="connsiteX35" fmla="*/ 100820 w 1489536"/>
                      <a:gd name="connsiteY35" fmla="*/ 489857 h 2253342"/>
                      <a:gd name="connsiteX36" fmla="*/ 68163 w 1489536"/>
                      <a:gd name="connsiteY36" fmla="*/ 511628 h 2253342"/>
                      <a:gd name="connsiteX37" fmla="*/ 46392 w 1489536"/>
                      <a:gd name="connsiteY37" fmla="*/ 533400 h 2253342"/>
                      <a:gd name="connsiteX38" fmla="*/ 32438 w 1489536"/>
                      <a:gd name="connsiteY38" fmla="*/ 700523 h 2253342"/>
                      <a:gd name="connsiteX39" fmla="*/ 13131 w 1489536"/>
                      <a:gd name="connsiteY39" fmla="*/ 803154 h 2253342"/>
                      <a:gd name="connsiteX40" fmla="*/ 1532 w 1489536"/>
                      <a:gd name="connsiteY40" fmla="*/ 877906 h 2253342"/>
                      <a:gd name="connsiteX41" fmla="*/ 12417 w 1489536"/>
                      <a:gd name="connsiteY41" fmla="*/ 1023257 h 2253342"/>
                      <a:gd name="connsiteX42" fmla="*/ 5107 w 1489536"/>
                      <a:gd name="connsiteY42" fmla="*/ 1141777 h 2253342"/>
                      <a:gd name="connsiteX43" fmla="*/ 2849 w 1489536"/>
                      <a:gd name="connsiteY43" fmla="*/ 1251857 h 2253342"/>
                      <a:gd name="connsiteX44" fmla="*/ 46392 w 1489536"/>
                      <a:gd name="connsiteY44" fmla="*/ 1306285 h 2253342"/>
                      <a:gd name="connsiteX45" fmla="*/ 57277 w 1489536"/>
                      <a:gd name="connsiteY45" fmla="*/ 1338942 h 2253342"/>
                      <a:gd name="connsiteX46" fmla="*/ 35506 w 1489536"/>
                      <a:gd name="connsiteY46" fmla="*/ 1534885 h 2253342"/>
                      <a:gd name="connsiteX47" fmla="*/ 24620 w 1489536"/>
                      <a:gd name="connsiteY47" fmla="*/ 1567542 h 2253342"/>
                      <a:gd name="connsiteX48" fmla="*/ 35506 w 1489536"/>
                      <a:gd name="connsiteY48" fmla="*/ 1709057 h 2253342"/>
                      <a:gd name="connsiteX49" fmla="*/ 57277 w 1489536"/>
                      <a:gd name="connsiteY49" fmla="*/ 1741714 h 2253342"/>
                      <a:gd name="connsiteX50" fmla="*/ 100820 w 1489536"/>
                      <a:gd name="connsiteY50" fmla="*/ 1785257 h 2253342"/>
                      <a:gd name="connsiteX51" fmla="*/ 122592 w 1489536"/>
                      <a:gd name="connsiteY51" fmla="*/ 1807028 h 2253342"/>
                      <a:gd name="connsiteX52" fmla="*/ 144363 w 1489536"/>
                      <a:gd name="connsiteY52" fmla="*/ 1828800 h 2253342"/>
                      <a:gd name="connsiteX53" fmla="*/ 177020 w 1489536"/>
                      <a:gd name="connsiteY53" fmla="*/ 1850571 h 2253342"/>
                      <a:gd name="connsiteX54" fmla="*/ 220563 w 1489536"/>
                      <a:gd name="connsiteY54" fmla="*/ 1905000 h 2253342"/>
                      <a:gd name="connsiteX55" fmla="*/ 242335 w 1489536"/>
                      <a:gd name="connsiteY55" fmla="*/ 1937657 h 2253342"/>
                      <a:gd name="connsiteX56" fmla="*/ 318535 w 1489536"/>
                      <a:gd name="connsiteY56" fmla="*/ 2002971 h 2253342"/>
                      <a:gd name="connsiteX57" fmla="*/ 405620 w 1489536"/>
                      <a:gd name="connsiteY57" fmla="*/ 2079171 h 2253342"/>
                      <a:gd name="connsiteX58" fmla="*/ 427392 w 1489536"/>
                      <a:gd name="connsiteY58" fmla="*/ 2100942 h 2253342"/>
                      <a:gd name="connsiteX59" fmla="*/ 492706 w 1489536"/>
                      <a:gd name="connsiteY59" fmla="*/ 2122714 h 2253342"/>
                      <a:gd name="connsiteX60" fmla="*/ 525363 w 1489536"/>
                      <a:gd name="connsiteY60" fmla="*/ 2133600 h 2253342"/>
                      <a:gd name="connsiteX61" fmla="*/ 601563 w 1489536"/>
                      <a:gd name="connsiteY61" fmla="*/ 2177142 h 2253342"/>
                      <a:gd name="connsiteX62" fmla="*/ 699535 w 1489536"/>
                      <a:gd name="connsiteY62" fmla="*/ 2198914 h 2253342"/>
                      <a:gd name="connsiteX63" fmla="*/ 786620 w 1489536"/>
                      <a:gd name="connsiteY63" fmla="*/ 2220685 h 2253342"/>
                      <a:gd name="connsiteX64" fmla="*/ 851935 w 1489536"/>
                      <a:gd name="connsiteY64" fmla="*/ 2242457 h 2253342"/>
                      <a:gd name="connsiteX65" fmla="*/ 884592 w 1489536"/>
                      <a:gd name="connsiteY65" fmla="*/ 2253342 h 2253342"/>
                      <a:gd name="connsiteX66" fmla="*/ 1026106 w 1489536"/>
                      <a:gd name="connsiteY66" fmla="*/ 2242457 h 2253342"/>
                      <a:gd name="connsiteX67" fmla="*/ 1091420 w 1489536"/>
                      <a:gd name="connsiteY67" fmla="*/ 2177142 h 2253342"/>
                      <a:gd name="connsiteX68" fmla="*/ 1145849 w 1489536"/>
                      <a:gd name="connsiteY68" fmla="*/ 2122714 h 2253342"/>
                      <a:gd name="connsiteX69" fmla="*/ 1167620 w 1489536"/>
                      <a:gd name="connsiteY69" fmla="*/ 2090057 h 2253342"/>
                      <a:gd name="connsiteX70" fmla="*/ 1222049 w 1489536"/>
                      <a:gd name="connsiteY70" fmla="*/ 2035628 h 2253342"/>
                      <a:gd name="connsiteX71" fmla="*/ 1287363 w 1489536"/>
                      <a:gd name="connsiteY71" fmla="*/ 1970314 h 2253342"/>
                      <a:gd name="connsiteX72" fmla="*/ 1314202 w 1489536"/>
                      <a:gd name="connsiteY72" fmla="*/ 1875554 h 2253342"/>
                      <a:gd name="connsiteX73" fmla="*/ 1326655 w 1489536"/>
                      <a:gd name="connsiteY73" fmla="*/ 1713208 h 2253342"/>
                      <a:gd name="connsiteX74" fmla="*/ 1386402 w 1489536"/>
                      <a:gd name="connsiteY74" fmla="*/ 1453285 h 2253342"/>
                      <a:gd name="connsiteX75" fmla="*/ 1386379 w 1489536"/>
                      <a:gd name="connsiteY75" fmla="*/ 1325601 h 2253342"/>
                      <a:gd name="connsiteX0" fmla="*/ 1457034 w 1489536"/>
                      <a:gd name="connsiteY0" fmla="*/ 1219825 h 2253342"/>
                      <a:gd name="connsiteX1" fmla="*/ 1487374 w 1489536"/>
                      <a:gd name="connsiteY1" fmla="*/ 999524 h 2253342"/>
                      <a:gd name="connsiteX2" fmla="*/ 1483306 w 1489536"/>
                      <a:gd name="connsiteY2" fmla="*/ 783771 h 2253342"/>
                      <a:gd name="connsiteX3" fmla="*/ 1461535 w 1489536"/>
                      <a:gd name="connsiteY3" fmla="*/ 751114 h 2253342"/>
                      <a:gd name="connsiteX4" fmla="*/ 1451394 w 1489536"/>
                      <a:gd name="connsiteY4" fmla="*/ 696685 h 2253342"/>
                      <a:gd name="connsiteX5" fmla="*/ 1440757 w 1489536"/>
                      <a:gd name="connsiteY5" fmla="*/ 653142 h 2253342"/>
                      <a:gd name="connsiteX6" fmla="*/ 1424305 w 1489536"/>
                      <a:gd name="connsiteY6" fmla="*/ 620485 h 2253342"/>
                      <a:gd name="connsiteX7" fmla="*/ 1341792 w 1489536"/>
                      <a:gd name="connsiteY7" fmla="*/ 544285 h 2253342"/>
                      <a:gd name="connsiteX8" fmla="*/ 1320020 w 1489536"/>
                      <a:gd name="connsiteY8" fmla="*/ 478971 h 2253342"/>
                      <a:gd name="connsiteX9" fmla="*/ 1309135 w 1489536"/>
                      <a:gd name="connsiteY9" fmla="*/ 446314 h 2253342"/>
                      <a:gd name="connsiteX10" fmla="*/ 1254706 w 1489536"/>
                      <a:gd name="connsiteY10" fmla="*/ 391885 h 2253342"/>
                      <a:gd name="connsiteX11" fmla="*/ 1200277 w 1489536"/>
                      <a:gd name="connsiteY11" fmla="*/ 337457 h 2253342"/>
                      <a:gd name="connsiteX12" fmla="*/ 1178506 w 1489536"/>
                      <a:gd name="connsiteY12" fmla="*/ 315685 h 2253342"/>
                      <a:gd name="connsiteX13" fmla="*/ 1113192 w 1489536"/>
                      <a:gd name="connsiteY13" fmla="*/ 293914 h 2253342"/>
                      <a:gd name="connsiteX14" fmla="*/ 1080535 w 1489536"/>
                      <a:gd name="connsiteY14" fmla="*/ 283028 h 2253342"/>
                      <a:gd name="connsiteX15" fmla="*/ 1004335 w 1489536"/>
                      <a:gd name="connsiteY15" fmla="*/ 261257 h 2253342"/>
                      <a:gd name="connsiteX16" fmla="*/ 949906 w 1489536"/>
                      <a:gd name="connsiteY16" fmla="*/ 217714 h 2253342"/>
                      <a:gd name="connsiteX17" fmla="*/ 895477 w 1489536"/>
                      <a:gd name="connsiteY17" fmla="*/ 174171 h 2253342"/>
                      <a:gd name="connsiteX18" fmla="*/ 862820 w 1489536"/>
                      <a:gd name="connsiteY18" fmla="*/ 163285 h 2253342"/>
                      <a:gd name="connsiteX19" fmla="*/ 830163 w 1489536"/>
                      <a:gd name="connsiteY19" fmla="*/ 141514 h 2253342"/>
                      <a:gd name="connsiteX20" fmla="*/ 797506 w 1489536"/>
                      <a:gd name="connsiteY20" fmla="*/ 130628 h 2253342"/>
                      <a:gd name="connsiteX21" fmla="*/ 699535 w 1489536"/>
                      <a:gd name="connsiteY21" fmla="*/ 76200 h 2253342"/>
                      <a:gd name="connsiteX22" fmla="*/ 645106 w 1489536"/>
                      <a:gd name="connsiteY22" fmla="*/ 32657 h 2253342"/>
                      <a:gd name="connsiteX23" fmla="*/ 503592 w 1489536"/>
                      <a:gd name="connsiteY23" fmla="*/ 0 h 2253342"/>
                      <a:gd name="connsiteX24" fmla="*/ 351192 w 1489536"/>
                      <a:gd name="connsiteY24" fmla="*/ 21771 h 2253342"/>
                      <a:gd name="connsiteX25" fmla="*/ 329420 w 1489536"/>
                      <a:gd name="connsiteY25" fmla="*/ 43542 h 2253342"/>
                      <a:gd name="connsiteX26" fmla="*/ 296763 w 1489536"/>
                      <a:gd name="connsiteY26" fmla="*/ 97971 h 2253342"/>
                      <a:gd name="connsiteX27" fmla="*/ 285877 w 1489536"/>
                      <a:gd name="connsiteY27" fmla="*/ 130628 h 2253342"/>
                      <a:gd name="connsiteX28" fmla="*/ 264106 w 1489536"/>
                      <a:gd name="connsiteY28" fmla="*/ 163285 h 2253342"/>
                      <a:gd name="connsiteX29" fmla="*/ 253220 w 1489536"/>
                      <a:gd name="connsiteY29" fmla="*/ 217714 h 2253342"/>
                      <a:gd name="connsiteX30" fmla="*/ 242335 w 1489536"/>
                      <a:gd name="connsiteY30" fmla="*/ 250371 h 2253342"/>
                      <a:gd name="connsiteX31" fmla="*/ 231449 w 1489536"/>
                      <a:gd name="connsiteY31" fmla="*/ 293914 h 2253342"/>
                      <a:gd name="connsiteX32" fmla="*/ 198792 w 1489536"/>
                      <a:gd name="connsiteY32" fmla="*/ 348342 h 2253342"/>
                      <a:gd name="connsiteX33" fmla="*/ 198792 w 1489536"/>
                      <a:gd name="connsiteY33" fmla="*/ 348342 h 2253342"/>
                      <a:gd name="connsiteX34" fmla="*/ 111706 w 1489536"/>
                      <a:gd name="connsiteY34" fmla="*/ 457200 h 2253342"/>
                      <a:gd name="connsiteX35" fmla="*/ 100820 w 1489536"/>
                      <a:gd name="connsiteY35" fmla="*/ 489857 h 2253342"/>
                      <a:gd name="connsiteX36" fmla="*/ 68163 w 1489536"/>
                      <a:gd name="connsiteY36" fmla="*/ 511628 h 2253342"/>
                      <a:gd name="connsiteX37" fmla="*/ 46392 w 1489536"/>
                      <a:gd name="connsiteY37" fmla="*/ 533400 h 2253342"/>
                      <a:gd name="connsiteX38" fmla="*/ 32438 w 1489536"/>
                      <a:gd name="connsiteY38" fmla="*/ 700523 h 2253342"/>
                      <a:gd name="connsiteX39" fmla="*/ 13131 w 1489536"/>
                      <a:gd name="connsiteY39" fmla="*/ 803154 h 2253342"/>
                      <a:gd name="connsiteX40" fmla="*/ 1532 w 1489536"/>
                      <a:gd name="connsiteY40" fmla="*/ 877906 h 2253342"/>
                      <a:gd name="connsiteX41" fmla="*/ 12417 w 1489536"/>
                      <a:gd name="connsiteY41" fmla="*/ 1023257 h 2253342"/>
                      <a:gd name="connsiteX42" fmla="*/ 5107 w 1489536"/>
                      <a:gd name="connsiteY42" fmla="*/ 1141777 h 2253342"/>
                      <a:gd name="connsiteX43" fmla="*/ 2849 w 1489536"/>
                      <a:gd name="connsiteY43" fmla="*/ 1251857 h 2253342"/>
                      <a:gd name="connsiteX44" fmla="*/ 46392 w 1489536"/>
                      <a:gd name="connsiteY44" fmla="*/ 1306285 h 2253342"/>
                      <a:gd name="connsiteX45" fmla="*/ 57277 w 1489536"/>
                      <a:gd name="connsiteY45" fmla="*/ 1338942 h 2253342"/>
                      <a:gd name="connsiteX46" fmla="*/ 35506 w 1489536"/>
                      <a:gd name="connsiteY46" fmla="*/ 1534885 h 2253342"/>
                      <a:gd name="connsiteX47" fmla="*/ 24620 w 1489536"/>
                      <a:gd name="connsiteY47" fmla="*/ 1567542 h 2253342"/>
                      <a:gd name="connsiteX48" fmla="*/ 35506 w 1489536"/>
                      <a:gd name="connsiteY48" fmla="*/ 1709057 h 2253342"/>
                      <a:gd name="connsiteX49" fmla="*/ 57277 w 1489536"/>
                      <a:gd name="connsiteY49" fmla="*/ 1741714 h 2253342"/>
                      <a:gd name="connsiteX50" fmla="*/ 100820 w 1489536"/>
                      <a:gd name="connsiteY50" fmla="*/ 1785257 h 2253342"/>
                      <a:gd name="connsiteX51" fmla="*/ 122592 w 1489536"/>
                      <a:gd name="connsiteY51" fmla="*/ 1807028 h 2253342"/>
                      <a:gd name="connsiteX52" fmla="*/ 144363 w 1489536"/>
                      <a:gd name="connsiteY52" fmla="*/ 1828800 h 2253342"/>
                      <a:gd name="connsiteX53" fmla="*/ 177020 w 1489536"/>
                      <a:gd name="connsiteY53" fmla="*/ 1850571 h 2253342"/>
                      <a:gd name="connsiteX54" fmla="*/ 220563 w 1489536"/>
                      <a:gd name="connsiteY54" fmla="*/ 1905000 h 2253342"/>
                      <a:gd name="connsiteX55" fmla="*/ 242335 w 1489536"/>
                      <a:gd name="connsiteY55" fmla="*/ 1937657 h 2253342"/>
                      <a:gd name="connsiteX56" fmla="*/ 318535 w 1489536"/>
                      <a:gd name="connsiteY56" fmla="*/ 2002971 h 2253342"/>
                      <a:gd name="connsiteX57" fmla="*/ 405620 w 1489536"/>
                      <a:gd name="connsiteY57" fmla="*/ 2079171 h 2253342"/>
                      <a:gd name="connsiteX58" fmla="*/ 427392 w 1489536"/>
                      <a:gd name="connsiteY58" fmla="*/ 2100942 h 2253342"/>
                      <a:gd name="connsiteX59" fmla="*/ 492706 w 1489536"/>
                      <a:gd name="connsiteY59" fmla="*/ 2122714 h 2253342"/>
                      <a:gd name="connsiteX60" fmla="*/ 525363 w 1489536"/>
                      <a:gd name="connsiteY60" fmla="*/ 2133600 h 2253342"/>
                      <a:gd name="connsiteX61" fmla="*/ 601563 w 1489536"/>
                      <a:gd name="connsiteY61" fmla="*/ 2177142 h 2253342"/>
                      <a:gd name="connsiteX62" fmla="*/ 699535 w 1489536"/>
                      <a:gd name="connsiteY62" fmla="*/ 2198914 h 2253342"/>
                      <a:gd name="connsiteX63" fmla="*/ 786620 w 1489536"/>
                      <a:gd name="connsiteY63" fmla="*/ 2220685 h 2253342"/>
                      <a:gd name="connsiteX64" fmla="*/ 851935 w 1489536"/>
                      <a:gd name="connsiteY64" fmla="*/ 2242457 h 2253342"/>
                      <a:gd name="connsiteX65" fmla="*/ 884592 w 1489536"/>
                      <a:gd name="connsiteY65" fmla="*/ 2253342 h 2253342"/>
                      <a:gd name="connsiteX66" fmla="*/ 1026106 w 1489536"/>
                      <a:gd name="connsiteY66" fmla="*/ 2242457 h 2253342"/>
                      <a:gd name="connsiteX67" fmla="*/ 1091420 w 1489536"/>
                      <a:gd name="connsiteY67" fmla="*/ 2177142 h 2253342"/>
                      <a:gd name="connsiteX68" fmla="*/ 1145849 w 1489536"/>
                      <a:gd name="connsiteY68" fmla="*/ 2122714 h 2253342"/>
                      <a:gd name="connsiteX69" fmla="*/ 1167620 w 1489536"/>
                      <a:gd name="connsiteY69" fmla="*/ 2090057 h 2253342"/>
                      <a:gd name="connsiteX70" fmla="*/ 1222049 w 1489536"/>
                      <a:gd name="connsiteY70" fmla="*/ 2035628 h 2253342"/>
                      <a:gd name="connsiteX71" fmla="*/ 1287363 w 1489536"/>
                      <a:gd name="connsiteY71" fmla="*/ 1970314 h 2253342"/>
                      <a:gd name="connsiteX72" fmla="*/ 1314202 w 1489536"/>
                      <a:gd name="connsiteY72" fmla="*/ 1875554 h 2253342"/>
                      <a:gd name="connsiteX73" fmla="*/ 1326655 w 1489536"/>
                      <a:gd name="connsiteY73" fmla="*/ 1713208 h 2253342"/>
                      <a:gd name="connsiteX74" fmla="*/ 1341859 w 1489536"/>
                      <a:gd name="connsiteY74" fmla="*/ 1445924 h 2253342"/>
                      <a:gd name="connsiteX75" fmla="*/ 1386379 w 1489536"/>
                      <a:gd name="connsiteY75" fmla="*/ 1325601 h 2253342"/>
                      <a:gd name="connsiteX0" fmla="*/ 1457034 w 1489536"/>
                      <a:gd name="connsiteY0" fmla="*/ 1219825 h 2253342"/>
                      <a:gd name="connsiteX1" fmla="*/ 1487374 w 1489536"/>
                      <a:gd name="connsiteY1" fmla="*/ 999524 h 2253342"/>
                      <a:gd name="connsiteX2" fmla="*/ 1483306 w 1489536"/>
                      <a:gd name="connsiteY2" fmla="*/ 783771 h 2253342"/>
                      <a:gd name="connsiteX3" fmla="*/ 1461535 w 1489536"/>
                      <a:gd name="connsiteY3" fmla="*/ 751114 h 2253342"/>
                      <a:gd name="connsiteX4" fmla="*/ 1451394 w 1489536"/>
                      <a:gd name="connsiteY4" fmla="*/ 696685 h 2253342"/>
                      <a:gd name="connsiteX5" fmla="*/ 1440757 w 1489536"/>
                      <a:gd name="connsiteY5" fmla="*/ 653142 h 2253342"/>
                      <a:gd name="connsiteX6" fmla="*/ 1424305 w 1489536"/>
                      <a:gd name="connsiteY6" fmla="*/ 620485 h 2253342"/>
                      <a:gd name="connsiteX7" fmla="*/ 1341792 w 1489536"/>
                      <a:gd name="connsiteY7" fmla="*/ 544285 h 2253342"/>
                      <a:gd name="connsiteX8" fmla="*/ 1320020 w 1489536"/>
                      <a:gd name="connsiteY8" fmla="*/ 478971 h 2253342"/>
                      <a:gd name="connsiteX9" fmla="*/ 1309135 w 1489536"/>
                      <a:gd name="connsiteY9" fmla="*/ 446314 h 2253342"/>
                      <a:gd name="connsiteX10" fmla="*/ 1254706 w 1489536"/>
                      <a:gd name="connsiteY10" fmla="*/ 391885 h 2253342"/>
                      <a:gd name="connsiteX11" fmla="*/ 1200277 w 1489536"/>
                      <a:gd name="connsiteY11" fmla="*/ 337457 h 2253342"/>
                      <a:gd name="connsiteX12" fmla="*/ 1178506 w 1489536"/>
                      <a:gd name="connsiteY12" fmla="*/ 315685 h 2253342"/>
                      <a:gd name="connsiteX13" fmla="*/ 1113192 w 1489536"/>
                      <a:gd name="connsiteY13" fmla="*/ 293914 h 2253342"/>
                      <a:gd name="connsiteX14" fmla="*/ 1080535 w 1489536"/>
                      <a:gd name="connsiteY14" fmla="*/ 283028 h 2253342"/>
                      <a:gd name="connsiteX15" fmla="*/ 1004335 w 1489536"/>
                      <a:gd name="connsiteY15" fmla="*/ 261257 h 2253342"/>
                      <a:gd name="connsiteX16" fmla="*/ 949906 w 1489536"/>
                      <a:gd name="connsiteY16" fmla="*/ 217714 h 2253342"/>
                      <a:gd name="connsiteX17" fmla="*/ 895477 w 1489536"/>
                      <a:gd name="connsiteY17" fmla="*/ 174171 h 2253342"/>
                      <a:gd name="connsiteX18" fmla="*/ 862820 w 1489536"/>
                      <a:gd name="connsiteY18" fmla="*/ 163285 h 2253342"/>
                      <a:gd name="connsiteX19" fmla="*/ 830163 w 1489536"/>
                      <a:gd name="connsiteY19" fmla="*/ 141514 h 2253342"/>
                      <a:gd name="connsiteX20" fmla="*/ 797506 w 1489536"/>
                      <a:gd name="connsiteY20" fmla="*/ 130628 h 2253342"/>
                      <a:gd name="connsiteX21" fmla="*/ 699535 w 1489536"/>
                      <a:gd name="connsiteY21" fmla="*/ 76200 h 2253342"/>
                      <a:gd name="connsiteX22" fmla="*/ 645106 w 1489536"/>
                      <a:gd name="connsiteY22" fmla="*/ 32657 h 2253342"/>
                      <a:gd name="connsiteX23" fmla="*/ 503592 w 1489536"/>
                      <a:gd name="connsiteY23" fmla="*/ 0 h 2253342"/>
                      <a:gd name="connsiteX24" fmla="*/ 351192 w 1489536"/>
                      <a:gd name="connsiteY24" fmla="*/ 21771 h 2253342"/>
                      <a:gd name="connsiteX25" fmla="*/ 329420 w 1489536"/>
                      <a:gd name="connsiteY25" fmla="*/ 43542 h 2253342"/>
                      <a:gd name="connsiteX26" fmla="*/ 296763 w 1489536"/>
                      <a:gd name="connsiteY26" fmla="*/ 97971 h 2253342"/>
                      <a:gd name="connsiteX27" fmla="*/ 285877 w 1489536"/>
                      <a:gd name="connsiteY27" fmla="*/ 130628 h 2253342"/>
                      <a:gd name="connsiteX28" fmla="*/ 264106 w 1489536"/>
                      <a:gd name="connsiteY28" fmla="*/ 163285 h 2253342"/>
                      <a:gd name="connsiteX29" fmla="*/ 253220 w 1489536"/>
                      <a:gd name="connsiteY29" fmla="*/ 217714 h 2253342"/>
                      <a:gd name="connsiteX30" fmla="*/ 242335 w 1489536"/>
                      <a:gd name="connsiteY30" fmla="*/ 250371 h 2253342"/>
                      <a:gd name="connsiteX31" fmla="*/ 231449 w 1489536"/>
                      <a:gd name="connsiteY31" fmla="*/ 293914 h 2253342"/>
                      <a:gd name="connsiteX32" fmla="*/ 198792 w 1489536"/>
                      <a:gd name="connsiteY32" fmla="*/ 348342 h 2253342"/>
                      <a:gd name="connsiteX33" fmla="*/ 198792 w 1489536"/>
                      <a:gd name="connsiteY33" fmla="*/ 348342 h 2253342"/>
                      <a:gd name="connsiteX34" fmla="*/ 111706 w 1489536"/>
                      <a:gd name="connsiteY34" fmla="*/ 457200 h 2253342"/>
                      <a:gd name="connsiteX35" fmla="*/ 100820 w 1489536"/>
                      <a:gd name="connsiteY35" fmla="*/ 489857 h 2253342"/>
                      <a:gd name="connsiteX36" fmla="*/ 68163 w 1489536"/>
                      <a:gd name="connsiteY36" fmla="*/ 511628 h 2253342"/>
                      <a:gd name="connsiteX37" fmla="*/ 46392 w 1489536"/>
                      <a:gd name="connsiteY37" fmla="*/ 533400 h 2253342"/>
                      <a:gd name="connsiteX38" fmla="*/ 32438 w 1489536"/>
                      <a:gd name="connsiteY38" fmla="*/ 700523 h 2253342"/>
                      <a:gd name="connsiteX39" fmla="*/ 13131 w 1489536"/>
                      <a:gd name="connsiteY39" fmla="*/ 803154 h 2253342"/>
                      <a:gd name="connsiteX40" fmla="*/ 1532 w 1489536"/>
                      <a:gd name="connsiteY40" fmla="*/ 877906 h 2253342"/>
                      <a:gd name="connsiteX41" fmla="*/ 12417 w 1489536"/>
                      <a:gd name="connsiteY41" fmla="*/ 1023257 h 2253342"/>
                      <a:gd name="connsiteX42" fmla="*/ 5107 w 1489536"/>
                      <a:gd name="connsiteY42" fmla="*/ 1141777 h 2253342"/>
                      <a:gd name="connsiteX43" fmla="*/ 2849 w 1489536"/>
                      <a:gd name="connsiteY43" fmla="*/ 1251857 h 2253342"/>
                      <a:gd name="connsiteX44" fmla="*/ 46392 w 1489536"/>
                      <a:gd name="connsiteY44" fmla="*/ 1306285 h 2253342"/>
                      <a:gd name="connsiteX45" fmla="*/ 57277 w 1489536"/>
                      <a:gd name="connsiteY45" fmla="*/ 1338942 h 2253342"/>
                      <a:gd name="connsiteX46" fmla="*/ 35506 w 1489536"/>
                      <a:gd name="connsiteY46" fmla="*/ 1534885 h 2253342"/>
                      <a:gd name="connsiteX47" fmla="*/ 24620 w 1489536"/>
                      <a:gd name="connsiteY47" fmla="*/ 1567542 h 2253342"/>
                      <a:gd name="connsiteX48" fmla="*/ 35506 w 1489536"/>
                      <a:gd name="connsiteY48" fmla="*/ 1709057 h 2253342"/>
                      <a:gd name="connsiteX49" fmla="*/ 57277 w 1489536"/>
                      <a:gd name="connsiteY49" fmla="*/ 1741714 h 2253342"/>
                      <a:gd name="connsiteX50" fmla="*/ 100820 w 1489536"/>
                      <a:gd name="connsiteY50" fmla="*/ 1785257 h 2253342"/>
                      <a:gd name="connsiteX51" fmla="*/ 122592 w 1489536"/>
                      <a:gd name="connsiteY51" fmla="*/ 1807028 h 2253342"/>
                      <a:gd name="connsiteX52" fmla="*/ 144363 w 1489536"/>
                      <a:gd name="connsiteY52" fmla="*/ 1828800 h 2253342"/>
                      <a:gd name="connsiteX53" fmla="*/ 177020 w 1489536"/>
                      <a:gd name="connsiteY53" fmla="*/ 1850571 h 2253342"/>
                      <a:gd name="connsiteX54" fmla="*/ 220563 w 1489536"/>
                      <a:gd name="connsiteY54" fmla="*/ 1905000 h 2253342"/>
                      <a:gd name="connsiteX55" fmla="*/ 242335 w 1489536"/>
                      <a:gd name="connsiteY55" fmla="*/ 1937657 h 2253342"/>
                      <a:gd name="connsiteX56" fmla="*/ 318535 w 1489536"/>
                      <a:gd name="connsiteY56" fmla="*/ 2002971 h 2253342"/>
                      <a:gd name="connsiteX57" fmla="*/ 405620 w 1489536"/>
                      <a:gd name="connsiteY57" fmla="*/ 2079171 h 2253342"/>
                      <a:gd name="connsiteX58" fmla="*/ 427392 w 1489536"/>
                      <a:gd name="connsiteY58" fmla="*/ 2100942 h 2253342"/>
                      <a:gd name="connsiteX59" fmla="*/ 492706 w 1489536"/>
                      <a:gd name="connsiteY59" fmla="*/ 2122714 h 2253342"/>
                      <a:gd name="connsiteX60" fmla="*/ 525363 w 1489536"/>
                      <a:gd name="connsiteY60" fmla="*/ 2133600 h 2253342"/>
                      <a:gd name="connsiteX61" fmla="*/ 601563 w 1489536"/>
                      <a:gd name="connsiteY61" fmla="*/ 2177142 h 2253342"/>
                      <a:gd name="connsiteX62" fmla="*/ 699535 w 1489536"/>
                      <a:gd name="connsiteY62" fmla="*/ 2198914 h 2253342"/>
                      <a:gd name="connsiteX63" fmla="*/ 786620 w 1489536"/>
                      <a:gd name="connsiteY63" fmla="*/ 2220685 h 2253342"/>
                      <a:gd name="connsiteX64" fmla="*/ 851935 w 1489536"/>
                      <a:gd name="connsiteY64" fmla="*/ 2242457 h 2253342"/>
                      <a:gd name="connsiteX65" fmla="*/ 884592 w 1489536"/>
                      <a:gd name="connsiteY65" fmla="*/ 2253342 h 2253342"/>
                      <a:gd name="connsiteX66" fmla="*/ 1026106 w 1489536"/>
                      <a:gd name="connsiteY66" fmla="*/ 2242457 h 2253342"/>
                      <a:gd name="connsiteX67" fmla="*/ 1091420 w 1489536"/>
                      <a:gd name="connsiteY67" fmla="*/ 2177142 h 2253342"/>
                      <a:gd name="connsiteX68" fmla="*/ 1145849 w 1489536"/>
                      <a:gd name="connsiteY68" fmla="*/ 2122714 h 2253342"/>
                      <a:gd name="connsiteX69" fmla="*/ 1167620 w 1489536"/>
                      <a:gd name="connsiteY69" fmla="*/ 2090057 h 2253342"/>
                      <a:gd name="connsiteX70" fmla="*/ 1222049 w 1489536"/>
                      <a:gd name="connsiteY70" fmla="*/ 2035628 h 2253342"/>
                      <a:gd name="connsiteX71" fmla="*/ 1287363 w 1489536"/>
                      <a:gd name="connsiteY71" fmla="*/ 1970314 h 2253342"/>
                      <a:gd name="connsiteX72" fmla="*/ 1252955 w 1489536"/>
                      <a:gd name="connsiteY72" fmla="*/ 1860832 h 2253342"/>
                      <a:gd name="connsiteX73" fmla="*/ 1326655 w 1489536"/>
                      <a:gd name="connsiteY73" fmla="*/ 1713208 h 2253342"/>
                      <a:gd name="connsiteX74" fmla="*/ 1341859 w 1489536"/>
                      <a:gd name="connsiteY74" fmla="*/ 1445924 h 2253342"/>
                      <a:gd name="connsiteX75" fmla="*/ 1386379 w 1489536"/>
                      <a:gd name="connsiteY75" fmla="*/ 1325601 h 2253342"/>
                      <a:gd name="connsiteX0" fmla="*/ 1457034 w 1489536"/>
                      <a:gd name="connsiteY0" fmla="*/ 1219825 h 2253342"/>
                      <a:gd name="connsiteX1" fmla="*/ 1487374 w 1489536"/>
                      <a:gd name="connsiteY1" fmla="*/ 999524 h 2253342"/>
                      <a:gd name="connsiteX2" fmla="*/ 1483306 w 1489536"/>
                      <a:gd name="connsiteY2" fmla="*/ 783771 h 2253342"/>
                      <a:gd name="connsiteX3" fmla="*/ 1461535 w 1489536"/>
                      <a:gd name="connsiteY3" fmla="*/ 751114 h 2253342"/>
                      <a:gd name="connsiteX4" fmla="*/ 1451394 w 1489536"/>
                      <a:gd name="connsiteY4" fmla="*/ 696685 h 2253342"/>
                      <a:gd name="connsiteX5" fmla="*/ 1440757 w 1489536"/>
                      <a:gd name="connsiteY5" fmla="*/ 653142 h 2253342"/>
                      <a:gd name="connsiteX6" fmla="*/ 1424305 w 1489536"/>
                      <a:gd name="connsiteY6" fmla="*/ 620485 h 2253342"/>
                      <a:gd name="connsiteX7" fmla="*/ 1341792 w 1489536"/>
                      <a:gd name="connsiteY7" fmla="*/ 544285 h 2253342"/>
                      <a:gd name="connsiteX8" fmla="*/ 1320020 w 1489536"/>
                      <a:gd name="connsiteY8" fmla="*/ 478971 h 2253342"/>
                      <a:gd name="connsiteX9" fmla="*/ 1309135 w 1489536"/>
                      <a:gd name="connsiteY9" fmla="*/ 446314 h 2253342"/>
                      <a:gd name="connsiteX10" fmla="*/ 1254706 w 1489536"/>
                      <a:gd name="connsiteY10" fmla="*/ 391885 h 2253342"/>
                      <a:gd name="connsiteX11" fmla="*/ 1200277 w 1489536"/>
                      <a:gd name="connsiteY11" fmla="*/ 337457 h 2253342"/>
                      <a:gd name="connsiteX12" fmla="*/ 1178506 w 1489536"/>
                      <a:gd name="connsiteY12" fmla="*/ 315685 h 2253342"/>
                      <a:gd name="connsiteX13" fmla="*/ 1113192 w 1489536"/>
                      <a:gd name="connsiteY13" fmla="*/ 293914 h 2253342"/>
                      <a:gd name="connsiteX14" fmla="*/ 1080535 w 1489536"/>
                      <a:gd name="connsiteY14" fmla="*/ 283028 h 2253342"/>
                      <a:gd name="connsiteX15" fmla="*/ 1004335 w 1489536"/>
                      <a:gd name="connsiteY15" fmla="*/ 261257 h 2253342"/>
                      <a:gd name="connsiteX16" fmla="*/ 949906 w 1489536"/>
                      <a:gd name="connsiteY16" fmla="*/ 217714 h 2253342"/>
                      <a:gd name="connsiteX17" fmla="*/ 895477 w 1489536"/>
                      <a:gd name="connsiteY17" fmla="*/ 174171 h 2253342"/>
                      <a:gd name="connsiteX18" fmla="*/ 862820 w 1489536"/>
                      <a:gd name="connsiteY18" fmla="*/ 163285 h 2253342"/>
                      <a:gd name="connsiteX19" fmla="*/ 830163 w 1489536"/>
                      <a:gd name="connsiteY19" fmla="*/ 141514 h 2253342"/>
                      <a:gd name="connsiteX20" fmla="*/ 797506 w 1489536"/>
                      <a:gd name="connsiteY20" fmla="*/ 130628 h 2253342"/>
                      <a:gd name="connsiteX21" fmla="*/ 699535 w 1489536"/>
                      <a:gd name="connsiteY21" fmla="*/ 76200 h 2253342"/>
                      <a:gd name="connsiteX22" fmla="*/ 645106 w 1489536"/>
                      <a:gd name="connsiteY22" fmla="*/ 32657 h 2253342"/>
                      <a:gd name="connsiteX23" fmla="*/ 503592 w 1489536"/>
                      <a:gd name="connsiteY23" fmla="*/ 0 h 2253342"/>
                      <a:gd name="connsiteX24" fmla="*/ 351192 w 1489536"/>
                      <a:gd name="connsiteY24" fmla="*/ 21771 h 2253342"/>
                      <a:gd name="connsiteX25" fmla="*/ 329420 w 1489536"/>
                      <a:gd name="connsiteY25" fmla="*/ 43542 h 2253342"/>
                      <a:gd name="connsiteX26" fmla="*/ 296763 w 1489536"/>
                      <a:gd name="connsiteY26" fmla="*/ 97971 h 2253342"/>
                      <a:gd name="connsiteX27" fmla="*/ 285877 w 1489536"/>
                      <a:gd name="connsiteY27" fmla="*/ 130628 h 2253342"/>
                      <a:gd name="connsiteX28" fmla="*/ 264106 w 1489536"/>
                      <a:gd name="connsiteY28" fmla="*/ 163285 h 2253342"/>
                      <a:gd name="connsiteX29" fmla="*/ 253220 w 1489536"/>
                      <a:gd name="connsiteY29" fmla="*/ 217714 h 2253342"/>
                      <a:gd name="connsiteX30" fmla="*/ 242335 w 1489536"/>
                      <a:gd name="connsiteY30" fmla="*/ 250371 h 2253342"/>
                      <a:gd name="connsiteX31" fmla="*/ 231449 w 1489536"/>
                      <a:gd name="connsiteY31" fmla="*/ 293914 h 2253342"/>
                      <a:gd name="connsiteX32" fmla="*/ 198792 w 1489536"/>
                      <a:gd name="connsiteY32" fmla="*/ 348342 h 2253342"/>
                      <a:gd name="connsiteX33" fmla="*/ 198792 w 1489536"/>
                      <a:gd name="connsiteY33" fmla="*/ 348342 h 2253342"/>
                      <a:gd name="connsiteX34" fmla="*/ 111706 w 1489536"/>
                      <a:gd name="connsiteY34" fmla="*/ 457200 h 2253342"/>
                      <a:gd name="connsiteX35" fmla="*/ 100820 w 1489536"/>
                      <a:gd name="connsiteY35" fmla="*/ 489857 h 2253342"/>
                      <a:gd name="connsiteX36" fmla="*/ 68163 w 1489536"/>
                      <a:gd name="connsiteY36" fmla="*/ 511628 h 2253342"/>
                      <a:gd name="connsiteX37" fmla="*/ 46392 w 1489536"/>
                      <a:gd name="connsiteY37" fmla="*/ 533400 h 2253342"/>
                      <a:gd name="connsiteX38" fmla="*/ 32438 w 1489536"/>
                      <a:gd name="connsiteY38" fmla="*/ 700523 h 2253342"/>
                      <a:gd name="connsiteX39" fmla="*/ 13131 w 1489536"/>
                      <a:gd name="connsiteY39" fmla="*/ 803154 h 2253342"/>
                      <a:gd name="connsiteX40" fmla="*/ 1532 w 1489536"/>
                      <a:gd name="connsiteY40" fmla="*/ 877906 h 2253342"/>
                      <a:gd name="connsiteX41" fmla="*/ 12417 w 1489536"/>
                      <a:gd name="connsiteY41" fmla="*/ 1023257 h 2253342"/>
                      <a:gd name="connsiteX42" fmla="*/ 5107 w 1489536"/>
                      <a:gd name="connsiteY42" fmla="*/ 1141777 h 2253342"/>
                      <a:gd name="connsiteX43" fmla="*/ 2849 w 1489536"/>
                      <a:gd name="connsiteY43" fmla="*/ 1251857 h 2253342"/>
                      <a:gd name="connsiteX44" fmla="*/ 46392 w 1489536"/>
                      <a:gd name="connsiteY44" fmla="*/ 1306285 h 2253342"/>
                      <a:gd name="connsiteX45" fmla="*/ 57277 w 1489536"/>
                      <a:gd name="connsiteY45" fmla="*/ 1338942 h 2253342"/>
                      <a:gd name="connsiteX46" fmla="*/ 35506 w 1489536"/>
                      <a:gd name="connsiteY46" fmla="*/ 1534885 h 2253342"/>
                      <a:gd name="connsiteX47" fmla="*/ 24620 w 1489536"/>
                      <a:gd name="connsiteY47" fmla="*/ 1567542 h 2253342"/>
                      <a:gd name="connsiteX48" fmla="*/ 35506 w 1489536"/>
                      <a:gd name="connsiteY48" fmla="*/ 1709057 h 2253342"/>
                      <a:gd name="connsiteX49" fmla="*/ 57277 w 1489536"/>
                      <a:gd name="connsiteY49" fmla="*/ 1741714 h 2253342"/>
                      <a:gd name="connsiteX50" fmla="*/ 100820 w 1489536"/>
                      <a:gd name="connsiteY50" fmla="*/ 1785257 h 2253342"/>
                      <a:gd name="connsiteX51" fmla="*/ 122592 w 1489536"/>
                      <a:gd name="connsiteY51" fmla="*/ 1807028 h 2253342"/>
                      <a:gd name="connsiteX52" fmla="*/ 144363 w 1489536"/>
                      <a:gd name="connsiteY52" fmla="*/ 1828800 h 2253342"/>
                      <a:gd name="connsiteX53" fmla="*/ 177020 w 1489536"/>
                      <a:gd name="connsiteY53" fmla="*/ 1850571 h 2253342"/>
                      <a:gd name="connsiteX54" fmla="*/ 220563 w 1489536"/>
                      <a:gd name="connsiteY54" fmla="*/ 1905000 h 2253342"/>
                      <a:gd name="connsiteX55" fmla="*/ 242335 w 1489536"/>
                      <a:gd name="connsiteY55" fmla="*/ 1937657 h 2253342"/>
                      <a:gd name="connsiteX56" fmla="*/ 318535 w 1489536"/>
                      <a:gd name="connsiteY56" fmla="*/ 2002971 h 2253342"/>
                      <a:gd name="connsiteX57" fmla="*/ 405620 w 1489536"/>
                      <a:gd name="connsiteY57" fmla="*/ 2079171 h 2253342"/>
                      <a:gd name="connsiteX58" fmla="*/ 427392 w 1489536"/>
                      <a:gd name="connsiteY58" fmla="*/ 2100942 h 2253342"/>
                      <a:gd name="connsiteX59" fmla="*/ 492706 w 1489536"/>
                      <a:gd name="connsiteY59" fmla="*/ 2122714 h 2253342"/>
                      <a:gd name="connsiteX60" fmla="*/ 525363 w 1489536"/>
                      <a:gd name="connsiteY60" fmla="*/ 2133600 h 2253342"/>
                      <a:gd name="connsiteX61" fmla="*/ 601563 w 1489536"/>
                      <a:gd name="connsiteY61" fmla="*/ 2177142 h 2253342"/>
                      <a:gd name="connsiteX62" fmla="*/ 699535 w 1489536"/>
                      <a:gd name="connsiteY62" fmla="*/ 2198914 h 2253342"/>
                      <a:gd name="connsiteX63" fmla="*/ 786620 w 1489536"/>
                      <a:gd name="connsiteY63" fmla="*/ 2220685 h 2253342"/>
                      <a:gd name="connsiteX64" fmla="*/ 851935 w 1489536"/>
                      <a:gd name="connsiteY64" fmla="*/ 2242457 h 2253342"/>
                      <a:gd name="connsiteX65" fmla="*/ 884592 w 1489536"/>
                      <a:gd name="connsiteY65" fmla="*/ 2253342 h 2253342"/>
                      <a:gd name="connsiteX66" fmla="*/ 1026106 w 1489536"/>
                      <a:gd name="connsiteY66" fmla="*/ 2242457 h 2253342"/>
                      <a:gd name="connsiteX67" fmla="*/ 1091420 w 1489536"/>
                      <a:gd name="connsiteY67" fmla="*/ 2177142 h 2253342"/>
                      <a:gd name="connsiteX68" fmla="*/ 1145849 w 1489536"/>
                      <a:gd name="connsiteY68" fmla="*/ 2122714 h 2253342"/>
                      <a:gd name="connsiteX69" fmla="*/ 1167620 w 1489536"/>
                      <a:gd name="connsiteY69" fmla="*/ 2090057 h 2253342"/>
                      <a:gd name="connsiteX70" fmla="*/ 1222049 w 1489536"/>
                      <a:gd name="connsiteY70" fmla="*/ 2035628 h 2253342"/>
                      <a:gd name="connsiteX71" fmla="*/ 1214981 w 1489536"/>
                      <a:gd name="connsiteY71" fmla="*/ 1955591 h 2253342"/>
                      <a:gd name="connsiteX72" fmla="*/ 1252955 w 1489536"/>
                      <a:gd name="connsiteY72" fmla="*/ 1860832 h 2253342"/>
                      <a:gd name="connsiteX73" fmla="*/ 1326655 w 1489536"/>
                      <a:gd name="connsiteY73" fmla="*/ 1713208 h 2253342"/>
                      <a:gd name="connsiteX74" fmla="*/ 1341859 w 1489536"/>
                      <a:gd name="connsiteY74" fmla="*/ 1445924 h 2253342"/>
                      <a:gd name="connsiteX75" fmla="*/ 1386379 w 1489536"/>
                      <a:gd name="connsiteY75" fmla="*/ 1325601 h 2253342"/>
                      <a:gd name="connsiteX0" fmla="*/ 1457034 w 1489536"/>
                      <a:gd name="connsiteY0" fmla="*/ 1219825 h 2253342"/>
                      <a:gd name="connsiteX1" fmla="*/ 1487374 w 1489536"/>
                      <a:gd name="connsiteY1" fmla="*/ 999524 h 2253342"/>
                      <a:gd name="connsiteX2" fmla="*/ 1483306 w 1489536"/>
                      <a:gd name="connsiteY2" fmla="*/ 783771 h 2253342"/>
                      <a:gd name="connsiteX3" fmla="*/ 1461535 w 1489536"/>
                      <a:gd name="connsiteY3" fmla="*/ 751114 h 2253342"/>
                      <a:gd name="connsiteX4" fmla="*/ 1451394 w 1489536"/>
                      <a:gd name="connsiteY4" fmla="*/ 696685 h 2253342"/>
                      <a:gd name="connsiteX5" fmla="*/ 1440757 w 1489536"/>
                      <a:gd name="connsiteY5" fmla="*/ 653142 h 2253342"/>
                      <a:gd name="connsiteX6" fmla="*/ 1424305 w 1489536"/>
                      <a:gd name="connsiteY6" fmla="*/ 620485 h 2253342"/>
                      <a:gd name="connsiteX7" fmla="*/ 1341792 w 1489536"/>
                      <a:gd name="connsiteY7" fmla="*/ 544285 h 2253342"/>
                      <a:gd name="connsiteX8" fmla="*/ 1320020 w 1489536"/>
                      <a:gd name="connsiteY8" fmla="*/ 478971 h 2253342"/>
                      <a:gd name="connsiteX9" fmla="*/ 1309135 w 1489536"/>
                      <a:gd name="connsiteY9" fmla="*/ 446314 h 2253342"/>
                      <a:gd name="connsiteX10" fmla="*/ 1254706 w 1489536"/>
                      <a:gd name="connsiteY10" fmla="*/ 391885 h 2253342"/>
                      <a:gd name="connsiteX11" fmla="*/ 1200277 w 1489536"/>
                      <a:gd name="connsiteY11" fmla="*/ 337457 h 2253342"/>
                      <a:gd name="connsiteX12" fmla="*/ 1178506 w 1489536"/>
                      <a:gd name="connsiteY12" fmla="*/ 315685 h 2253342"/>
                      <a:gd name="connsiteX13" fmla="*/ 1113192 w 1489536"/>
                      <a:gd name="connsiteY13" fmla="*/ 293914 h 2253342"/>
                      <a:gd name="connsiteX14" fmla="*/ 1080535 w 1489536"/>
                      <a:gd name="connsiteY14" fmla="*/ 283028 h 2253342"/>
                      <a:gd name="connsiteX15" fmla="*/ 1004335 w 1489536"/>
                      <a:gd name="connsiteY15" fmla="*/ 261257 h 2253342"/>
                      <a:gd name="connsiteX16" fmla="*/ 949906 w 1489536"/>
                      <a:gd name="connsiteY16" fmla="*/ 217714 h 2253342"/>
                      <a:gd name="connsiteX17" fmla="*/ 895477 w 1489536"/>
                      <a:gd name="connsiteY17" fmla="*/ 174171 h 2253342"/>
                      <a:gd name="connsiteX18" fmla="*/ 862820 w 1489536"/>
                      <a:gd name="connsiteY18" fmla="*/ 163285 h 2253342"/>
                      <a:gd name="connsiteX19" fmla="*/ 830163 w 1489536"/>
                      <a:gd name="connsiteY19" fmla="*/ 141514 h 2253342"/>
                      <a:gd name="connsiteX20" fmla="*/ 797506 w 1489536"/>
                      <a:gd name="connsiteY20" fmla="*/ 130628 h 2253342"/>
                      <a:gd name="connsiteX21" fmla="*/ 699535 w 1489536"/>
                      <a:gd name="connsiteY21" fmla="*/ 76200 h 2253342"/>
                      <a:gd name="connsiteX22" fmla="*/ 645106 w 1489536"/>
                      <a:gd name="connsiteY22" fmla="*/ 32657 h 2253342"/>
                      <a:gd name="connsiteX23" fmla="*/ 503592 w 1489536"/>
                      <a:gd name="connsiteY23" fmla="*/ 0 h 2253342"/>
                      <a:gd name="connsiteX24" fmla="*/ 351192 w 1489536"/>
                      <a:gd name="connsiteY24" fmla="*/ 21771 h 2253342"/>
                      <a:gd name="connsiteX25" fmla="*/ 329420 w 1489536"/>
                      <a:gd name="connsiteY25" fmla="*/ 43542 h 2253342"/>
                      <a:gd name="connsiteX26" fmla="*/ 296763 w 1489536"/>
                      <a:gd name="connsiteY26" fmla="*/ 97971 h 2253342"/>
                      <a:gd name="connsiteX27" fmla="*/ 285877 w 1489536"/>
                      <a:gd name="connsiteY27" fmla="*/ 130628 h 2253342"/>
                      <a:gd name="connsiteX28" fmla="*/ 264106 w 1489536"/>
                      <a:gd name="connsiteY28" fmla="*/ 163285 h 2253342"/>
                      <a:gd name="connsiteX29" fmla="*/ 253220 w 1489536"/>
                      <a:gd name="connsiteY29" fmla="*/ 217714 h 2253342"/>
                      <a:gd name="connsiteX30" fmla="*/ 242335 w 1489536"/>
                      <a:gd name="connsiteY30" fmla="*/ 250371 h 2253342"/>
                      <a:gd name="connsiteX31" fmla="*/ 231449 w 1489536"/>
                      <a:gd name="connsiteY31" fmla="*/ 293914 h 2253342"/>
                      <a:gd name="connsiteX32" fmla="*/ 198792 w 1489536"/>
                      <a:gd name="connsiteY32" fmla="*/ 348342 h 2253342"/>
                      <a:gd name="connsiteX33" fmla="*/ 198792 w 1489536"/>
                      <a:gd name="connsiteY33" fmla="*/ 348342 h 2253342"/>
                      <a:gd name="connsiteX34" fmla="*/ 111706 w 1489536"/>
                      <a:gd name="connsiteY34" fmla="*/ 457200 h 2253342"/>
                      <a:gd name="connsiteX35" fmla="*/ 100820 w 1489536"/>
                      <a:gd name="connsiteY35" fmla="*/ 489857 h 2253342"/>
                      <a:gd name="connsiteX36" fmla="*/ 68163 w 1489536"/>
                      <a:gd name="connsiteY36" fmla="*/ 511628 h 2253342"/>
                      <a:gd name="connsiteX37" fmla="*/ 46392 w 1489536"/>
                      <a:gd name="connsiteY37" fmla="*/ 533400 h 2253342"/>
                      <a:gd name="connsiteX38" fmla="*/ 32438 w 1489536"/>
                      <a:gd name="connsiteY38" fmla="*/ 700523 h 2253342"/>
                      <a:gd name="connsiteX39" fmla="*/ 13131 w 1489536"/>
                      <a:gd name="connsiteY39" fmla="*/ 803154 h 2253342"/>
                      <a:gd name="connsiteX40" fmla="*/ 1532 w 1489536"/>
                      <a:gd name="connsiteY40" fmla="*/ 877906 h 2253342"/>
                      <a:gd name="connsiteX41" fmla="*/ 12417 w 1489536"/>
                      <a:gd name="connsiteY41" fmla="*/ 1023257 h 2253342"/>
                      <a:gd name="connsiteX42" fmla="*/ 5107 w 1489536"/>
                      <a:gd name="connsiteY42" fmla="*/ 1141777 h 2253342"/>
                      <a:gd name="connsiteX43" fmla="*/ 2849 w 1489536"/>
                      <a:gd name="connsiteY43" fmla="*/ 1251857 h 2253342"/>
                      <a:gd name="connsiteX44" fmla="*/ 46392 w 1489536"/>
                      <a:gd name="connsiteY44" fmla="*/ 1306285 h 2253342"/>
                      <a:gd name="connsiteX45" fmla="*/ 57277 w 1489536"/>
                      <a:gd name="connsiteY45" fmla="*/ 1338942 h 2253342"/>
                      <a:gd name="connsiteX46" fmla="*/ 35506 w 1489536"/>
                      <a:gd name="connsiteY46" fmla="*/ 1534885 h 2253342"/>
                      <a:gd name="connsiteX47" fmla="*/ 24620 w 1489536"/>
                      <a:gd name="connsiteY47" fmla="*/ 1567542 h 2253342"/>
                      <a:gd name="connsiteX48" fmla="*/ 35506 w 1489536"/>
                      <a:gd name="connsiteY48" fmla="*/ 1709057 h 2253342"/>
                      <a:gd name="connsiteX49" fmla="*/ 57277 w 1489536"/>
                      <a:gd name="connsiteY49" fmla="*/ 1741714 h 2253342"/>
                      <a:gd name="connsiteX50" fmla="*/ 100820 w 1489536"/>
                      <a:gd name="connsiteY50" fmla="*/ 1785257 h 2253342"/>
                      <a:gd name="connsiteX51" fmla="*/ 122592 w 1489536"/>
                      <a:gd name="connsiteY51" fmla="*/ 1807028 h 2253342"/>
                      <a:gd name="connsiteX52" fmla="*/ 144363 w 1489536"/>
                      <a:gd name="connsiteY52" fmla="*/ 1828800 h 2253342"/>
                      <a:gd name="connsiteX53" fmla="*/ 177020 w 1489536"/>
                      <a:gd name="connsiteY53" fmla="*/ 1850571 h 2253342"/>
                      <a:gd name="connsiteX54" fmla="*/ 220563 w 1489536"/>
                      <a:gd name="connsiteY54" fmla="*/ 1905000 h 2253342"/>
                      <a:gd name="connsiteX55" fmla="*/ 242335 w 1489536"/>
                      <a:gd name="connsiteY55" fmla="*/ 1937657 h 2253342"/>
                      <a:gd name="connsiteX56" fmla="*/ 318535 w 1489536"/>
                      <a:gd name="connsiteY56" fmla="*/ 2002971 h 2253342"/>
                      <a:gd name="connsiteX57" fmla="*/ 405620 w 1489536"/>
                      <a:gd name="connsiteY57" fmla="*/ 2079171 h 2253342"/>
                      <a:gd name="connsiteX58" fmla="*/ 427392 w 1489536"/>
                      <a:gd name="connsiteY58" fmla="*/ 2100942 h 2253342"/>
                      <a:gd name="connsiteX59" fmla="*/ 492706 w 1489536"/>
                      <a:gd name="connsiteY59" fmla="*/ 2122714 h 2253342"/>
                      <a:gd name="connsiteX60" fmla="*/ 525363 w 1489536"/>
                      <a:gd name="connsiteY60" fmla="*/ 2133600 h 2253342"/>
                      <a:gd name="connsiteX61" fmla="*/ 601563 w 1489536"/>
                      <a:gd name="connsiteY61" fmla="*/ 2177142 h 2253342"/>
                      <a:gd name="connsiteX62" fmla="*/ 699535 w 1489536"/>
                      <a:gd name="connsiteY62" fmla="*/ 2198914 h 2253342"/>
                      <a:gd name="connsiteX63" fmla="*/ 786620 w 1489536"/>
                      <a:gd name="connsiteY63" fmla="*/ 2220685 h 2253342"/>
                      <a:gd name="connsiteX64" fmla="*/ 851935 w 1489536"/>
                      <a:gd name="connsiteY64" fmla="*/ 2242457 h 2253342"/>
                      <a:gd name="connsiteX65" fmla="*/ 884592 w 1489536"/>
                      <a:gd name="connsiteY65" fmla="*/ 2253342 h 2253342"/>
                      <a:gd name="connsiteX66" fmla="*/ 1026106 w 1489536"/>
                      <a:gd name="connsiteY66" fmla="*/ 2242457 h 2253342"/>
                      <a:gd name="connsiteX67" fmla="*/ 1091420 w 1489536"/>
                      <a:gd name="connsiteY67" fmla="*/ 2177142 h 2253342"/>
                      <a:gd name="connsiteX68" fmla="*/ 1145849 w 1489536"/>
                      <a:gd name="connsiteY68" fmla="*/ 2122714 h 2253342"/>
                      <a:gd name="connsiteX69" fmla="*/ 1167620 w 1489536"/>
                      <a:gd name="connsiteY69" fmla="*/ 2090057 h 2253342"/>
                      <a:gd name="connsiteX70" fmla="*/ 1222049 w 1489536"/>
                      <a:gd name="connsiteY70" fmla="*/ 2035628 h 2253342"/>
                      <a:gd name="connsiteX71" fmla="*/ 1252955 w 1489536"/>
                      <a:gd name="connsiteY71" fmla="*/ 1860832 h 2253342"/>
                      <a:gd name="connsiteX72" fmla="*/ 1326655 w 1489536"/>
                      <a:gd name="connsiteY72" fmla="*/ 1713208 h 2253342"/>
                      <a:gd name="connsiteX73" fmla="*/ 1341859 w 1489536"/>
                      <a:gd name="connsiteY73" fmla="*/ 1445924 h 2253342"/>
                      <a:gd name="connsiteX74" fmla="*/ 1386379 w 1489536"/>
                      <a:gd name="connsiteY74" fmla="*/ 1325601 h 2253342"/>
                      <a:gd name="connsiteX0" fmla="*/ 1457034 w 1489536"/>
                      <a:gd name="connsiteY0" fmla="*/ 1219825 h 2253342"/>
                      <a:gd name="connsiteX1" fmla="*/ 1487374 w 1489536"/>
                      <a:gd name="connsiteY1" fmla="*/ 999524 h 2253342"/>
                      <a:gd name="connsiteX2" fmla="*/ 1483306 w 1489536"/>
                      <a:gd name="connsiteY2" fmla="*/ 783771 h 2253342"/>
                      <a:gd name="connsiteX3" fmla="*/ 1461535 w 1489536"/>
                      <a:gd name="connsiteY3" fmla="*/ 751114 h 2253342"/>
                      <a:gd name="connsiteX4" fmla="*/ 1451394 w 1489536"/>
                      <a:gd name="connsiteY4" fmla="*/ 696685 h 2253342"/>
                      <a:gd name="connsiteX5" fmla="*/ 1440757 w 1489536"/>
                      <a:gd name="connsiteY5" fmla="*/ 653142 h 2253342"/>
                      <a:gd name="connsiteX6" fmla="*/ 1424305 w 1489536"/>
                      <a:gd name="connsiteY6" fmla="*/ 620485 h 2253342"/>
                      <a:gd name="connsiteX7" fmla="*/ 1341792 w 1489536"/>
                      <a:gd name="connsiteY7" fmla="*/ 544285 h 2253342"/>
                      <a:gd name="connsiteX8" fmla="*/ 1320020 w 1489536"/>
                      <a:gd name="connsiteY8" fmla="*/ 478971 h 2253342"/>
                      <a:gd name="connsiteX9" fmla="*/ 1309135 w 1489536"/>
                      <a:gd name="connsiteY9" fmla="*/ 446314 h 2253342"/>
                      <a:gd name="connsiteX10" fmla="*/ 1254706 w 1489536"/>
                      <a:gd name="connsiteY10" fmla="*/ 391885 h 2253342"/>
                      <a:gd name="connsiteX11" fmla="*/ 1200277 w 1489536"/>
                      <a:gd name="connsiteY11" fmla="*/ 337457 h 2253342"/>
                      <a:gd name="connsiteX12" fmla="*/ 1178506 w 1489536"/>
                      <a:gd name="connsiteY12" fmla="*/ 315685 h 2253342"/>
                      <a:gd name="connsiteX13" fmla="*/ 1113192 w 1489536"/>
                      <a:gd name="connsiteY13" fmla="*/ 293914 h 2253342"/>
                      <a:gd name="connsiteX14" fmla="*/ 1080535 w 1489536"/>
                      <a:gd name="connsiteY14" fmla="*/ 283028 h 2253342"/>
                      <a:gd name="connsiteX15" fmla="*/ 1004335 w 1489536"/>
                      <a:gd name="connsiteY15" fmla="*/ 261257 h 2253342"/>
                      <a:gd name="connsiteX16" fmla="*/ 949906 w 1489536"/>
                      <a:gd name="connsiteY16" fmla="*/ 217714 h 2253342"/>
                      <a:gd name="connsiteX17" fmla="*/ 895477 w 1489536"/>
                      <a:gd name="connsiteY17" fmla="*/ 174171 h 2253342"/>
                      <a:gd name="connsiteX18" fmla="*/ 862820 w 1489536"/>
                      <a:gd name="connsiteY18" fmla="*/ 163285 h 2253342"/>
                      <a:gd name="connsiteX19" fmla="*/ 830163 w 1489536"/>
                      <a:gd name="connsiteY19" fmla="*/ 141514 h 2253342"/>
                      <a:gd name="connsiteX20" fmla="*/ 797506 w 1489536"/>
                      <a:gd name="connsiteY20" fmla="*/ 130628 h 2253342"/>
                      <a:gd name="connsiteX21" fmla="*/ 699535 w 1489536"/>
                      <a:gd name="connsiteY21" fmla="*/ 76200 h 2253342"/>
                      <a:gd name="connsiteX22" fmla="*/ 645106 w 1489536"/>
                      <a:gd name="connsiteY22" fmla="*/ 32657 h 2253342"/>
                      <a:gd name="connsiteX23" fmla="*/ 503592 w 1489536"/>
                      <a:gd name="connsiteY23" fmla="*/ 0 h 2253342"/>
                      <a:gd name="connsiteX24" fmla="*/ 351192 w 1489536"/>
                      <a:gd name="connsiteY24" fmla="*/ 21771 h 2253342"/>
                      <a:gd name="connsiteX25" fmla="*/ 329420 w 1489536"/>
                      <a:gd name="connsiteY25" fmla="*/ 43542 h 2253342"/>
                      <a:gd name="connsiteX26" fmla="*/ 296763 w 1489536"/>
                      <a:gd name="connsiteY26" fmla="*/ 97971 h 2253342"/>
                      <a:gd name="connsiteX27" fmla="*/ 285877 w 1489536"/>
                      <a:gd name="connsiteY27" fmla="*/ 130628 h 2253342"/>
                      <a:gd name="connsiteX28" fmla="*/ 264106 w 1489536"/>
                      <a:gd name="connsiteY28" fmla="*/ 163285 h 2253342"/>
                      <a:gd name="connsiteX29" fmla="*/ 253220 w 1489536"/>
                      <a:gd name="connsiteY29" fmla="*/ 217714 h 2253342"/>
                      <a:gd name="connsiteX30" fmla="*/ 242335 w 1489536"/>
                      <a:gd name="connsiteY30" fmla="*/ 250371 h 2253342"/>
                      <a:gd name="connsiteX31" fmla="*/ 231449 w 1489536"/>
                      <a:gd name="connsiteY31" fmla="*/ 293914 h 2253342"/>
                      <a:gd name="connsiteX32" fmla="*/ 198792 w 1489536"/>
                      <a:gd name="connsiteY32" fmla="*/ 348342 h 2253342"/>
                      <a:gd name="connsiteX33" fmla="*/ 198792 w 1489536"/>
                      <a:gd name="connsiteY33" fmla="*/ 348342 h 2253342"/>
                      <a:gd name="connsiteX34" fmla="*/ 111706 w 1489536"/>
                      <a:gd name="connsiteY34" fmla="*/ 457200 h 2253342"/>
                      <a:gd name="connsiteX35" fmla="*/ 100820 w 1489536"/>
                      <a:gd name="connsiteY35" fmla="*/ 489857 h 2253342"/>
                      <a:gd name="connsiteX36" fmla="*/ 68163 w 1489536"/>
                      <a:gd name="connsiteY36" fmla="*/ 511628 h 2253342"/>
                      <a:gd name="connsiteX37" fmla="*/ 46392 w 1489536"/>
                      <a:gd name="connsiteY37" fmla="*/ 533400 h 2253342"/>
                      <a:gd name="connsiteX38" fmla="*/ 32438 w 1489536"/>
                      <a:gd name="connsiteY38" fmla="*/ 700523 h 2253342"/>
                      <a:gd name="connsiteX39" fmla="*/ 13131 w 1489536"/>
                      <a:gd name="connsiteY39" fmla="*/ 803154 h 2253342"/>
                      <a:gd name="connsiteX40" fmla="*/ 1532 w 1489536"/>
                      <a:gd name="connsiteY40" fmla="*/ 877906 h 2253342"/>
                      <a:gd name="connsiteX41" fmla="*/ 12417 w 1489536"/>
                      <a:gd name="connsiteY41" fmla="*/ 1023257 h 2253342"/>
                      <a:gd name="connsiteX42" fmla="*/ 5107 w 1489536"/>
                      <a:gd name="connsiteY42" fmla="*/ 1141777 h 2253342"/>
                      <a:gd name="connsiteX43" fmla="*/ 2849 w 1489536"/>
                      <a:gd name="connsiteY43" fmla="*/ 1251857 h 2253342"/>
                      <a:gd name="connsiteX44" fmla="*/ 46392 w 1489536"/>
                      <a:gd name="connsiteY44" fmla="*/ 1306285 h 2253342"/>
                      <a:gd name="connsiteX45" fmla="*/ 57277 w 1489536"/>
                      <a:gd name="connsiteY45" fmla="*/ 1338942 h 2253342"/>
                      <a:gd name="connsiteX46" fmla="*/ 35506 w 1489536"/>
                      <a:gd name="connsiteY46" fmla="*/ 1534885 h 2253342"/>
                      <a:gd name="connsiteX47" fmla="*/ 24620 w 1489536"/>
                      <a:gd name="connsiteY47" fmla="*/ 1567542 h 2253342"/>
                      <a:gd name="connsiteX48" fmla="*/ 35506 w 1489536"/>
                      <a:gd name="connsiteY48" fmla="*/ 1709057 h 2253342"/>
                      <a:gd name="connsiteX49" fmla="*/ 57277 w 1489536"/>
                      <a:gd name="connsiteY49" fmla="*/ 1741714 h 2253342"/>
                      <a:gd name="connsiteX50" fmla="*/ 100820 w 1489536"/>
                      <a:gd name="connsiteY50" fmla="*/ 1785257 h 2253342"/>
                      <a:gd name="connsiteX51" fmla="*/ 122592 w 1489536"/>
                      <a:gd name="connsiteY51" fmla="*/ 1807028 h 2253342"/>
                      <a:gd name="connsiteX52" fmla="*/ 144363 w 1489536"/>
                      <a:gd name="connsiteY52" fmla="*/ 1828800 h 2253342"/>
                      <a:gd name="connsiteX53" fmla="*/ 177020 w 1489536"/>
                      <a:gd name="connsiteY53" fmla="*/ 1850571 h 2253342"/>
                      <a:gd name="connsiteX54" fmla="*/ 220563 w 1489536"/>
                      <a:gd name="connsiteY54" fmla="*/ 1905000 h 2253342"/>
                      <a:gd name="connsiteX55" fmla="*/ 242335 w 1489536"/>
                      <a:gd name="connsiteY55" fmla="*/ 1937657 h 2253342"/>
                      <a:gd name="connsiteX56" fmla="*/ 318535 w 1489536"/>
                      <a:gd name="connsiteY56" fmla="*/ 2002971 h 2253342"/>
                      <a:gd name="connsiteX57" fmla="*/ 405620 w 1489536"/>
                      <a:gd name="connsiteY57" fmla="*/ 2079171 h 2253342"/>
                      <a:gd name="connsiteX58" fmla="*/ 427392 w 1489536"/>
                      <a:gd name="connsiteY58" fmla="*/ 2100942 h 2253342"/>
                      <a:gd name="connsiteX59" fmla="*/ 492706 w 1489536"/>
                      <a:gd name="connsiteY59" fmla="*/ 2122714 h 2253342"/>
                      <a:gd name="connsiteX60" fmla="*/ 525363 w 1489536"/>
                      <a:gd name="connsiteY60" fmla="*/ 2133600 h 2253342"/>
                      <a:gd name="connsiteX61" fmla="*/ 601563 w 1489536"/>
                      <a:gd name="connsiteY61" fmla="*/ 2177142 h 2253342"/>
                      <a:gd name="connsiteX62" fmla="*/ 699535 w 1489536"/>
                      <a:gd name="connsiteY62" fmla="*/ 2198914 h 2253342"/>
                      <a:gd name="connsiteX63" fmla="*/ 786620 w 1489536"/>
                      <a:gd name="connsiteY63" fmla="*/ 2220685 h 2253342"/>
                      <a:gd name="connsiteX64" fmla="*/ 851935 w 1489536"/>
                      <a:gd name="connsiteY64" fmla="*/ 2242457 h 2253342"/>
                      <a:gd name="connsiteX65" fmla="*/ 884592 w 1489536"/>
                      <a:gd name="connsiteY65" fmla="*/ 2253342 h 2253342"/>
                      <a:gd name="connsiteX66" fmla="*/ 1026106 w 1489536"/>
                      <a:gd name="connsiteY66" fmla="*/ 2242457 h 2253342"/>
                      <a:gd name="connsiteX67" fmla="*/ 1091420 w 1489536"/>
                      <a:gd name="connsiteY67" fmla="*/ 2177142 h 2253342"/>
                      <a:gd name="connsiteX68" fmla="*/ 1145849 w 1489536"/>
                      <a:gd name="connsiteY68" fmla="*/ 2122714 h 2253342"/>
                      <a:gd name="connsiteX69" fmla="*/ 1167620 w 1489536"/>
                      <a:gd name="connsiteY69" fmla="*/ 2090057 h 2253342"/>
                      <a:gd name="connsiteX70" fmla="*/ 1171938 w 1489536"/>
                      <a:gd name="connsiteY70" fmla="*/ 1991460 h 2253342"/>
                      <a:gd name="connsiteX71" fmla="*/ 1252955 w 1489536"/>
                      <a:gd name="connsiteY71" fmla="*/ 1860832 h 2253342"/>
                      <a:gd name="connsiteX72" fmla="*/ 1326655 w 1489536"/>
                      <a:gd name="connsiteY72" fmla="*/ 1713208 h 2253342"/>
                      <a:gd name="connsiteX73" fmla="*/ 1341859 w 1489536"/>
                      <a:gd name="connsiteY73" fmla="*/ 1445924 h 2253342"/>
                      <a:gd name="connsiteX74" fmla="*/ 1386379 w 1489536"/>
                      <a:gd name="connsiteY74" fmla="*/ 1325601 h 2253342"/>
                      <a:gd name="connsiteX0" fmla="*/ 1457034 w 1489536"/>
                      <a:gd name="connsiteY0" fmla="*/ 1219825 h 2253342"/>
                      <a:gd name="connsiteX1" fmla="*/ 1487374 w 1489536"/>
                      <a:gd name="connsiteY1" fmla="*/ 999524 h 2253342"/>
                      <a:gd name="connsiteX2" fmla="*/ 1483306 w 1489536"/>
                      <a:gd name="connsiteY2" fmla="*/ 783771 h 2253342"/>
                      <a:gd name="connsiteX3" fmla="*/ 1461535 w 1489536"/>
                      <a:gd name="connsiteY3" fmla="*/ 751114 h 2253342"/>
                      <a:gd name="connsiteX4" fmla="*/ 1451394 w 1489536"/>
                      <a:gd name="connsiteY4" fmla="*/ 696685 h 2253342"/>
                      <a:gd name="connsiteX5" fmla="*/ 1440757 w 1489536"/>
                      <a:gd name="connsiteY5" fmla="*/ 653142 h 2253342"/>
                      <a:gd name="connsiteX6" fmla="*/ 1424305 w 1489536"/>
                      <a:gd name="connsiteY6" fmla="*/ 620485 h 2253342"/>
                      <a:gd name="connsiteX7" fmla="*/ 1341792 w 1489536"/>
                      <a:gd name="connsiteY7" fmla="*/ 544285 h 2253342"/>
                      <a:gd name="connsiteX8" fmla="*/ 1320020 w 1489536"/>
                      <a:gd name="connsiteY8" fmla="*/ 478971 h 2253342"/>
                      <a:gd name="connsiteX9" fmla="*/ 1309135 w 1489536"/>
                      <a:gd name="connsiteY9" fmla="*/ 446314 h 2253342"/>
                      <a:gd name="connsiteX10" fmla="*/ 1254706 w 1489536"/>
                      <a:gd name="connsiteY10" fmla="*/ 391885 h 2253342"/>
                      <a:gd name="connsiteX11" fmla="*/ 1200277 w 1489536"/>
                      <a:gd name="connsiteY11" fmla="*/ 337457 h 2253342"/>
                      <a:gd name="connsiteX12" fmla="*/ 1178506 w 1489536"/>
                      <a:gd name="connsiteY12" fmla="*/ 315685 h 2253342"/>
                      <a:gd name="connsiteX13" fmla="*/ 1113192 w 1489536"/>
                      <a:gd name="connsiteY13" fmla="*/ 293914 h 2253342"/>
                      <a:gd name="connsiteX14" fmla="*/ 1080535 w 1489536"/>
                      <a:gd name="connsiteY14" fmla="*/ 283028 h 2253342"/>
                      <a:gd name="connsiteX15" fmla="*/ 1004335 w 1489536"/>
                      <a:gd name="connsiteY15" fmla="*/ 261257 h 2253342"/>
                      <a:gd name="connsiteX16" fmla="*/ 949906 w 1489536"/>
                      <a:gd name="connsiteY16" fmla="*/ 217714 h 2253342"/>
                      <a:gd name="connsiteX17" fmla="*/ 895477 w 1489536"/>
                      <a:gd name="connsiteY17" fmla="*/ 174171 h 2253342"/>
                      <a:gd name="connsiteX18" fmla="*/ 862820 w 1489536"/>
                      <a:gd name="connsiteY18" fmla="*/ 163285 h 2253342"/>
                      <a:gd name="connsiteX19" fmla="*/ 830163 w 1489536"/>
                      <a:gd name="connsiteY19" fmla="*/ 141514 h 2253342"/>
                      <a:gd name="connsiteX20" fmla="*/ 797506 w 1489536"/>
                      <a:gd name="connsiteY20" fmla="*/ 130628 h 2253342"/>
                      <a:gd name="connsiteX21" fmla="*/ 699535 w 1489536"/>
                      <a:gd name="connsiteY21" fmla="*/ 76200 h 2253342"/>
                      <a:gd name="connsiteX22" fmla="*/ 645106 w 1489536"/>
                      <a:gd name="connsiteY22" fmla="*/ 32657 h 2253342"/>
                      <a:gd name="connsiteX23" fmla="*/ 503592 w 1489536"/>
                      <a:gd name="connsiteY23" fmla="*/ 0 h 2253342"/>
                      <a:gd name="connsiteX24" fmla="*/ 351192 w 1489536"/>
                      <a:gd name="connsiteY24" fmla="*/ 21771 h 2253342"/>
                      <a:gd name="connsiteX25" fmla="*/ 329420 w 1489536"/>
                      <a:gd name="connsiteY25" fmla="*/ 43542 h 2253342"/>
                      <a:gd name="connsiteX26" fmla="*/ 296763 w 1489536"/>
                      <a:gd name="connsiteY26" fmla="*/ 97971 h 2253342"/>
                      <a:gd name="connsiteX27" fmla="*/ 285877 w 1489536"/>
                      <a:gd name="connsiteY27" fmla="*/ 130628 h 2253342"/>
                      <a:gd name="connsiteX28" fmla="*/ 264106 w 1489536"/>
                      <a:gd name="connsiteY28" fmla="*/ 163285 h 2253342"/>
                      <a:gd name="connsiteX29" fmla="*/ 253220 w 1489536"/>
                      <a:gd name="connsiteY29" fmla="*/ 217714 h 2253342"/>
                      <a:gd name="connsiteX30" fmla="*/ 242335 w 1489536"/>
                      <a:gd name="connsiteY30" fmla="*/ 250371 h 2253342"/>
                      <a:gd name="connsiteX31" fmla="*/ 231449 w 1489536"/>
                      <a:gd name="connsiteY31" fmla="*/ 293914 h 2253342"/>
                      <a:gd name="connsiteX32" fmla="*/ 198792 w 1489536"/>
                      <a:gd name="connsiteY32" fmla="*/ 348342 h 2253342"/>
                      <a:gd name="connsiteX33" fmla="*/ 198792 w 1489536"/>
                      <a:gd name="connsiteY33" fmla="*/ 348342 h 2253342"/>
                      <a:gd name="connsiteX34" fmla="*/ 111706 w 1489536"/>
                      <a:gd name="connsiteY34" fmla="*/ 457200 h 2253342"/>
                      <a:gd name="connsiteX35" fmla="*/ 100820 w 1489536"/>
                      <a:gd name="connsiteY35" fmla="*/ 489857 h 2253342"/>
                      <a:gd name="connsiteX36" fmla="*/ 68163 w 1489536"/>
                      <a:gd name="connsiteY36" fmla="*/ 511628 h 2253342"/>
                      <a:gd name="connsiteX37" fmla="*/ 46392 w 1489536"/>
                      <a:gd name="connsiteY37" fmla="*/ 533400 h 2253342"/>
                      <a:gd name="connsiteX38" fmla="*/ 32438 w 1489536"/>
                      <a:gd name="connsiteY38" fmla="*/ 700523 h 2253342"/>
                      <a:gd name="connsiteX39" fmla="*/ 13131 w 1489536"/>
                      <a:gd name="connsiteY39" fmla="*/ 803154 h 2253342"/>
                      <a:gd name="connsiteX40" fmla="*/ 1532 w 1489536"/>
                      <a:gd name="connsiteY40" fmla="*/ 877906 h 2253342"/>
                      <a:gd name="connsiteX41" fmla="*/ 12417 w 1489536"/>
                      <a:gd name="connsiteY41" fmla="*/ 1023257 h 2253342"/>
                      <a:gd name="connsiteX42" fmla="*/ 5107 w 1489536"/>
                      <a:gd name="connsiteY42" fmla="*/ 1141777 h 2253342"/>
                      <a:gd name="connsiteX43" fmla="*/ 2849 w 1489536"/>
                      <a:gd name="connsiteY43" fmla="*/ 1251857 h 2253342"/>
                      <a:gd name="connsiteX44" fmla="*/ 46392 w 1489536"/>
                      <a:gd name="connsiteY44" fmla="*/ 1306285 h 2253342"/>
                      <a:gd name="connsiteX45" fmla="*/ 57277 w 1489536"/>
                      <a:gd name="connsiteY45" fmla="*/ 1338942 h 2253342"/>
                      <a:gd name="connsiteX46" fmla="*/ 35506 w 1489536"/>
                      <a:gd name="connsiteY46" fmla="*/ 1534885 h 2253342"/>
                      <a:gd name="connsiteX47" fmla="*/ 24620 w 1489536"/>
                      <a:gd name="connsiteY47" fmla="*/ 1567542 h 2253342"/>
                      <a:gd name="connsiteX48" fmla="*/ 35506 w 1489536"/>
                      <a:gd name="connsiteY48" fmla="*/ 1709057 h 2253342"/>
                      <a:gd name="connsiteX49" fmla="*/ 57277 w 1489536"/>
                      <a:gd name="connsiteY49" fmla="*/ 1741714 h 2253342"/>
                      <a:gd name="connsiteX50" fmla="*/ 100820 w 1489536"/>
                      <a:gd name="connsiteY50" fmla="*/ 1785257 h 2253342"/>
                      <a:gd name="connsiteX51" fmla="*/ 122592 w 1489536"/>
                      <a:gd name="connsiteY51" fmla="*/ 1807028 h 2253342"/>
                      <a:gd name="connsiteX52" fmla="*/ 144363 w 1489536"/>
                      <a:gd name="connsiteY52" fmla="*/ 1828800 h 2253342"/>
                      <a:gd name="connsiteX53" fmla="*/ 177020 w 1489536"/>
                      <a:gd name="connsiteY53" fmla="*/ 1850571 h 2253342"/>
                      <a:gd name="connsiteX54" fmla="*/ 220563 w 1489536"/>
                      <a:gd name="connsiteY54" fmla="*/ 1905000 h 2253342"/>
                      <a:gd name="connsiteX55" fmla="*/ 242335 w 1489536"/>
                      <a:gd name="connsiteY55" fmla="*/ 1937657 h 2253342"/>
                      <a:gd name="connsiteX56" fmla="*/ 318535 w 1489536"/>
                      <a:gd name="connsiteY56" fmla="*/ 2002971 h 2253342"/>
                      <a:gd name="connsiteX57" fmla="*/ 405620 w 1489536"/>
                      <a:gd name="connsiteY57" fmla="*/ 2079171 h 2253342"/>
                      <a:gd name="connsiteX58" fmla="*/ 427392 w 1489536"/>
                      <a:gd name="connsiteY58" fmla="*/ 2100942 h 2253342"/>
                      <a:gd name="connsiteX59" fmla="*/ 492706 w 1489536"/>
                      <a:gd name="connsiteY59" fmla="*/ 2122714 h 2253342"/>
                      <a:gd name="connsiteX60" fmla="*/ 525363 w 1489536"/>
                      <a:gd name="connsiteY60" fmla="*/ 2133600 h 2253342"/>
                      <a:gd name="connsiteX61" fmla="*/ 601563 w 1489536"/>
                      <a:gd name="connsiteY61" fmla="*/ 2177142 h 2253342"/>
                      <a:gd name="connsiteX62" fmla="*/ 699535 w 1489536"/>
                      <a:gd name="connsiteY62" fmla="*/ 2198914 h 2253342"/>
                      <a:gd name="connsiteX63" fmla="*/ 786620 w 1489536"/>
                      <a:gd name="connsiteY63" fmla="*/ 2220685 h 2253342"/>
                      <a:gd name="connsiteX64" fmla="*/ 851935 w 1489536"/>
                      <a:gd name="connsiteY64" fmla="*/ 2242457 h 2253342"/>
                      <a:gd name="connsiteX65" fmla="*/ 884592 w 1489536"/>
                      <a:gd name="connsiteY65" fmla="*/ 2253342 h 2253342"/>
                      <a:gd name="connsiteX66" fmla="*/ 1026106 w 1489536"/>
                      <a:gd name="connsiteY66" fmla="*/ 2242457 h 2253342"/>
                      <a:gd name="connsiteX67" fmla="*/ 1091420 w 1489536"/>
                      <a:gd name="connsiteY67" fmla="*/ 2177142 h 2253342"/>
                      <a:gd name="connsiteX68" fmla="*/ 1145849 w 1489536"/>
                      <a:gd name="connsiteY68" fmla="*/ 2122714 h 2253342"/>
                      <a:gd name="connsiteX69" fmla="*/ 1171938 w 1489536"/>
                      <a:gd name="connsiteY69" fmla="*/ 1991460 h 2253342"/>
                      <a:gd name="connsiteX70" fmla="*/ 1252955 w 1489536"/>
                      <a:gd name="connsiteY70" fmla="*/ 1860832 h 2253342"/>
                      <a:gd name="connsiteX71" fmla="*/ 1326655 w 1489536"/>
                      <a:gd name="connsiteY71" fmla="*/ 1713208 h 2253342"/>
                      <a:gd name="connsiteX72" fmla="*/ 1341859 w 1489536"/>
                      <a:gd name="connsiteY72" fmla="*/ 1445924 h 2253342"/>
                      <a:gd name="connsiteX73" fmla="*/ 1386379 w 1489536"/>
                      <a:gd name="connsiteY73" fmla="*/ 1325601 h 2253342"/>
                      <a:gd name="connsiteX0" fmla="*/ 1457034 w 1489536"/>
                      <a:gd name="connsiteY0" fmla="*/ 1219825 h 2253342"/>
                      <a:gd name="connsiteX1" fmla="*/ 1487374 w 1489536"/>
                      <a:gd name="connsiteY1" fmla="*/ 999524 h 2253342"/>
                      <a:gd name="connsiteX2" fmla="*/ 1483306 w 1489536"/>
                      <a:gd name="connsiteY2" fmla="*/ 783771 h 2253342"/>
                      <a:gd name="connsiteX3" fmla="*/ 1461535 w 1489536"/>
                      <a:gd name="connsiteY3" fmla="*/ 751114 h 2253342"/>
                      <a:gd name="connsiteX4" fmla="*/ 1451394 w 1489536"/>
                      <a:gd name="connsiteY4" fmla="*/ 696685 h 2253342"/>
                      <a:gd name="connsiteX5" fmla="*/ 1440757 w 1489536"/>
                      <a:gd name="connsiteY5" fmla="*/ 653142 h 2253342"/>
                      <a:gd name="connsiteX6" fmla="*/ 1424305 w 1489536"/>
                      <a:gd name="connsiteY6" fmla="*/ 620485 h 2253342"/>
                      <a:gd name="connsiteX7" fmla="*/ 1341792 w 1489536"/>
                      <a:gd name="connsiteY7" fmla="*/ 544285 h 2253342"/>
                      <a:gd name="connsiteX8" fmla="*/ 1320020 w 1489536"/>
                      <a:gd name="connsiteY8" fmla="*/ 478971 h 2253342"/>
                      <a:gd name="connsiteX9" fmla="*/ 1309135 w 1489536"/>
                      <a:gd name="connsiteY9" fmla="*/ 446314 h 2253342"/>
                      <a:gd name="connsiteX10" fmla="*/ 1254706 w 1489536"/>
                      <a:gd name="connsiteY10" fmla="*/ 391885 h 2253342"/>
                      <a:gd name="connsiteX11" fmla="*/ 1200277 w 1489536"/>
                      <a:gd name="connsiteY11" fmla="*/ 337457 h 2253342"/>
                      <a:gd name="connsiteX12" fmla="*/ 1178506 w 1489536"/>
                      <a:gd name="connsiteY12" fmla="*/ 315685 h 2253342"/>
                      <a:gd name="connsiteX13" fmla="*/ 1113192 w 1489536"/>
                      <a:gd name="connsiteY13" fmla="*/ 293914 h 2253342"/>
                      <a:gd name="connsiteX14" fmla="*/ 1080535 w 1489536"/>
                      <a:gd name="connsiteY14" fmla="*/ 283028 h 2253342"/>
                      <a:gd name="connsiteX15" fmla="*/ 1004335 w 1489536"/>
                      <a:gd name="connsiteY15" fmla="*/ 261257 h 2253342"/>
                      <a:gd name="connsiteX16" fmla="*/ 949906 w 1489536"/>
                      <a:gd name="connsiteY16" fmla="*/ 217714 h 2253342"/>
                      <a:gd name="connsiteX17" fmla="*/ 895477 w 1489536"/>
                      <a:gd name="connsiteY17" fmla="*/ 174171 h 2253342"/>
                      <a:gd name="connsiteX18" fmla="*/ 862820 w 1489536"/>
                      <a:gd name="connsiteY18" fmla="*/ 163285 h 2253342"/>
                      <a:gd name="connsiteX19" fmla="*/ 830163 w 1489536"/>
                      <a:gd name="connsiteY19" fmla="*/ 141514 h 2253342"/>
                      <a:gd name="connsiteX20" fmla="*/ 797506 w 1489536"/>
                      <a:gd name="connsiteY20" fmla="*/ 130628 h 2253342"/>
                      <a:gd name="connsiteX21" fmla="*/ 699535 w 1489536"/>
                      <a:gd name="connsiteY21" fmla="*/ 76200 h 2253342"/>
                      <a:gd name="connsiteX22" fmla="*/ 645106 w 1489536"/>
                      <a:gd name="connsiteY22" fmla="*/ 32657 h 2253342"/>
                      <a:gd name="connsiteX23" fmla="*/ 503592 w 1489536"/>
                      <a:gd name="connsiteY23" fmla="*/ 0 h 2253342"/>
                      <a:gd name="connsiteX24" fmla="*/ 351192 w 1489536"/>
                      <a:gd name="connsiteY24" fmla="*/ 21771 h 2253342"/>
                      <a:gd name="connsiteX25" fmla="*/ 329420 w 1489536"/>
                      <a:gd name="connsiteY25" fmla="*/ 43542 h 2253342"/>
                      <a:gd name="connsiteX26" fmla="*/ 296763 w 1489536"/>
                      <a:gd name="connsiteY26" fmla="*/ 97971 h 2253342"/>
                      <a:gd name="connsiteX27" fmla="*/ 285877 w 1489536"/>
                      <a:gd name="connsiteY27" fmla="*/ 130628 h 2253342"/>
                      <a:gd name="connsiteX28" fmla="*/ 264106 w 1489536"/>
                      <a:gd name="connsiteY28" fmla="*/ 163285 h 2253342"/>
                      <a:gd name="connsiteX29" fmla="*/ 253220 w 1489536"/>
                      <a:gd name="connsiteY29" fmla="*/ 217714 h 2253342"/>
                      <a:gd name="connsiteX30" fmla="*/ 242335 w 1489536"/>
                      <a:gd name="connsiteY30" fmla="*/ 250371 h 2253342"/>
                      <a:gd name="connsiteX31" fmla="*/ 231449 w 1489536"/>
                      <a:gd name="connsiteY31" fmla="*/ 293914 h 2253342"/>
                      <a:gd name="connsiteX32" fmla="*/ 198792 w 1489536"/>
                      <a:gd name="connsiteY32" fmla="*/ 348342 h 2253342"/>
                      <a:gd name="connsiteX33" fmla="*/ 198792 w 1489536"/>
                      <a:gd name="connsiteY33" fmla="*/ 348342 h 2253342"/>
                      <a:gd name="connsiteX34" fmla="*/ 111706 w 1489536"/>
                      <a:gd name="connsiteY34" fmla="*/ 457200 h 2253342"/>
                      <a:gd name="connsiteX35" fmla="*/ 100820 w 1489536"/>
                      <a:gd name="connsiteY35" fmla="*/ 489857 h 2253342"/>
                      <a:gd name="connsiteX36" fmla="*/ 68163 w 1489536"/>
                      <a:gd name="connsiteY36" fmla="*/ 511628 h 2253342"/>
                      <a:gd name="connsiteX37" fmla="*/ 46392 w 1489536"/>
                      <a:gd name="connsiteY37" fmla="*/ 533400 h 2253342"/>
                      <a:gd name="connsiteX38" fmla="*/ 32438 w 1489536"/>
                      <a:gd name="connsiteY38" fmla="*/ 700523 h 2253342"/>
                      <a:gd name="connsiteX39" fmla="*/ 13131 w 1489536"/>
                      <a:gd name="connsiteY39" fmla="*/ 803154 h 2253342"/>
                      <a:gd name="connsiteX40" fmla="*/ 1532 w 1489536"/>
                      <a:gd name="connsiteY40" fmla="*/ 877906 h 2253342"/>
                      <a:gd name="connsiteX41" fmla="*/ 12417 w 1489536"/>
                      <a:gd name="connsiteY41" fmla="*/ 1023257 h 2253342"/>
                      <a:gd name="connsiteX42" fmla="*/ 5107 w 1489536"/>
                      <a:gd name="connsiteY42" fmla="*/ 1141777 h 2253342"/>
                      <a:gd name="connsiteX43" fmla="*/ 2849 w 1489536"/>
                      <a:gd name="connsiteY43" fmla="*/ 1251857 h 2253342"/>
                      <a:gd name="connsiteX44" fmla="*/ 46392 w 1489536"/>
                      <a:gd name="connsiteY44" fmla="*/ 1306285 h 2253342"/>
                      <a:gd name="connsiteX45" fmla="*/ 57277 w 1489536"/>
                      <a:gd name="connsiteY45" fmla="*/ 1338942 h 2253342"/>
                      <a:gd name="connsiteX46" fmla="*/ 35506 w 1489536"/>
                      <a:gd name="connsiteY46" fmla="*/ 1534885 h 2253342"/>
                      <a:gd name="connsiteX47" fmla="*/ 24620 w 1489536"/>
                      <a:gd name="connsiteY47" fmla="*/ 1567542 h 2253342"/>
                      <a:gd name="connsiteX48" fmla="*/ 35506 w 1489536"/>
                      <a:gd name="connsiteY48" fmla="*/ 1709057 h 2253342"/>
                      <a:gd name="connsiteX49" fmla="*/ 57277 w 1489536"/>
                      <a:gd name="connsiteY49" fmla="*/ 1741714 h 2253342"/>
                      <a:gd name="connsiteX50" fmla="*/ 100820 w 1489536"/>
                      <a:gd name="connsiteY50" fmla="*/ 1785257 h 2253342"/>
                      <a:gd name="connsiteX51" fmla="*/ 122592 w 1489536"/>
                      <a:gd name="connsiteY51" fmla="*/ 1807028 h 2253342"/>
                      <a:gd name="connsiteX52" fmla="*/ 144363 w 1489536"/>
                      <a:gd name="connsiteY52" fmla="*/ 1828800 h 2253342"/>
                      <a:gd name="connsiteX53" fmla="*/ 177020 w 1489536"/>
                      <a:gd name="connsiteY53" fmla="*/ 1850571 h 2253342"/>
                      <a:gd name="connsiteX54" fmla="*/ 220563 w 1489536"/>
                      <a:gd name="connsiteY54" fmla="*/ 1905000 h 2253342"/>
                      <a:gd name="connsiteX55" fmla="*/ 242335 w 1489536"/>
                      <a:gd name="connsiteY55" fmla="*/ 1937657 h 2253342"/>
                      <a:gd name="connsiteX56" fmla="*/ 318535 w 1489536"/>
                      <a:gd name="connsiteY56" fmla="*/ 2002971 h 2253342"/>
                      <a:gd name="connsiteX57" fmla="*/ 405620 w 1489536"/>
                      <a:gd name="connsiteY57" fmla="*/ 2079171 h 2253342"/>
                      <a:gd name="connsiteX58" fmla="*/ 427392 w 1489536"/>
                      <a:gd name="connsiteY58" fmla="*/ 2100942 h 2253342"/>
                      <a:gd name="connsiteX59" fmla="*/ 492706 w 1489536"/>
                      <a:gd name="connsiteY59" fmla="*/ 2122714 h 2253342"/>
                      <a:gd name="connsiteX60" fmla="*/ 525363 w 1489536"/>
                      <a:gd name="connsiteY60" fmla="*/ 2133600 h 2253342"/>
                      <a:gd name="connsiteX61" fmla="*/ 601563 w 1489536"/>
                      <a:gd name="connsiteY61" fmla="*/ 2177142 h 2253342"/>
                      <a:gd name="connsiteX62" fmla="*/ 699535 w 1489536"/>
                      <a:gd name="connsiteY62" fmla="*/ 2198914 h 2253342"/>
                      <a:gd name="connsiteX63" fmla="*/ 786620 w 1489536"/>
                      <a:gd name="connsiteY63" fmla="*/ 2220685 h 2253342"/>
                      <a:gd name="connsiteX64" fmla="*/ 851935 w 1489536"/>
                      <a:gd name="connsiteY64" fmla="*/ 2242457 h 2253342"/>
                      <a:gd name="connsiteX65" fmla="*/ 884592 w 1489536"/>
                      <a:gd name="connsiteY65" fmla="*/ 2253342 h 2253342"/>
                      <a:gd name="connsiteX66" fmla="*/ 1026106 w 1489536"/>
                      <a:gd name="connsiteY66" fmla="*/ 2242457 h 2253342"/>
                      <a:gd name="connsiteX67" fmla="*/ 1130395 w 1489536"/>
                      <a:gd name="connsiteY67" fmla="*/ 2221310 h 2253342"/>
                      <a:gd name="connsiteX68" fmla="*/ 1145849 w 1489536"/>
                      <a:gd name="connsiteY68" fmla="*/ 2122714 h 2253342"/>
                      <a:gd name="connsiteX69" fmla="*/ 1171938 w 1489536"/>
                      <a:gd name="connsiteY69" fmla="*/ 1991460 h 2253342"/>
                      <a:gd name="connsiteX70" fmla="*/ 1252955 w 1489536"/>
                      <a:gd name="connsiteY70" fmla="*/ 1860832 h 2253342"/>
                      <a:gd name="connsiteX71" fmla="*/ 1326655 w 1489536"/>
                      <a:gd name="connsiteY71" fmla="*/ 1713208 h 2253342"/>
                      <a:gd name="connsiteX72" fmla="*/ 1341859 w 1489536"/>
                      <a:gd name="connsiteY72" fmla="*/ 1445924 h 2253342"/>
                      <a:gd name="connsiteX73" fmla="*/ 1386379 w 1489536"/>
                      <a:gd name="connsiteY73" fmla="*/ 1325601 h 225334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</a:cxnLst>
                    <a:rect l="l" t="t" r="r" b="b"/>
                    <a:pathLst>
                      <a:path w="1489536" h="2253342">
                        <a:moveTo>
                          <a:pt x="1457034" y="1219825"/>
                        </a:moveTo>
                        <a:cubicBezTo>
                          <a:pt x="1455235" y="1157059"/>
                          <a:pt x="1499699" y="1066065"/>
                          <a:pt x="1487374" y="999524"/>
                        </a:cubicBezTo>
                        <a:cubicBezTo>
                          <a:pt x="1487364" y="999510"/>
                          <a:pt x="1487612" y="825173"/>
                          <a:pt x="1483306" y="783771"/>
                        </a:cubicBezTo>
                        <a:cubicBezTo>
                          <a:pt x="1479000" y="742369"/>
                          <a:pt x="1466854" y="765628"/>
                          <a:pt x="1461535" y="751114"/>
                        </a:cubicBezTo>
                        <a:cubicBezTo>
                          <a:pt x="1456216" y="736600"/>
                          <a:pt x="1454857" y="713014"/>
                          <a:pt x="1451394" y="696685"/>
                        </a:cubicBezTo>
                        <a:cubicBezTo>
                          <a:pt x="1447931" y="680356"/>
                          <a:pt x="1445272" y="665842"/>
                          <a:pt x="1440757" y="653142"/>
                        </a:cubicBezTo>
                        <a:cubicBezTo>
                          <a:pt x="1436242" y="640442"/>
                          <a:pt x="1440799" y="638628"/>
                          <a:pt x="1424305" y="620485"/>
                        </a:cubicBezTo>
                        <a:cubicBezTo>
                          <a:pt x="1407811" y="602342"/>
                          <a:pt x="1359173" y="567871"/>
                          <a:pt x="1341792" y="544285"/>
                        </a:cubicBezTo>
                        <a:cubicBezTo>
                          <a:pt x="1324411" y="520699"/>
                          <a:pt x="1327277" y="500742"/>
                          <a:pt x="1320020" y="478971"/>
                        </a:cubicBezTo>
                        <a:cubicBezTo>
                          <a:pt x="1316391" y="468085"/>
                          <a:pt x="1317249" y="454428"/>
                          <a:pt x="1309135" y="446314"/>
                        </a:cubicBezTo>
                        <a:lnTo>
                          <a:pt x="1254706" y="391885"/>
                        </a:lnTo>
                        <a:lnTo>
                          <a:pt x="1200277" y="337457"/>
                        </a:lnTo>
                        <a:cubicBezTo>
                          <a:pt x="1193020" y="330200"/>
                          <a:pt x="1188243" y="318930"/>
                          <a:pt x="1178506" y="315685"/>
                        </a:cubicBezTo>
                        <a:lnTo>
                          <a:pt x="1113192" y="293914"/>
                        </a:lnTo>
                        <a:cubicBezTo>
                          <a:pt x="1102306" y="290285"/>
                          <a:pt x="1091667" y="285811"/>
                          <a:pt x="1080535" y="283028"/>
                        </a:cubicBezTo>
                        <a:cubicBezTo>
                          <a:pt x="1025860" y="269359"/>
                          <a:pt x="1051185" y="276873"/>
                          <a:pt x="1004335" y="261257"/>
                        </a:cubicBezTo>
                        <a:cubicBezTo>
                          <a:pt x="951762" y="208684"/>
                          <a:pt x="1018573" y="272648"/>
                          <a:pt x="949906" y="217714"/>
                        </a:cubicBezTo>
                        <a:cubicBezTo>
                          <a:pt x="916151" y="190710"/>
                          <a:pt x="940158" y="196511"/>
                          <a:pt x="895477" y="174171"/>
                        </a:cubicBezTo>
                        <a:cubicBezTo>
                          <a:pt x="885214" y="169039"/>
                          <a:pt x="873083" y="168417"/>
                          <a:pt x="862820" y="163285"/>
                        </a:cubicBezTo>
                        <a:cubicBezTo>
                          <a:pt x="851118" y="157434"/>
                          <a:pt x="841865" y="147365"/>
                          <a:pt x="830163" y="141514"/>
                        </a:cubicBezTo>
                        <a:cubicBezTo>
                          <a:pt x="819900" y="136382"/>
                          <a:pt x="807537" y="136201"/>
                          <a:pt x="797506" y="130628"/>
                        </a:cubicBezTo>
                        <a:cubicBezTo>
                          <a:pt x="685219" y="68246"/>
                          <a:pt x="773427" y="100829"/>
                          <a:pt x="699535" y="76200"/>
                        </a:cubicBezTo>
                        <a:cubicBezTo>
                          <a:pt x="681439" y="58104"/>
                          <a:pt x="669825" y="43643"/>
                          <a:pt x="645106" y="32657"/>
                        </a:cubicBezTo>
                        <a:cubicBezTo>
                          <a:pt x="588478" y="7489"/>
                          <a:pt x="565585" y="8856"/>
                          <a:pt x="503592" y="0"/>
                        </a:cubicBezTo>
                        <a:cubicBezTo>
                          <a:pt x="501727" y="170"/>
                          <a:pt x="384851" y="1576"/>
                          <a:pt x="351192" y="21771"/>
                        </a:cubicBezTo>
                        <a:cubicBezTo>
                          <a:pt x="342391" y="27051"/>
                          <a:pt x="336677" y="36285"/>
                          <a:pt x="329420" y="43542"/>
                        </a:cubicBezTo>
                        <a:cubicBezTo>
                          <a:pt x="298587" y="136049"/>
                          <a:pt x="341588" y="23265"/>
                          <a:pt x="296763" y="97971"/>
                        </a:cubicBezTo>
                        <a:cubicBezTo>
                          <a:pt x="290859" y="107810"/>
                          <a:pt x="291009" y="120365"/>
                          <a:pt x="285877" y="130628"/>
                        </a:cubicBezTo>
                        <a:cubicBezTo>
                          <a:pt x="280026" y="142330"/>
                          <a:pt x="271363" y="152399"/>
                          <a:pt x="264106" y="163285"/>
                        </a:cubicBezTo>
                        <a:cubicBezTo>
                          <a:pt x="260477" y="181428"/>
                          <a:pt x="257707" y="199764"/>
                          <a:pt x="253220" y="217714"/>
                        </a:cubicBezTo>
                        <a:cubicBezTo>
                          <a:pt x="250437" y="228846"/>
                          <a:pt x="245487" y="239338"/>
                          <a:pt x="242335" y="250371"/>
                        </a:cubicBezTo>
                        <a:cubicBezTo>
                          <a:pt x="238225" y="264756"/>
                          <a:pt x="234695" y="279309"/>
                          <a:pt x="231449" y="293914"/>
                        </a:cubicBezTo>
                        <a:cubicBezTo>
                          <a:pt x="217858" y="355073"/>
                          <a:pt x="204235" y="339271"/>
                          <a:pt x="198792" y="348342"/>
                        </a:cubicBezTo>
                        <a:lnTo>
                          <a:pt x="198792" y="348342"/>
                        </a:lnTo>
                        <a:cubicBezTo>
                          <a:pt x="186825" y="362303"/>
                          <a:pt x="127840" y="424931"/>
                          <a:pt x="111706" y="457200"/>
                        </a:cubicBezTo>
                        <a:cubicBezTo>
                          <a:pt x="106574" y="467463"/>
                          <a:pt x="107988" y="480897"/>
                          <a:pt x="100820" y="489857"/>
                        </a:cubicBezTo>
                        <a:cubicBezTo>
                          <a:pt x="92647" y="500073"/>
                          <a:pt x="78379" y="503455"/>
                          <a:pt x="68163" y="511628"/>
                        </a:cubicBezTo>
                        <a:cubicBezTo>
                          <a:pt x="60149" y="518039"/>
                          <a:pt x="52346" y="501918"/>
                          <a:pt x="46392" y="533400"/>
                        </a:cubicBezTo>
                        <a:cubicBezTo>
                          <a:pt x="40438" y="564882"/>
                          <a:pt x="37981" y="655564"/>
                          <a:pt x="32438" y="700523"/>
                        </a:cubicBezTo>
                        <a:cubicBezTo>
                          <a:pt x="26895" y="745482"/>
                          <a:pt x="15498" y="771136"/>
                          <a:pt x="13131" y="803154"/>
                        </a:cubicBezTo>
                        <a:cubicBezTo>
                          <a:pt x="10764" y="835172"/>
                          <a:pt x="4435" y="841222"/>
                          <a:pt x="1532" y="877906"/>
                        </a:cubicBezTo>
                        <a:cubicBezTo>
                          <a:pt x="-1371" y="914590"/>
                          <a:pt x="11821" y="979279"/>
                          <a:pt x="12417" y="1023257"/>
                        </a:cubicBezTo>
                        <a:cubicBezTo>
                          <a:pt x="13013" y="1067235"/>
                          <a:pt x="6702" y="1103677"/>
                          <a:pt x="5107" y="1141777"/>
                        </a:cubicBezTo>
                        <a:cubicBezTo>
                          <a:pt x="3512" y="1179877"/>
                          <a:pt x="-4032" y="1224439"/>
                          <a:pt x="2849" y="1251857"/>
                        </a:cubicBezTo>
                        <a:cubicBezTo>
                          <a:pt x="9730" y="1279275"/>
                          <a:pt x="-6173" y="1253722"/>
                          <a:pt x="46392" y="1306285"/>
                        </a:cubicBezTo>
                        <a:cubicBezTo>
                          <a:pt x="50020" y="1317171"/>
                          <a:pt x="57277" y="1327468"/>
                          <a:pt x="57277" y="1338942"/>
                        </a:cubicBezTo>
                        <a:cubicBezTo>
                          <a:pt x="57277" y="1398130"/>
                          <a:pt x="50859" y="1473475"/>
                          <a:pt x="35506" y="1534885"/>
                        </a:cubicBezTo>
                        <a:cubicBezTo>
                          <a:pt x="32723" y="1546017"/>
                          <a:pt x="28249" y="1556656"/>
                          <a:pt x="24620" y="1567542"/>
                        </a:cubicBezTo>
                        <a:cubicBezTo>
                          <a:pt x="28249" y="1614714"/>
                          <a:pt x="26787" y="1662556"/>
                          <a:pt x="35506" y="1709057"/>
                        </a:cubicBezTo>
                        <a:cubicBezTo>
                          <a:pt x="37917" y="1721916"/>
                          <a:pt x="48763" y="1731781"/>
                          <a:pt x="57277" y="1741714"/>
                        </a:cubicBezTo>
                        <a:cubicBezTo>
                          <a:pt x="70635" y="1757299"/>
                          <a:pt x="86306" y="1770743"/>
                          <a:pt x="100820" y="1785257"/>
                        </a:cubicBezTo>
                        <a:lnTo>
                          <a:pt x="122592" y="1807028"/>
                        </a:lnTo>
                        <a:cubicBezTo>
                          <a:pt x="129849" y="1814285"/>
                          <a:pt x="135823" y="1823107"/>
                          <a:pt x="144363" y="1828800"/>
                        </a:cubicBezTo>
                        <a:lnTo>
                          <a:pt x="177020" y="1850571"/>
                        </a:lnTo>
                        <a:cubicBezTo>
                          <a:pt x="244032" y="1951086"/>
                          <a:pt x="158518" y="1827443"/>
                          <a:pt x="220563" y="1905000"/>
                        </a:cubicBezTo>
                        <a:cubicBezTo>
                          <a:pt x="228736" y="1915216"/>
                          <a:pt x="233084" y="1928406"/>
                          <a:pt x="242335" y="1937657"/>
                        </a:cubicBezTo>
                        <a:cubicBezTo>
                          <a:pt x="291577" y="1986898"/>
                          <a:pt x="266516" y="1924942"/>
                          <a:pt x="318535" y="2002971"/>
                        </a:cubicBezTo>
                        <a:cubicBezTo>
                          <a:pt x="380212" y="2095489"/>
                          <a:pt x="278635" y="1952192"/>
                          <a:pt x="405620" y="2079171"/>
                        </a:cubicBezTo>
                        <a:cubicBezTo>
                          <a:pt x="412877" y="2086428"/>
                          <a:pt x="418212" y="2096352"/>
                          <a:pt x="427392" y="2100942"/>
                        </a:cubicBezTo>
                        <a:cubicBezTo>
                          <a:pt x="447918" y="2111205"/>
                          <a:pt x="470935" y="2115457"/>
                          <a:pt x="492706" y="2122714"/>
                        </a:cubicBezTo>
                        <a:cubicBezTo>
                          <a:pt x="503592" y="2126343"/>
                          <a:pt x="515816" y="2127235"/>
                          <a:pt x="525363" y="2133600"/>
                        </a:cubicBezTo>
                        <a:cubicBezTo>
                          <a:pt x="558162" y="2155465"/>
                          <a:pt x="562890" y="2160568"/>
                          <a:pt x="601563" y="2177142"/>
                        </a:cubicBezTo>
                        <a:cubicBezTo>
                          <a:pt x="640194" y="2193698"/>
                          <a:pt x="651688" y="2188661"/>
                          <a:pt x="699535" y="2198914"/>
                        </a:cubicBezTo>
                        <a:cubicBezTo>
                          <a:pt x="728793" y="2205183"/>
                          <a:pt x="758234" y="2211223"/>
                          <a:pt x="786620" y="2220685"/>
                        </a:cubicBezTo>
                        <a:lnTo>
                          <a:pt x="851935" y="2242457"/>
                        </a:lnTo>
                        <a:lnTo>
                          <a:pt x="884592" y="2253342"/>
                        </a:lnTo>
                        <a:cubicBezTo>
                          <a:pt x="931763" y="2249714"/>
                          <a:pt x="980718" y="2255806"/>
                          <a:pt x="1026106" y="2242457"/>
                        </a:cubicBezTo>
                        <a:cubicBezTo>
                          <a:pt x="1026111" y="2242456"/>
                          <a:pt x="1119508" y="2232197"/>
                          <a:pt x="1130395" y="2221310"/>
                        </a:cubicBezTo>
                        <a:lnTo>
                          <a:pt x="1145849" y="2122714"/>
                        </a:lnTo>
                        <a:cubicBezTo>
                          <a:pt x="1159269" y="2091767"/>
                          <a:pt x="1154087" y="2035107"/>
                          <a:pt x="1171938" y="1991460"/>
                        </a:cubicBezTo>
                        <a:cubicBezTo>
                          <a:pt x="1189789" y="1947813"/>
                          <a:pt x="1227169" y="1907207"/>
                          <a:pt x="1252955" y="1860832"/>
                        </a:cubicBezTo>
                        <a:cubicBezTo>
                          <a:pt x="1278741" y="1814457"/>
                          <a:pt x="1311838" y="1788494"/>
                          <a:pt x="1326655" y="1713208"/>
                        </a:cubicBezTo>
                        <a:cubicBezTo>
                          <a:pt x="1331806" y="1670632"/>
                          <a:pt x="1331905" y="1504390"/>
                          <a:pt x="1341859" y="1445924"/>
                        </a:cubicBezTo>
                        <a:cubicBezTo>
                          <a:pt x="1351813" y="1387458"/>
                          <a:pt x="1381744" y="1369072"/>
                          <a:pt x="1386379" y="1325601"/>
                        </a:cubicBezTo>
                      </a:path>
                    </a:pathLst>
                  </a:custGeom>
                  <a:solidFill>
                    <a:srgbClr val="FFFF99"/>
                  </a:solidFill>
                  <a:ln>
                    <a:solidFill>
                      <a:srgbClr val="99663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l-GR"/>
                  </a:p>
                </p:txBody>
              </p:sp>
              <p:cxnSp>
                <p:nvCxnSpPr>
                  <p:cNvPr id="4" name="Ευθεία γραμμή σύνδεσης 3"/>
                  <p:cNvCxnSpPr/>
                  <p:nvPr/>
                </p:nvCxnSpPr>
                <p:spPr>
                  <a:xfrm>
                    <a:off x="1916149" y="861897"/>
                    <a:ext cx="0" cy="4499297"/>
                  </a:xfrm>
                  <a:prstGeom prst="line">
                    <a:avLst/>
                  </a:prstGeom>
                  <a:ln w="889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Ευθύγραμμο βέλος σύνδεσης 16"/>
                  <p:cNvCxnSpPr/>
                  <p:nvPr/>
                </p:nvCxnSpPr>
                <p:spPr>
                  <a:xfrm flipV="1">
                    <a:off x="1919325" y="549136"/>
                    <a:ext cx="0" cy="935105"/>
                  </a:xfrm>
                  <a:prstGeom prst="straightConnector1">
                    <a:avLst/>
                  </a:prstGeom>
                  <a:ln w="44450">
                    <a:solidFill>
                      <a:srgbClr val="FFFF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6" name="Τόξο 25"/>
                <p:cNvSpPr/>
                <p:nvPr/>
              </p:nvSpPr>
              <p:spPr>
                <a:xfrm>
                  <a:off x="1125349" y="1394352"/>
                  <a:ext cx="914400" cy="320675"/>
                </a:xfrm>
                <a:prstGeom prst="arc">
                  <a:avLst>
                    <a:gd name="adj1" fmla="val 18946893"/>
                    <a:gd name="adj2" fmla="val 13128685"/>
                  </a:avLst>
                </a:prstGeom>
                <a:ln w="28575">
                  <a:solidFill>
                    <a:srgbClr val="FFFF00"/>
                  </a:solidFill>
                  <a:headEnd type="triangl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l-GR"/>
                </a:p>
              </p:txBody>
            </p: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1061413" y="902028"/>
                  <a:ext cx="580031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l-GR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𝜶</m:t>
                                </m:r>
                              </m:e>
                            </m:acc>
                          </m:e>
                          <m:sub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𝝎</m:t>
                            </m:r>
                          </m:sub>
                        </m:sSub>
                      </m:oMath>
                    </m:oMathPara>
                  </a14:m>
                  <a:endParaRPr lang="el-GR" sz="2000" b="1" dirty="0"/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61413" y="902028"/>
                  <a:ext cx="580031" cy="400110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>
                <a:solidFill>
                  <a:schemeClr val="bg1"/>
                </a:solidFill>
              </a:rPr>
              <a:t>Ο 2</a:t>
            </a:r>
            <a:r>
              <a:rPr lang="el-GR" altLang="el-GR" sz="2400" b="1" baseline="30000" dirty="0">
                <a:solidFill>
                  <a:schemeClr val="bg1"/>
                </a:solidFill>
              </a:rPr>
              <a:t>Ος</a:t>
            </a:r>
            <a:r>
              <a:rPr lang="el-GR" altLang="el-GR" sz="2400" b="1" dirty="0">
                <a:solidFill>
                  <a:schemeClr val="bg1"/>
                </a:solidFill>
              </a:rPr>
              <a:t> ΝΟΜΟΣ ΤΟΥ ΝΕΥΤΩΝΑ ΣΤΗΝ ΠΕΡΙΣΤΡΟΦΙΚΗ </a:t>
            </a:r>
            <a:r>
              <a:rPr lang="el-GR" altLang="el-GR" sz="2400" b="1" dirty="0" smtClean="0">
                <a:solidFill>
                  <a:schemeClr val="bg1"/>
                </a:solidFill>
              </a:rPr>
              <a:t>ΚΙΝΗΣΗ – ΡΟΠΗ ΑΔΡΑΝΕΙΑΣ</a:t>
            </a:r>
            <a:endParaRPr lang="el-GR" altLang="el-GR" sz="2400" b="1" dirty="0">
              <a:solidFill>
                <a:schemeClr val="bg1"/>
              </a:solidFill>
            </a:endParaRPr>
          </a:p>
        </p:txBody>
      </p:sp>
      <p:sp>
        <p:nvSpPr>
          <p:cNvPr id="72" name="Ορθογώνιο 7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987824" y="5157192"/>
            <a:ext cx="5429371" cy="847283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solidFill>
                  <a:schemeClr val="bg1"/>
                </a:solidFill>
              </a:rPr>
              <a:t> </a:t>
            </a: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2215068" y="6097490"/>
            <a:ext cx="64798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000" b="1" dirty="0">
                <a:solidFill>
                  <a:srgbClr val="FFFF00"/>
                </a:solidFill>
              </a:rPr>
              <a:t>Ροπή αδράνειας σώματος ως προς </a:t>
            </a:r>
            <a:r>
              <a:rPr lang="el-GR" altLang="el-GR" sz="2000" b="1" dirty="0" smtClean="0">
                <a:solidFill>
                  <a:srgbClr val="FFFF00"/>
                </a:solidFill>
              </a:rPr>
              <a:t>το συγκεκριμένο </a:t>
            </a:r>
            <a:r>
              <a:rPr lang="el-GR" altLang="el-GR" sz="2000" b="1" dirty="0">
                <a:solidFill>
                  <a:srgbClr val="FFFF00"/>
                </a:solidFill>
              </a:rPr>
              <a:t>άξονα</a:t>
            </a:r>
          </a:p>
        </p:txBody>
      </p:sp>
      <p:grpSp>
        <p:nvGrpSpPr>
          <p:cNvPr id="94" name="Ομάδα 93"/>
          <p:cNvGrpSpPr>
            <a:grpSpLocks/>
          </p:cNvGrpSpPr>
          <p:nvPr/>
        </p:nvGrpSpPr>
        <p:grpSpPr bwMode="auto">
          <a:xfrm>
            <a:off x="2987228" y="4581128"/>
            <a:ext cx="6337300" cy="728663"/>
            <a:chOff x="2987824" y="4581128"/>
            <a:chExt cx="6336703" cy="729153"/>
          </a:xfrm>
        </p:grpSpPr>
        <p:sp>
          <p:nvSpPr>
            <p:cNvPr id="14390" name="TextBox 73"/>
            <p:cNvSpPr txBox="1">
              <a:spLocks noChangeArrowheads="1"/>
            </p:cNvSpPr>
            <p:nvPr/>
          </p:nvSpPr>
          <p:spPr bwMode="auto">
            <a:xfrm>
              <a:off x="4932040" y="4663950"/>
              <a:ext cx="4392487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1800" b="1" dirty="0">
                  <a:solidFill>
                    <a:schemeClr val="bg1"/>
                  </a:solidFill>
                </a:rPr>
                <a:t>2</a:t>
              </a:r>
              <a:r>
                <a:rPr lang="el-GR" altLang="el-GR" sz="1800" b="1" baseline="30000" dirty="0" err="1">
                  <a:solidFill>
                    <a:schemeClr val="bg1"/>
                  </a:solidFill>
                </a:rPr>
                <a:t>ος</a:t>
              </a:r>
              <a:r>
                <a:rPr lang="el-GR" altLang="el-GR" sz="1800" b="1" dirty="0">
                  <a:solidFill>
                    <a:schemeClr val="bg1"/>
                  </a:solidFill>
                </a:rPr>
                <a:t> Νόμος Νεύτωνα για την περιστροφική  κίνηση</a:t>
              </a:r>
            </a:p>
          </p:txBody>
        </p:sp>
        <p:sp>
          <p:nvSpPr>
            <p:cNvPr id="76" name="Ορθογώνιο 75"/>
            <p:cNvSpPr/>
            <p:nvPr/>
          </p:nvSpPr>
          <p:spPr>
            <a:xfrm>
              <a:off x="2987824" y="4581128"/>
              <a:ext cx="1944505" cy="729153"/>
            </a:xfrm>
            <a:prstGeom prst="rect">
              <a:avLst/>
            </a:prstGeom>
            <a:noFill/>
            <a:ln w="285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</p:grpSp>
      <p:grpSp>
        <p:nvGrpSpPr>
          <p:cNvPr id="93" name="Ομάδα 92"/>
          <p:cNvGrpSpPr>
            <a:grpSpLocks/>
          </p:cNvGrpSpPr>
          <p:nvPr/>
        </p:nvGrpSpPr>
        <p:grpSpPr bwMode="auto">
          <a:xfrm>
            <a:off x="2915815" y="3501009"/>
            <a:ext cx="6012000" cy="648073"/>
            <a:chOff x="3270770" y="3204265"/>
            <a:chExt cx="6011872" cy="647637"/>
          </a:xfrm>
        </p:grpSpPr>
        <p:cxnSp>
          <p:nvCxnSpPr>
            <p:cNvPr id="67" name="Ευθεία γραμμή σύνδεσης 66"/>
            <p:cNvCxnSpPr/>
            <p:nvPr/>
          </p:nvCxnSpPr>
          <p:spPr>
            <a:xfrm flipV="1">
              <a:off x="3270770" y="3851902"/>
              <a:ext cx="6011872" cy="0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Box 91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6138809" y="3204265"/>
              <a:ext cx="593431" cy="584775"/>
            </a:xfrm>
            <a:prstGeom prst="rect">
              <a:avLst/>
            </a:prstGeom>
            <a:blipFill rotWithShape="1">
              <a:blip r:embed="rId4"/>
              <a:stretch>
                <a:fillRect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el-GR">
                  <a:noFill/>
                </a:rPr>
                <a:t> 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-36512" y="5693906"/>
                <a:ext cx="2021836" cy="10988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𝑰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  <m:sup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𝒏</m:t>
                          </m:r>
                        </m:sup>
                        <m:e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sub>
                            <m:sup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</m:e>
                      </m:nary>
                    </m:oMath>
                  </m:oMathPara>
                </a14:m>
                <a:endParaRPr lang="el-GR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6512" y="5693906"/>
                <a:ext cx="2021836" cy="109889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Ορθογώνιο 9"/>
              <p:cNvSpPr/>
              <p:nvPr/>
            </p:nvSpPr>
            <p:spPr>
              <a:xfrm>
                <a:off x="2699792" y="4175440"/>
                <a:ext cx="6588407" cy="4056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sz="1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18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𝝉</m:t>
                              </m:r>
                            </m:e>
                          </m:acc>
                        </m:e>
                        <m:sub>
                          <m:r>
                            <a:rPr lang="el-GR" sz="18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1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l-GR" sz="1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sz="1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18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𝝉</m:t>
                              </m:r>
                            </m:e>
                          </m:acc>
                        </m:e>
                        <m:sub>
                          <m:r>
                            <a:rPr lang="en-US" sz="18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1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l-GR" sz="1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sz="1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18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𝝉</m:t>
                              </m:r>
                            </m:e>
                          </m:acc>
                        </m:e>
                        <m:sub>
                          <m:r>
                            <a:rPr lang="en-US" sz="18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𝟑</m:t>
                          </m:r>
                        </m:sub>
                      </m:sSub>
                      <m:r>
                        <a:rPr lang="en-US" sz="1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 . . .+</m:t>
                      </m:r>
                      <m:sSub>
                        <m:sSubPr>
                          <m:ctrlPr>
                            <a:rPr lang="el-GR" sz="1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sz="1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18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𝝉</m:t>
                              </m:r>
                            </m:e>
                          </m:acc>
                        </m:e>
                        <m:sub>
                          <m:r>
                            <a:rPr lang="en-US" sz="18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𝒏</m:t>
                          </m:r>
                        </m:sub>
                      </m:sSub>
                      <m:r>
                        <a:rPr lang="el-GR" sz="1800" b="1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l-GR" sz="1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sz="1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l-GR" sz="1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  <m:sup>
                              <m:r>
                                <a:rPr lang="en-US" sz="18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  <m:r>
                            <a:rPr lang="en-US" sz="1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sz="1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l-GR" sz="1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  <m:sup>
                              <m:r>
                                <a:rPr lang="en-US" sz="18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  <m:r>
                            <a:rPr lang="en-US" sz="1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sz="1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l-GR" sz="1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b>
                            <m:sup>
                              <m:r>
                                <a:rPr lang="en-US" sz="18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  <m:r>
                            <a:rPr lang="en-US" sz="1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+. . . +</m:t>
                          </m:r>
                          <m:sSub>
                            <m:sSubPr>
                              <m:ctrlPr>
                                <a:rPr lang="el-GR" sz="1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𝒏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l-GR" sz="1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𝒏</m:t>
                              </m:r>
                            </m:sub>
                            <m:sup>
                              <m:r>
                                <a:rPr lang="en-US" sz="18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</m:e>
                      </m:d>
                      <m:sSub>
                        <m:sSubPr>
                          <m:ctrlPr>
                            <a:rPr lang="el-GR" sz="1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sz="1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l-GR" sz="18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𝜶</m:t>
                              </m:r>
                            </m:e>
                          </m:acc>
                        </m:e>
                        <m:sub>
                          <m:r>
                            <a:rPr lang="el-GR" sz="18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𝝎</m:t>
                          </m:r>
                        </m:sub>
                      </m:sSub>
                    </m:oMath>
                  </m:oMathPara>
                </a14:m>
                <a:endParaRPr lang="el-GR" sz="1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" name="Ορθογώνιο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4175440"/>
                <a:ext cx="6588407" cy="40568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938996" y="4674922"/>
                <a:ext cx="206505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𝝉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𝒏𝒆𝒕</m:t>
                          </m:r>
                        </m:sub>
                      </m:sSub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𝑰</m:t>
                      </m:r>
                      <m:r>
                        <a:rPr lang="el-GR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  <m:sub>
                          <m:r>
                            <a:rPr lang="el-GR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𝝎</m:t>
                          </m:r>
                        </m:sub>
                      </m:sSub>
                    </m:oMath>
                  </m:oMathPara>
                </a14:m>
                <a:endParaRPr lang="el-GR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996" y="4674922"/>
                <a:ext cx="2065052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2747697" y="1988840"/>
            <a:ext cx="45606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800" b="1" dirty="0" smtClean="0">
                <a:solidFill>
                  <a:schemeClr val="bg1"/>
                </a:solidFill>
              </a:rPr>
              <a:t>Πάνω στις μικρές μάζες ασκούνται οι ροπές:</a:t>
            </a:r>
            <a:endParaRPr lang="el-GR" sz="1800" b="1" dirty="0">
              <a:solidFill>
                <a:schemeClr val="bg1"/>
              </a:solidFill>
            </a:endParaRPr>
          </a:p>
        </p:txBody>
      </p:sp>
      <p:sp>
        <p:nvSpPr>
          <p:cNvPr id="20" name="Ορθογώνιο 19"/>
          <p:cNvSpPr/>
          <p:nvPr/>
        </p:nvSpPr>
        <p:spPr>
          <a:xfrm>
            <a:off x="2433531" y="1412776"/>
            <a:ext cx="67104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800" b="1" dirty="0" smtClean="0">
                <a:solidFill>
                  <a:schemeClr val="bg1"/>
                </a:solidFill>
              </a:rPr>
              <a:t>Διαίρεση σώματος σε μικρές μάζες </a:t>
            </a:r>
            <a:r>
              <a:rPr lang="en-US" sz="1800" b="1" dirty="0" smtClean="0">
                <a:solidFill>
                  <a:schemeClr val="bg1"/>
                </a:solidFill>
              </a:rPr>
              <a:t>m</a:t>
            </a:r>
            <a:r>
              <a:rPr lang="en-US" sz="1800" b="1" baseline="-25000" dirty="0" smtClean="0">
                <a:solidFill>
                  <a:schemeClr val="bg1"/>
                </a:solidFill>
              </a:rPr>
              <a:t>1</a:t>
            </a:r>
            <a:r>
              <a:rPr lang="en-US" sz="1800" b="1" dirty="0" smtClean="0">
                <a:solidFill>
                  <a:schemeClr val="bg1"/>
                </a:solidFill>
              </a:rPr>
              <a:t>, m</a:t>
            </a:r>
            <a:r>
              <a:rPr lang="en-US" sz="1800" b="1" baseline="-25000" dirty="0" smtClean="0">
                <a:solidFill>
                  <a:schemeClr val="bg1"/>
                </a:solidFill>
              </a:rPr>
              <a:t>2</a:t>
            </a:r>
            <a:r>
              <a:rPr lang="en-US" sz="1800" b="1" dirty="0" smtClean="0">
                <a:solidFill>
                  <a:schemeClr val="bg1"/>
                </a:solidFill>
              </a:rPr>
              <a:t>, m</a:t>
            </a:r>
            <a:r>
              <a:rPr lang="en-US" sz="1800" b="1" baseline="-25000" dirty="0" smtClean="0">
                <a:solidFill>
                  <a:schemeClr val="bg1"/>
                </a:solidFill>
              </a:rPr>
              <a:t>3</a:t>
            </a:r>
            <a:r>
              <a:rPr lang="en-US" sz="1800" b="1" dirty="0" smtClean="0">
                <a:solidFill>
                  <a:schemeClr val="bg1"/>
                </a:solidFill>
              </a:rPr>
              <a:t>, . . ., </a:t>
            </a:r>
            <a:r>
              <a:rPr lang="en-US" sz="1800" b="1" dirty="0" err="1" smtClean="0">
                <a:solidFill>
                  <a:schemeClr val="bg1"/>
                </a:solidFill>
              </a:rPr>
              <a:t>m</a:t>
            </a:r>
            <a:r>
              <a:rPr lang="en-US" sz="1800" b="1" baseline="-25000" dirty="0" err="1" smtClean="0">
                <a:solidFill>
                  <a:schemeClr val="bg1"/>
                </a:solidFill>
              </a:rPr>
              <a:t>n</a:t>
            </a:r>
            <a:r>
              <a:rPr lang="en-US" sz="1800" b="1" dirty="0" smtClean="0">
                <a:solidFill>
                  <a:schemeClr val="bg1"/>
                </a:solidFill>
              </a:rPr>
              <a:t> </a:t>
            </a:r>
            <a:r>
              <a:rPr lang="el-GR" sz="1800" b="1" dirty="0" smtClean="0">
                <a:solidFill>
                  <a:schemeClr val="bg1"/>
                </a:solidFill>
              </a:rPr>
              <a:t>οι οποίες διαγράφουν κυκλικές τροχιές όπως οι μάζες </a:t>
            </a:r>
            <a:r>
              <a:rPr lang="en-US" sz="1800" b="1" dirty="0" smtClean="0">
                <a:solidFill>
                  <a:schemeClr val="bg1"/>
                </a:solidFill>
              </a:rPr>
              <a:t>m</a:t>
            </a:r>
            <a:r>
              <a:rPr lang="en-US" sz="1800" b="1" baseline="-25000" dirty="0" smtClean="0">
                <a:solidFill>
                  <a:schemeClr val="bg1"/>
                </a:solidFill>
              </a:rPr>
              <a:t>1</a:t>
            </a:r>
            <a:r>
              <a:rPr lang="en-US" sz="1800" b="1" dirty="0" smtClean="0">
                <a:solidFill>
                  <a:schemeClr val="bg1"/>
                </a:solidFill>
              </a:rPr>
              <a:t>, m</a:t>
            </a:r>
            <a:r>
              <a:rPr lang="en-US" sz="1800" b="1" baseline="-25000" dirty="0" smtClean="0">
                <a:solidFill>
                  <a:schemeClr val="bg1"/>
                </a:solidFill>
              </a:rPr>
              <a:t>2</a:t>
            </a:r>
            <a:r>
              <a:rPr lang="en-US" sz="1800" b="1" dirty="0" smtClean="0">
                <a:solidFill>
                  <a:schemeClr val="bg1"/>
                </a:solidFill>
              </a:rPr>
              <a:t>, m</a:t>
            </a:r>
            <a:r>
              <a:rPr lang="en-US" sz="1800" b="1" baseline="-25000" dirty="0" smtClean="0">
                <a:solidFill>
                  <a:schemeClr val="bg1"/>
                </a:solidFill>
              </a:rPr>
              <a:t>3</a:t>
            </a:r>
            <a:r>
              <a:rPr lang="en-US" sz="1800" b="1" dirty="0">
                <a:solidFill>
                  <a:schemeClr val="bg1"/>
                </a:solidFill>
              </a:rPr>
              <a:t> </a:t>
            </a:r>
            <a:r>
              <a:rPr lang="el-GR" sz="1800" b="1" dirty="0" smtClean="0">
                <a:solidFill>
                  <a:schemeClr val="bg1"/>
                </a:solidFill>
              </a:rPr>
              <a:t>και </a:t>
            </a:r>
            <a:r>
              <a:rPr lang="en-US" sz="1800" b="1" dirty="0" smtClean="0">
                <a:solidFill>
                  <a:schemeClr val="bg1"/>
                </a:solidFill>
              </a:rPr>
              <a:t>m</a:t>
            </a:r>
            <a:r>
              <a:rPr lang="en-US" sz="1800" b="1" baseline="-25000" dirty="0" smtClean="0">
                <a:solidFill>
                  <a:schemeClr val="bg1"/>
                </a:solidFill>
              </a:rPr>
              <a:t>i</a:t>
            </a:r>
            <a:endParaRPr lang="el-GR" sz="1800" dirty="0">
              <a:solidFill>
                <a:schemeClr val="bg1"/>
              </a:solidFill>
            </a:endParaRPr>
          </a:p>
        </p:txBody>
      </p:sp>
      <p:grpSp>
        <p:nvGrpSpPr>
          <p:cNvPr id="25" name="Ομάδα 24"/>
          <p:cNvGrpSpPr/>
          <p:nvPr/>
        </p:nvGrpSpPr>
        <p:grpSpPr>
          <a:xfrm>
            <a:off x="107504" y="1844824"/>
            <a:ext cx="2879442" cy="3324064"/>
            <a:chOff x="107504" y="1844824"/>
            <a:chExt cx="2879442" cy="3324064"/>
          </a:xfrm>
          <a:solidFill>
            <a:srgbClr val="FFC000"/>
          </a:solidFill>
        </p:grpSpPr>
        <p:sp>
          <p:nvSpPr>
            <p:cNvPr id="79" name="Έλλειψη 78"/>
            <p:cNvSpPr/>
            <p:nvPr/>
          </p:nvSpPr>
          <p:spPr bwMode="auto">
            <a:xfrm>
              <a:off x="251520" y="25789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80" name="Έλλειψη 79"/>
            <p:cNvSpPr/>
            <p:nvPr/>
          </p:nvSpPr>
          <p:spPr bwMode="auto">
            <a:xfrm>
              <a:off x="403920" y="27313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81" name="Έλλειψη 80"/>
            <p:cNvSpPr/>
            <p:nvPr/>
          </p:nvSpPr>
          <p:spPr bwMode="auto">
            <a:xfrm>
              <a:off x="556320" y="28837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82" name="Έλλειψη 81"/>
            <p:cNvSpPr/>
            <p:nvPr/>
          </p:nvSpPr>
          <p:spPr bwMode="auto">
            <a:xfrm>
              <a:off x="708720" y="30361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83" name="Έλλειψη 82"/>
            <p:cNvSpPr/>
            <p:nvPr/>
          </p:nvSpPr>
          <p:spPr bwMode="auto">
            <a:xfrm>
              <a:off x="861120" y="31885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84" name="Έλλειψη 83"/>
            <p:cNvSpPr/>
            <p:nvPr/>
          </p:nvSpPr>
          <p:spPr bwMode="auto">
            <a:xfrm>
              <a:off x="1013520" y="33409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85" name="Έλλειψη 84"/>
            <p:cNvSpPr/>
            <p:nvPr/>
          </p:nvSpPr>
          <p:spPr bwMode="auto">
            <a:xfrm>
              <a:off x="1165920" y="34933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86" name="Έλλειψη 85"/>
            <p:cNvSpPr/>
            <p:nvPr/>
          </p:nvSpPr>
          <p:spPr bwMode="auto">
            <a:xfrm>
              <a:off x="1318320" y="36457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87" name="Έλλειψη 86"/>
            <p:cNvSpPr/>
            <p:nvPr/>
          </p:nvSpPr>
          <p:spPr bwMode="auto">
            <a:xfrm>
              <a:off x="1470720" y="37981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88" name="Έλλειψη 87"/>
            <p:cNvSpPr/>
            <p:nvPr/>
          </p:nvSpPr>
          <p:spPr bwMode="auto">
            <a:xfrm>
              <a:off x="1623120" y="39505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89" name="Έλλειψη 88"/>
            <p:cNvSpPr/>
            <p:nvPr/>
          </p:nvSpPr>
          <p:spPr bwMode="auto">
            <a:xfrm>
              <a:off x="1775520" y="41029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90" name="Έλλειψη 89"/>
            <p:cNvSpPr/>
            <p:nvPr/>
          </p:nvSpPr>
          <p:spPr bwMode="auto">
            <a:xfrm>
              <a:off x="1927920" y="42553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91" name="Έλλειψη 90"/>
            <p:cNvSpPr/>
            <p:nvPr/>
          </p:nvSpPr>
          <p:spPr bwMode="auto">
            <a:xfrm>
              <a:off x="2080320" y="44077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95" name="Έλλειψη 94"/>
            <p:cNvSpPr/>
            <p:nvPr/>
          </p:nvSpPr>
          <p:spPr bwMode="auto">
            <a:xfrm>
              <a:off x="2232720" y="45601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99" name="Έλλειψη 98"/>
            <p:cNvSpPr/>
            <p:nvPr/>
          </p:nvSpPr>
          <p:spPr bwMode="auto">
            <a:xfrm>
              <a:off x="395536" y="24208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00" name="Έλλειψη 99"/>
            <p:cNvSpPr/>
            <p:nvPr/>
          </p:nvSpPr>
          <p:spPr bwMode="auto">
            <a:xfrm>
              <a:off x="547936" y="25732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01" name="Έλλειψη 100"/>
            <p:cNvSpPr/>
            <p:nvPr/>
          </p:nvSpPr>
          <p:spPr bwMode="auto">
            <a:xfrm>
              <a:off x="700336" y="27256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02" name="Έλλειψη 101"/>
            <p:cNvSpPr/>
            <p:nvPr/>
          </p:nvSpPr>
          <p:spPr bwMode="auto">
            <a:xfrm>
              <a:off x="852736" y="28780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03" name="Έλλειψη 102"/>
            <p:cNvSpPr/>
            <p:nvPr/>
          </p:nvSpPr>
          <p:spPr bwMode="auto">
            <a:xfrm>
              <a:off x="1005136" y="30304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04" name="Έλλειψη 103"/>
            <p:cNvSpPr/>
            <p:nvPr/>
          </p:nvSpPr>
          <p:spPr bwMode="auto">
            <a:xfrm>
              <a:off x="1157536" y="31828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06" name="Έλλειψη 105"/>
            <p:cNvSpPr/>
            <p:nvPr/>
          </p:nvSpPr>
          <p:spPr bwMode="auto">
            <a:xfrm>
              <a:off x="1462336" y="34876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05" name="Έλλειψη 104"/>
            <p:cNvSpPr/>
            <p:nvPr/>
          </p:nvSpPr>
          <p:spPr bwMode="auto">
            <a:xfrm>
              <a:off x="1309936" y="33352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07" name="Έλλειψη 106"/>
            <p:cNvSpPr/>
            <p:nvPr/>
          </p:nvSpPr>
          <p:spPr bwMode="auto">
            <a:xfrm>
              <a:off x="1614736" y="36400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08" name="Έλλειψη 107"/>
            <p:cNvSpPr/>
            <p:nvPr/>
          </p:nvSpPr>
          <p:spPr bwMode="auto">
            <a:xfrm>
              <a:off x="1767136" y="37924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09" name="Έλλειψη 108"/>
            <p:cNvSpPr/>
            <p:nvPr/>
          </p:nvSpPr>
          <p:spPr bwMode="auto">
            <a:xfrm>
              <a:off x="1919536" y="39448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10" name="Έλλειψη 109"/>
            <p:cNvSpPr/>
            <p:nvPr/>
          </p:nvSpPr>
          <p:spPr bwMode="auto">
            <a:xfrm>
              <a:off x="2071936" y="40972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11" name="Έλλειψη 110"/>
            <p:cNvSpPr/>
            <p:nvPr/>
          </p:nvSpPr>
          <p:spPr bwMode="auto">
            <a:xfrm>
              <a:off x="2224336" y="42496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12" name="Έλλειψη 111"/>
            <p:cNvSpPr/>
            <p:nvPr/>
          </p:nvSpPr>
          <p:spPr bwMode="auto">
            <a:xfrm>
              <a:off x="2376736" y="44020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13" name="Έλλειψη 112"/>
            <p:cNvSpPr/>
            <p:nvPr/>
          </p:nvSpPr>
          <p:spPr bwMode="auto">
            <a:xfrm>
              <a:off x="179512" y="28155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14" name="Έλλειψη 113"/>
            <p:cNvSpPr/>
            <p:nvPr/>
          </p:nvSpPr>
          <p:spPr bwMode="auto">
            <a:xfrm>
              <a:off x="331912" y="29679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15" name="Έλλειψη 114"/>
            <p:cNvSpPr/>
            <p:nvPr/>
          </p:nvSpPr>
          <p:spPr bwMode="auto">
            <a:xfrm>
              <a:off x="484312" y="31203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16" name="Έλλειψη 115"/>
            <p:cNvSpPr/>
            <p:nvPr/>
          </p:nvSpPr>
          <p:spPr bwMode="auto">
            <a:xfrm>
              <a:off x="636712" y="32727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17" name="Έλλειψη 116"/>
            <p:cNvSpPr/>
            <p:nvPr/>
          </p:nvSpPr>
          <p:spPr bwMode="auto">
            <a:xfrm>
              <a:off x="789112" y="34251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18" name="Έλλειψη 117"/>
            <p:cNvSpPr/>
            <p:nvPr/>
          </p:nvSpPr>
          <p:spPr bwMode="auto">
            <a:xfrm>
              <a:off x="941512" y="35775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19" name="Έλλειψη 118"/>
            <p:cNvSpPr/>
            <p:nvPr/>
          </p:nvSpPr>
          <p:spPr bwMode="auto">
            <a:xfrm>
              <a:off x="1093912" y="37299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20" name="Έλλειψη 119"/>
            <p:cNvSpPr/>
            <p:nvPr/>
          </p:nvSpPr>
          <p:spPr bwMode="auto">
            <a:xfrm>
              <a:off x="1246312" y="38823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21" name="Έλλειψη 120"/>
            <p:cNvSpPr/>
            <p:nvPr/>
          </p:nvSpPr>
          <p:spPr bwMode="auto">
            <a:xfrm>
              <a:off x="1398712" y="40347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22" name="Έλλειψη 121"/>
            <p:cNvSpPr/>
            <p:nvPr/>
          </p:nvSpPr>
          <p:spPr bwMode="auto">
            <a:xfrm>
              <a:off x="1551112" y="41871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23" name="Έλλειψη 122"/>
            <p:cNvSpPr/>
            <p:nvPr/>
          </p:nvSpPr>
          <p:spPr bwMode="auto">
            <a:xfrm>
              <a:off x="1703512" y="43395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24" name="Έλλειψη 123"/>
            <p:cNvSpPr/>
            <p:nvPr/>
          </p:nvSpPr>
          <p:spPr bwMode="auto">
            <a:xfrm>
              <a:off x="1855912" y="44919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25" name="Έλλειψη 124"/>
            <p:cNvSpPr/>
            <p:nvPr/>
          </p:nvSpPr>
          <p:spPr bwMode="auto">
            <a:xfrm>
              <a:off x="2008312" y="46443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26" name="Έλλειψη 125"/>
            <p:cNvSpPr/>
            <p:nvPr/>
          </p:nvSpPr>
          <p:spPr bwMode="auto">
            <a:xfrm>
              <a:off x="2160712" y="47967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27" name="Έλλειψη 126"/>
            <p:cNvSpPr/>
            <p:nvPr/>
          </p:nvSpPr>
          <p:spPr bwMode="auto">
            <a:xfrm>
              <a:off x="107504" y="30689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28" name="Έλλειψη 127"/>
            <p:cNvSpPr/>
            <p:nvPr/>
          </p:nvSpPr>
          <p:spPr bwMode="auto">
            <a:xfrm>
              <a:off x="259904" y="32213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29" name="Έλλειψη 128"/>
            <p:cNvSpPr/>
            <p:nvPr/>
          </p:nvSpPr>
          <p:spPr bwMode="auto">
            <a:xfrm>
              <a:off x="412304" y="33737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30" name="Έλλειψη 129"/>
            <p:cNvSpPr/>
            <p:nvPr/>
          </p:nvSpPr>
          <p:spPr bwMode="auto">
            <a:xfrm>
              <a:off x="564704" y="35261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31" name="Έλλειψη 130"/>
            <p:cNvSpPr/>
            <p:nvPr/>
          </p:nvSpPr>
          <p:spPr bwMode="auto">
            <a:xfrm>
              <a:off x="717104" y="36785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32" name="Έλλειψη 131"/>
            <p:cNvSpPr/>
            <p:nvPr/>
          </p:nvSpPr>
          <p:spPr bwMode="auto">
            <a:xfrm>
              <a:off x="869504" y="38309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33" name="Έλλειψη 132"/>
            <p:cNvSpPr/>
            <p:nvPr/>
          </p:nvSpPr>
          <p:spPr bwMode="auto">
            <a:xfrm>
              <a:off x="1021904" y="39833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34" name="Έλλειψη 133"/>
            <p:cNvSpPr/>
            <p:nvPr/>
          </p:nvSpPr>
          <p:spPr bwMode="auto">
            <a:xfrm>
              <a:off x="1174304" y="41357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35" name="Έλλειψη 134"/>
            <p:cNvSpPr/>
            <p:nvPr/>
          </p:nvSpPr>
          <p:spPr bwMode="auto">
            <a:xfrm>
              <a:off x="1326704" y="42881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36" name="Έλλειψη 135"/>
            <p:cNvSpPr/>
            <p:nvPr/>
          </p:nvSpPr>
          <p:spPr bwMode="auto">
            <a:xfrm>
              <a:off x="1479104" y="44405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37" name="Έλλειψη 136"/>
            <p:cNvSpPr/>
            <p:nvPr/>
          </p:nvSpPr>
          <p:spPr bwMode="auto">
            <a:xfrm>
              <a:off x="1631504" y="45929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38" name="Έλλειψη 137"/>
            <p:cNvSpPr/>
            <p:nvPr/>
          </p:nvSpPr>
          <p:spPr bwMode="auto">
            <a:xfrm>
              <a:off x="1783904" y="47453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39" name="Έλλειψη 138"/>
            <p:cNvSpPr/>
            <p:nvPr/>
          </p:nvSpPr>
          <p:spPr bwMode="auto">
            <a:xfrm>
              <a:off x="1936304" y="48977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40" name="Έλλειψη 139"/>
            <p:cNvSpPr/>
            <p:nvPr/>
          </p:nvSpPr>
          <p:spPr bwMode="auto">
            <a:xfrm>
              <a:off x="2134168" y="497382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41" name="Έλλειψη 140"/>
            <p:cNvSpPr/>
            <p:nvPr/>
          </p:nvSpPr>
          <p:spPr bwMode="auto">
            <a:xfrm>
              <a:off x="574130" y="22394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42" name="Έλλειψη 141"/>
            <p:cNvSpPr/>
            <p:nvPr/>
          </p:nvSpPr>
          <p:spPr bwMode="auto">
            <a:xfrm>
              <a:off x="726530" y="23918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43" name="Έλλειψη 142"/>
            <p:cNvSpPr/>
            <p:nvPr/>
          </p:nvSpPr>
          <p:spPr bwMode="auto">
            <a:xfrm>
              <a:off x="878930" y="25442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44" name="Έλλειψη 143"/>
            <p:cNvSpPr/>
            <p:nvPr/>
          </p:nvSpPr>
          <p:spPr bwMode="auto">
            <a:xfrm>
              <a:off x="1031330" y="26966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45" name="Έλλειψη 144"/>
            <p:cNvSpPr/>
            <p:nvPr/>
          </p:nvSpPr>
          <p:spPr bwMode="auto">
            <a:xfrm>
              <a:off x="1183730" y="28490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46" name="Έλλειψη 145"/>
            <p:cNvSpPr/>
            <p:nvPr/>
          </p:nvSpPr>
          <p:spPr bwMode="auto">
            <a:xfrm>
              <a:off x="1336130" y="30014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47" name="Έλλειψη 146"/>
            <p:cNvSpPr/>
            <p:nvPr/>
          </p:nvSpPr>
          <p:spPr bwMode="auto">
            <a:xfrm>
              <a:off x="1488530" y="31538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48" name="Έλλειψη 147"/>
            <p:cNvSpPr/>
            <p:nvPr/>
          </p:nvSpPr>
          <p:spPr bwMode="auto">
            <a:xfrm>
              <a:off x="1640930" y="33062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49" name="Έλλειψη 148"/>
            <p:cNvSpPr/>
            <p:nvPr/>
          </p:nvSpPr>
          <p:spPr bwMode="auto">
            <a:xfrm>
              <a:off x="1793330" y="34586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50" name="Έλλειψη 149"/>
            <p:cNvSpPr/>
            <p:nvPr/>
          </p:nvSpPr>
          <p:spPr bwMode="auto">
            <a:xfrm>
              <a:off x="1945730" y="36110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51" name="Έλλειψη 150"/>
            <p:cNvSpPr/>
            <p:nvPr/>
          </p:nvSpPr>
          <p:spPr bwMode="auto">
            <a:xfrm>
              <a:off x="2098130" y="37634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52" name="Έλλειψη 151"/>
            <p:cNvSpPr/>
            <p:nvPr/>
          </p:nvSpPr>
          <p:spPr bwMode="auto">
            <a:xfrm>
              <a:off x="2250530" y="39158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53" name="Έλλειψη 152"/>
            <p:cNvSpPr/>
            <p:nvPr/>
          </p:nvSpPr>
          <p:spPr bwMode="auto">
            <a:xfrm>
              <a:off x="2402930" y="40682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54" name="Έλλειψη 153"/>
            <p:cNvSpPr/>
            <p:nvPr/>
          </p:nvSpPr>
          <p:spPr bwMode="auto">
            <a:xfrm>
              <a:off x="2555330" y="42206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55" name="Έλλειψη 154"/>
            <p:cNvSpPr/>
            <p:nvPr/>
          </p:nvSpPr>
          <p:spPr bwMode="auto">
            <a:xfrm>
              <a:off x="646138" y="19888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56" name="Έλλειψη 155"/>
            <p:cNvSpPr/>
            <p:nvPr/>
          </p:nvSpPr>
          <p:spPr bwMode="auto">
            <a:xfrm>
              <a:off x="798538" y="21412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57" name="Έλλειψη 156"/>
            <p:cNvSpPr/>
            <p:nvPr/>
          </p:nvSpPr>
          <p:spPr bwMode="auto">
            <a:xfrm>
              <a:off x="950938" y="22936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58" name="Έλλειψη 157"/>
            <p:cNvSpPr/>
            <p:nvPr/>
          </p:nvSpPr>
          <p:spPr bwMode="auto">
            <a:xfrm>
              <a:off x="1103338" y="24460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59" name="Έλλειψη 158"/>
            <p:cNvSpPr/>
            <p:nvPr/>
          </p:nvSpPr>
          <p:spPr bwMode="auto">
            <a:xfrm>
              <a:off x="1255738" y="25984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60" name="Έλλειψη 159"/>
            <p:cNvSpPr/>
            <p:nvPr/>
          </p:nvSpPr>
          <p:spPr bwMode="auto">
            <a:xfrm>
              <a:off x="1408138" y="27508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61" name="Έλλειψη 160"/>
            <p:cNvSpPr/>
            <p:nvPr/>
          </p:nvSpPr>
          <p:spPr bwMode="auto">
            <a:xfrm>
              <a:off x="1560538" y="29032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62" name="Έλλειψη 161"/>
            <p:cNvSpPr/>
            <p:nvPr/>
          </p:nvSpPr>
          <p:spPr bwMode="auto">
            <a:xfrm>
              <a:off x="1712938" y="30556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63" name="Έλλειψη 162"/>
            <p:cNvSpPr/>
            <p:nvPr/>
          </p:nvSpPr>
          <p:spPr bwMode="auto">
            <a:xfrm>
              <a:off x="1865338" y="32080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64" name="Έλλειψη 163"/>
            <p:cNvSpPr/>
            <p:nvPr/>
          </p:nvSpPr>
          <p:spPr bwMode="auto">
            <a:xfrm>
              <a:off x="2017738" y="33604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65" name="Έλλειψη 164"/>
            <p:cNvSpPr/>
            <p:nvPr/>
          </p:nvSpPr>
          <p:spPr bwMode="auto">
            <a:xfrm>
              <a:off x="2170138" y="35128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66" name="Έλλειψη 165"/>
            <p:cNvSpPr/>
            <p:nvPr/>
          </p:nvSpPr>
          <p:spPr bwMode="auto">
            <a:xfrm>
              <a:off x="2322538" y="36652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67" name="Έλλειψη 166"/>
            <p:cNvSpPr/>
            <p:nvPr/>
          </p:nvSpPr>
          <p:spPr bwMode="auto">
            <a:xfrm>
              <a:off x="2474938" y="38176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68" name="Έλλειψη 167"/>
            <p:cNvSpPr/>
            <p:nvPr/>
          </p:nvSpPr>
          <p:spPr bwMode="auto">
            <a:xfrm>
              <a:off x="2594680" y="3991812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69" name="Έλλειψη 168"/>
            <p:cNvSpPr/>
            <p:nvPr/>
          </p:nvSpPr>
          <p:spPr bwMode="auto">
            <a:xfrm>
              <a:off x="142082" y="3391569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70" name="Έλλειψη 169"/>
            <p:cNvSpPr/>
            <p:nvPr/>
          </p:nvSpPr>
          <p:spPr bwMode="auto">
            <a:xfrm>
              <a:off x="294482" y="3543969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71" name="Έλλειψη 170"/>
            <p:cNvSpPr/>
            <p:nvPr/>
          </p:nvSpPr>
          <p:spPr bwMode="auto">
            <a:xfrm>
              <a:off x="446882" y="3696369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72" name="Έλλειψη 171"/>
            <p:cNvSpPr/>
            <p:nvPr/>
          </p:nvSpPr>
          <p:spPr bwMode="auto">
            <a:xfrm>
              <a:off x="599282" y="3848769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73" name="Έλλειψη 172"/>
            <p:cNvSpPr/>
            <p:nvPr/>
          </p:nvSpPr>
          <p:spPr bwMode="auto">
            <a:xfrm>
              <a:off x="751682" y="4001169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74" name="Έλλειψη 173"/>
            <p:cNvSpPr/>
            <p:nvPr/>
          </p:nvSpPr>
          <p:spPr bwMode="auto">
            <a:xfrm>
              <a:off x="904082" y="4153569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75" name="Έλλειψη 174"/>
            <p:cNvSpPr/>
            <p:nvPr/>
          </p:nvSpPr>
          <p:spPr bwMode="auto">
            <a:xfrm>
              <a:off x="1056482" y="4305969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76" name="Έλλειψη 175"/>
            <p:cNvSpPr/>
            <p:nvPr/>
          </p:nvSpPr>
          <p:spPr bwMode="auto">
            <a:xfrm>
              <a:off x="1208882" y="4458369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77" name="Έλλειψη 176"/>
            <p:cNvSpPr/>
            <p:nvPr/>
          </p:nvSpPr>
          <p:spPr bwMode="auto">
            <a:xfrm>
              <a:off x="1361282" y="4610769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78" name="Έλλειψη 177"/>
            <p:cNvSpPr/>
            <p:nvPr/>
          </p:nvSpPr>
          <p:spPr bwMode="auto">
            <a:xfrm>
              <a:off x="1513682" y="4763169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79" name="Έλλειψη 178"/>
            <p:cNvSpPr/>
            <p:nvPr/>
          </p:nvSpPr>
          <p:spPr bwMode="auto">
            <a:xfrm>
              <a:off x="1666082" y="4915569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80" name="Έλλειψη 179"/>
            <p:cNvSpPr/>
            <p:nvPr/>
          </p:nvSpPr>
          <p:spPr bwMode="auto">
            <a:xfrm>
              <a:off x="1818482" y="502442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83" name="Έλλειψη 182"/>
            <p:cNvSpPr/>
            <p:nvPr/>
          </p:nvSpPr>
          <p:spPr bwMode="auto">
            <a:xfrm>
              <a:off x="240634" y="377338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84" name="Έλλειψη 183"/>
            <p:cNvSpPr/>
            <p:nvPr/>
          </p:nvSpPr>
          <p:spPr bwMode="auto">
            <a:xfrm>
              <a:off x="393034" y="392578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85" name="Έλλειψη 184"/>
            <p:cNvSpPr/>
            <p:nvPr/>
          </p:nvSpPr>
          <p:spPr bwMode="auto">
            <a:xfrm>
              <a:off x="545434" y="407818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86" name="Έλλειψη 185"/>
            <p:cNvSpPr/>
            <p:nvPr/>
          </p:nvSpPr>
          <p:spPr bwMode="auto">
            <a:xfrm>
              <a:off x="697834" y="423058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87" name="Έλλειψη 186"/>
            <p:cNvSpPr/>
            <p:nvPr/>
          </p:nvSpPr>
          <p:spPr bwMode="auto">
            <a:xfrm>
              <a:off x="850234" y="438298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88" name="Έλλειψη 187"/>
            <p:cNvSpPr/>
            <p:nvPr/>
          </p:nvSpPr>
          <p:spPr bwMode="auto">
            <a:xfrm>
              <a:off x="1002634" y="453538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89" name="Έλλειψη 188"/>
            <p:cNvSpPr/>
            <p:nvPr/>
          </p:nvSpPr>
          <p:spPr bwMode="auto">
            <a:xfrm>
              <a:off x="1155034" y="468778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90" name="Έλλειψη 189"/>
            <p:cNvSpPr/>
            <p:nvPr/>
          </p:nvSpPr>
          <p:spPr bwMode="auto">
            <a:xfrm>
              <a:off x="1307434" y="484018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97" name="Έλλειψη 196"/>
            <p:cNvSpPr/>
            <p:nvPr/>
          </p:nvSpPr>
          <p:spPr bwMode="auto">
            <a:xfrm>
              <a:off x="862162" y="18448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98" name="Έλλειψη 197"/>
            <p:cNvSpPr/>
            <p:nvPr/>
          </p:nvSpPr>
          <p:spPr bwMode="auto">
            <a:xfrm>
              <a:off x="1014562" y="19972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99" name="Έλλειψη 198"/>
            <p:cNvSpPr/>
            <p:nvPr/>
          </p:nvSpPr>
          <p:spPr bwMode="auto">
            <a:xfrm>
              <a:off x="1166962" y="21496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00" name="Έλλειψη 199"/>
            <p:cNvSpPr/>
            <p:nvPr/>
          </p:nvSpPr>
          <p:spPr bwMode="auto">
            <a:xfrm>
              <a:off x="1319362" y="23020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01" name="Έλλειψη 200"/>
            <p:cNvSpPr/>
            <p:nvPr/>
          </p:nvSpPr>
          <p:spPr bwMode="auto">
            <a:xfrm>
              <a:off x="1471762" y="24544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02" name="Έλλειψη 201"/>
            <p:cNvSpPr/>
            <p:nvPr/>
          </p:nvSpPr>
          <p:spPr bwMode="auto">
            <a:xfrm>
              <a:off x="1624162" y="26068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03" name="Έλλειψη 202"/>
            <p:cNvSpPr/>
            <p:nvPr/>
          </p:nvSpPr>
          <p:spPr bwMode="auto">
            <a:xfrm>
              <a:off x="1776562" y="27592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04" name="Έλλειψη 203"/>
            <p:cNvSpPr/>
            <p:nvPr/>
          </p:nvSpPr>
          <p:spPr bwMode="auto">
            <a:xfrm>
              <a:off x="1928962" y="29116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05" name="Έλλειψη 204"/>
            <p:cNvSpPr/>
            <p:nvPr/>
          </p:nvSpPr>
          <p:spPr bwMode="auto">
            <a:xfrm>
              <a:off x="2081362" y="30640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06" name="Έλλειψη 205"/>
            <p:cNvSpPr/>
            <p:nvPr/>
          </p:nvSpPr>
          <p:spPr bwMode="auto">
            <a:xfrm>
              <a:off x="2233762" y="32164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07" name="Έλλειψη 206"/>
            <p:cNvSpPr/>
            <p:nvPr/>
          </p:nvSpPr>
          <p:spPr bwMode="auto">
            <a:xfrm>
              <a:off x="2386162" y="33688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08" name="Έλλειψη 207"/>
            <p:cNvSpPr/>
            <p:nvPr/>
          </p:nvSpPr>
          <p:spPr bwMode="auto">
            <a:xfrm>
              <a:off x="2538562" y="35212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09" name="Έλλειψη 208"/>
            <p:cNvSpPr/>
            <p:nvPr/>
          </p:nvSpPr>
          <p:spPr bwMode="auto">
            <a:xfrm>
              <a:off x="2690962" y="36736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11" name="Έλλειψη 210"/>
            <p:cNvSpPr/>
            <p:nvPr/>
          </p:nvSpPr>
          <p:spPr bwMode="auto">
            <a:xfrm>
              <a:off x="1226396" y="186659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12" name="Έλλειψη 211"/>
            <p:cNvSpPr/>
            <p:nvPr/>
          </p:nvSpPr>
          <p:spPr bwMode="auto">
            <a:xfrm>
              <a:off x="1378796" y="201899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13" name="Έλλειψη 212"/>
            <p:cNvSpPr/>
            <p:nvPr/>
          </p:nvSpPr>
          <p:spPr bwMode="auto">
            <a:xfrm>
              <a:off x="1531196" y="217139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14" name="Έλλειψη 213"/>
            <p:cNvSpPr/>
            <p:nvPr/>
          </p:nvSpPr>
          <p:spPr bwMode="auto">
            <a:xfrm>
              <a:off x="1683596" y="232379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15" name="Έλλειψη 214"/>
            <p:cNvSpPr/>
            <p:nvPr/>
          </p:nvSpPr>
          <p:spPr bwMode="auto">
            <a:xfrm>
              <a:off x="1835996" y="247619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16" name="Έλλειψη 215"/>
            <p:cNvSpPr/>
            <p:nvPr/>
          </p:nvSpPr>
          <p:spPr bwMode="auto">
            <a:xfrm>
              <a:off x="1988396" y="262859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17" name="Έλλειψη 216"/>
            <p:cNvSpPr/>
            <p:nvPr/>
          </p:nvSpPr>
          <p:spPr bwMode="auto">
            <a:xfrm>
              <a:off x="2140796" y="278099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18" name="Έλλειψη 217"/>
            <p:cNvSpPr/>
            <p:nvPr/>
          </p:nvSpPr>
          <p:spPr bwMode="auto">
            <a:xfrm>
              <a:off x="2293196" y="293339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19" name="Έλλειψη 218"/>
            <p:cNvSpPr/>
            <p:nvPr/>
          </p:nvSpPr>
          <p:spPr bwMode="auto">
            <a:xfrm>
              <a:off x="2445596" y="308579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20" name="Έλλειψη 219"/>
            <p:cNvSpPr/>
            <p:nvPr/>
          </p:nvSpPr>
          <p:spPr bwMode="auto">
            <a:xfrm>
              <a:off x="2597996" y="323819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21" name="Έλλειψη 220"/>
            <p:cNvSpPr/>
            <p:nvPr/>
          </p:nvSpPr>
          <p:spPr bwMode="auto">
            <a:xfrm>
              <a:off x="2750396" y="339059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25" name="Έλλειψη 224"/>
            <p:cNvSpPr/>
            <p:nvPr/>
          </p:nvSpPr>
          <p:spPr bwMode="auto">
            <a:xfrm>
              <a:off x="1751410" y="20703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26" name="Έλλειψη 225"/>
            <p:cNvSpPr/>
            <p:nvPr/>
          </p:nvSpPr>
          <p:spPr bwMode="auto">
            <a:xfrm>
              <a:off x="1903810" y="22227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27" name="Έλλειψη 226"/>
            <p:cNvSpPr/>
            <p:nvPr/>
          </p:nvSpPr>
          <p:spPr bwMode="auto">
            <a:xfrm>
              <a:off x="2056210" y="23751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28" name="Έλλειψη 227"/>
            <p:cNvSpPr/>
            <p:nvPr/>
          </p:nvSpPr>
          <p:spPr bwMode="auto">
            <a:xfrm>
              <a:off x="2208610" y="25275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29" name="Έλλειψη 228"/>
            <p:cNvSpPr/>
            <p:nvPr/>
          </p:nvSpPr>
          <p:spPr bwMode="auto">
            <a:xfrm>
              <a:off x="2361010" y="26799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30" name="Έλλειψη 229"/>
            <p:cNvSpPr/>
            <p:nvPr/>
          </p:nvSpPr>
          <p:spPr bwMode="auto">
            <a:xfrm>
              <a:off x="2513410" y="28323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31" name="Έλλειψη 230"/>
            <p:cNvSpPr/>
            <p:nvPr/>
          </p:nvSpPr>
          <p:spPr bwMode="auto">
            <a:xfrm>
              <a:off x="2665810" y="29847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32" name="Έλλειψη 231"/>
            <p:cNvSpPr/>
            <p:nvPr/>
          </p:nvSpPr>
          <p:spPr bwMode="auto">
            <a:xfrm>
              <a:off x="2818210" y="31371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38" name="Έλλειψη 237"/>
            <p:cNvSpPr/>
            <p:nvPr/>
          </p:nvSpPr>
          <p:spPr bwMode="auto">
            <a:xfrm>
              <a:off x="2232884" y="223112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39" name="Έλλειψη 238"/>
            <p:cNvSpPr/>
            <p:nvPr/>
          </p:nvSpPr>
          <p:spPr bwMode="auto">
            <a:xfrm>
              <a:off x="2385284" y="238352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40" name="Έλλειψη 239"/>
            <p:cNvSpPr/>
            <p:nvPr/>
          </p:nvSpPr>
          <p:spPr bwMode="auto">
            <a:xfrm>
              <a:off x="2537684" y="253592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41" name="Έλλειψη 240"/>
            <p:cNvSpPr/>
            <p:nvPr/>
          </p:nvSpPr>
          <p:spPr bwMode="auto">
            <a:xfrm>
              <a:off x="2690084" y="268832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42" name="Έλλειψη 241"/>
            <p:cNvSpPr/>
            <p:nvPr/>
          </p:nvSpPr>
          <p:spPr bwMode="auto">
            <a:xfrm>
              <a:off x="2842484" y="284072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47" name="Έλλειψη 246"/>
            <p:cNvSpPr/>
            <p:nvPr/>
          </p:nvSpPr>
          <p:spPr bwMode="auto">
            <a:xfrm>
              <a:off x="181270" y="400116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48" name="Έλλειψη 247"/>
            <p:cNvSpPr/>
            <p:nvPr/>
          </p:nvSpPr>
          <p:spPr bwMode="auto">
            <a:xfrm>
              <a:off x="333670" y="415356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49" name="Έλλειψη 248"/>
            <p:cNvSpPr/>
            <p:nvPr/>
          </p:nvSpPr>
          <p:spPr bwMode="auto">
            <a:xfrm>
              <a:off x="486070" y="430596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50" name="Έλλειψη 249"/>
            <p:cNvSpPr/>
            <p:nvPr/>
          </p:nvSpPr>
          <p:spPr bwMode="auto">
            <a:xfrm>
              <a:off x="638470" y="445836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51" name="Έλλειψη 250"/>
            <p:cNvSpPr/>
            <p:nvPr/>
          </p:nvSpPr>
          <p:spPr bwMode="auto">
            <a:xfrm>
              <a:off x="790870" y="461076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52" name="Έλλειψη 251"/>
            <p:cNvSpPr/>
            <p:nvPr/>
          </p:nvSpPr>
          <p:spPr bwMode="auto">
            <a:xfrm>
              <a:off x="943270" y="476316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53" name="Έλλειψη 252"/>
            <p:cNvSpPr/>
            <p:nvPr/>
          </p:nvSpPr>
          <p:spPr bwMode="auto">
            <a:xfrm>
              <a:off x="1128713" y="4860193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54" name="Έλλειψη 253"/>
            <p:cNvSpPr/>
            <p:nvPr/>
          </p:nvSpPr>
          <p:spPr bwMode="auto">
            <a:xfrm>
              <a:off x="336806" y="432675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</p:grpSp>
      <p:grpSp>
        <p:nvGrpSpPr>
          <p:cNvPr id="54" name="Ομάδα 53"/>
          <p:cNvGrpSpPr/>
          <p:nvPr/>
        </p:nvGrpSpPr>
        <p:grpSpPr>
          <a:xfrm>
            <a:off x="3891493" y="2321763"/>
            <a:ext cx="1742903" cy="1827317"/>
            <a:chOff x="3891493" y="2321763"/>
            <a:chExt cx="1742903" cy="1827317"/>
          </a:xfrm>
        </p:grpSpPr>
        <p:grpSp>
          <p:nvGrpSpPr>
            <p:cNvPr id="14340" name="Ομάδα 14339"/>
            <p:cNvGrpSpPr/>
            <p:nvPr/>
          </p:nvGrpSpPr>
          <p:grpSpPr>
            <a:xfrm>
              <a:off x="3996152" y="3237527"/>
              <a:ext cx="1533724" cy="623521"/>
              <a:chOff x="3996152" y="3237527"/>
              <a:chExt cx="1533724" cy="623521"/>
            </a:xfrm>
          </p:grpSpPr>
          <p:sp>
            <p:nvSpPr>
              <p:cNvPr id="61" name="TextBox 60"/>
              <p:cNvSpPr txBox="1">
                <a:spLocks noChangeArrowheads="1"/>
              </p:cNvSpPr>
              <p:nvPr/>
            </p:nvSpPr>
            <p:spPr bwMode="auto">
              <a:xfrm>
                <a:off x="3998688" y="3237527"/>
                <a:ext cx="1531188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ts val="0"/>
                  </a:spcBef>
                  <a:spcAft>
                    <a:spcPts val="0"/>
                  </a:spcAft>
                  <a:buFontTx/>
                  <a:buNone/>
                </a:pPr>
                <a:r>
                  <a:rPr lang="el-GR" altLang="el-GR" sz="2000" dirty="0">
                    <a:solidFill>
                      <a:schemeClr val="bg1"/>
                    </a:solidFill>
                  </a:rPr>
                  <a:t>. . . . . . . . </a:t>
                </a:r>
                <a:r>
                  <a:rPr lang="el-GR" altLang="el-GR" sz="2000" dirty="0" smtClean="0">
                    <a:solidFill>
                      <a:schemeClr val="bg1"/>
                    </a:solidFill>
                  </a:rPr>
                  <a:t>.</a:t>
                </a:r>
                <a:r>
                  <a:rPr lang="en-US" altLang="el-GR" sz="2000" dirty="0" smtClean="0">
                    <a:solidFill>
                      <a:schemeClr val="bg1"/>
                    </a:solidFill>
                  </a:rPr>
                  <a:t> . </a:t>
                </a:r>
                <a:r>
                  <a:rPr lang="en-US" altLang="el-GR" sz="2000" dirty="0" smtClean="0">
                    <a:solidFill>
                      <a:schemeClr val="bg1"/>
                    </a:solidFill>
                  </a:rPr>
                  <a:t>.</a:t>
                </a:r>
                <a:endParaRPr lang="el-GR" altLang="el-GR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0" name="TextBox 69"/>
              <p:cNvSpPr txBox="1">
                <a:spLocks noChangeArrowheads="1"/>
              </p:cNvSpPr>
              <p:nvPr/>
            </p:nvSpPr>
            <p:spPr bwMode="auto">
              <a:xfrm>
                <a:off x="3996152" y="3491716"/>
                <a:ext cx="151195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ts val="0"/>
                  </a:spcBef>
                  <a:spcAft>
                    <a:spcPts val="0"/>
                  </a:spcAft>
                  <a:buFontTx/>
                  <a:buNone/>
                </a:pPr>
                <a:r>
                  <a:rPr lang="el-GR" altLang="el-GR" sz="1800" dirty="0">
                    <a:solidFill>
                      <a:schemeClr val="bg1"/>
                    </a:solidFill>
                  </a:rPr>
                  <a:t>. </a:t>
                </a:r>
                <a:r>
                  <a:rPr lang="el-GR" altLang="el-GR" sz="1800" dirty="0" smtClean="0">
                    <a:solidFill>
                      <a:schemeClr val="bg1"/>
                    </a:solidFill>
                  </a:rPr>
                  <a:t>. </a:t>
                </a:r>
                <a:r>
                  <a:rPr lang="el-GR" altLang="el-GR" sz="1800" dirty="0">
                    <a:solidFill>
                      <a:schemeClr val="bg1"/>
                    </a:solidFill>
                  </a:rPr>
                  <a:t>. . . . . . </a:t>
                </a:r>
                <a:r>
                  <a:rPr lang="el-GR" altLang="el-GR" sz="1800" dirty="0" smtClean="0">
                    <a:solidFill>
                      <a:schemeClr val="bg1"/>
                    </a:solidFill>
                  </a:rPr>
                  <a:t>.</a:t>
                </a:r>
                <a:r>
                  <a:rPr lang="en-US" altLang="el-GR" sz="1800" dirty="0" smtClean="0">
                    <a:solidFill>
                      <a:schemeClr val="bg1"/>
                    </a:solidFill>
                  </a:rPr>
                  <a:t> . . .</a:t>
                </a:r>
                <a:endParaRPr lang="el-GR" altLang="el-GR" sz="1800" dirty="0">
                  <a:solidFill>
                    <a:schemeClr val="bg1"/>
                  </a:solidFill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8" name="TextBox 77"/>
                <p:cNvSpPr txBox="1"/>
                <p:nvPr/>
              </p:nvSpPr>
              <p:spPr>
                <a:xfrm>
                  <a:off x="3923928" y="3773528"/>
                  <a:ext cx="1710468" cy="3755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𝝉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𝒏</m:t>
                            </m:r>
                          </m:sub>
                        </m:sSub>
                        <m:r>
                          <a:rPr lang="el-GR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𝒏</m:t>
                            </m:r>
                          </m:sub>
                        </m:sSub>
                        <m:sSubSup>
                          <m:sSubSup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𝒏</m:t>
                            </m:r>
                          </m:sub>
                          <m:sup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bSup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𝜶</m:t>
                            </m:r>
                          </m:e>
                          <m:sub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sub>
                        </m:sSub>
                      </m:oMath>
                    </m:oMathPara>
                  </a14:m>
                  <a:endParaRPr lang="el-GR" sz="18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78" name="TextBox 7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23928" y="3773528"/>
                  <a:ext cx="1710468" cy="37555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4" name="TextBox 73"/>
                <p:cNvSpPr txBox="1"/>
                <p:nvPr/>
              </p:nvSpPr>
              <p:spPr>
                <a:xfrm>
                  <a:off x="3891493" y="2681803"/>
                  <a:ext cx="1686423" cy="38715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𝝉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el-GR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sSubSup>
                          <m:sSubSup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  <m:sup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bSup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𝜶</m:t>
                            </m:r>
                          </m:e>
                          <m:sub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sub>
                        </m:sSub>
                      </m:oMath>
                    </m:oMathPara>
                  </a14:m>
                  <a:endParaRPr lang="el-GR" sz="18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74" name="TextBox 7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91493" y="2681803"/>
                  <a:ext cx="1686423" cy="387157"/>
                </a:xfrm>
                <a:prstGeom prst="rect">
                  <a:avLst/>
                </a:prstGeom>
                <a:blipFill>
                  <a:blip r:embed="rId9"/>
                  <a:stretch>
                    <a:fillRect b="-317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7" name="TextBox 76"/>
                <p:cNvSpPr txBox="1"/>
                <p:nvPr/>
              </p:nvSpPr>
              <p:spPr>
                <a:xfrm>
                  <a:off x="3923928" y="3068960"/>
                  <a:ext cx="1686423" cy="38850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𝝉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  <m:r>
                          <a:rPr lang="el-GR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  <m:sSubSup>
                          <m:sSubSup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  <m:sup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bSup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𝜶</m:t>
                            </m:r>
                          </m:e>
                          <m:sub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sub>
                        </m:sSub>
                      </m:oMath>
                    </m:oMathPara>
                  </a14:m>
                  <a:endParaRPr lang="el-GR" sz="18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77" name="TextBox 7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23928" y="3068960"/>
                  <a:ext cx="1686423" cy="388504"/>
                </a:xfrm>
                <a:prstGeom prst="rect">
                  <a:avLst/>
                </a:prstGeom>
                <a:blipFill>
                  <a:blip r:embed="rId10"/>
                  <a:stretch>
                    <a:fillRect b="-312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3923928" y="2321763"/>
                  <a:ext cx="1686423" cy="38715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𝝉</m:t>
                            </m:r>
                          </m:e>
                          <m:sub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l-GR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sSubSup>
                          <m:sSubSup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  <m:sup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bSup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𝜶</m:t>
                            </m:r>
                          </m:e>
                          <m:sub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sub>
                        </m:sSub>
                      </m:oMath>
                    </m:oMathPara>
                  </a14:m>
                  <a:endParaRPr lang="el-GR" sz="18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23928" y="2321763"/>
                  <a:ext cx="1686423" cy="387157"/>
                </a:xfrm>
                <a:prstGeom prst="rect">
                  <a:avLst/>
                </a:prstGeom>
                <a:blipFill>
                  <a:blip r:embed="rId11"/>
                  <a:stretch>
                    <a:fillRect b="-317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342" name="Ομάδα 14341"/>
          <p:cNvGrpSpPr/>
          <p:nvPr/>
        </p:nvGrpSpPr>
        <p:grpSpPr>
          <a:xfrm>
            <a:off x="252110" y="1924091"/>
            <a:ext cx="2681288" cy="1854200"/>
            <a:chOff x="252110" y="1924091"/>
            <a:chExt cx="2681288" cy="1854200"/>
          </a:xfrm>
        </p:grpSpPr>
        <p:sp>
          <p:nvSpPr>
            <p:cNvPr id="233" name="TextBox 232"/>
            <p:cNvSpPr txBox="1"/>
            <p:nvPr/>
          </p:nvSpPr>
          <p:spPr>
            <a:xfrm>
              <a:off x="2379325" y="2752792"/>
              <a:ext cx="4619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err="1" smtClean="0">
                  <a:solidFill>
                    <a:srgbClr val="FF0000"/>
                  </a:solidFill>
                </a:rPr>
                <a:t>m</a:t>
              </a:r>
              <a:r>
                <a:rPr lang="en-US" sz="1800" b="1" baseline="-25000" dirty="0" err="1">
                  <a:solidFill>
                    <a:srgbClr val="FF0000"/>
                  </a:solidFill>
                </a:rPr>
                <a:t>n</a:t>
              </a:r>
              <a:endParaRPr lang="el-GR" sz="18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14336" name="Ομάδα 14335"/>
            <p:cNvGrpSpPr/>
            <p:nvPr/>
          </p:nvGrpSpPr>
          <p:grpSpPr>
            <a:xfrm>
              <a:off x="252110" y="1924091"/>
              <a:ext cx="2681288" cy="1854200"/>
              <a:chOff x="229748" y="1934643"/>
              <a:chExt cx="2681288" cy="1854200"/>
            </a:xfrm>
          </p:grpSpPr>
          <p:grpSp>
            <p:nvGrpSpPr>
              <p:cNvPr id="14392" name="Ομάδα 89"/>
              <p:cNvGrpSpPr>
                <a:grpSpLocks/>
              </p:cNvGrpSpPr>
              <p:nvPr/>
            </p:nvGrpSpPr>
            <p:grpSpPr bwMode="auto">
              <a:xfrm>
                <a:off x="229748" y="1934643"/>
                <a:ext cx="2681288" cy="1854200"/>
                <a:chOff x="589788" y="1452270"/>
                <a:chExt cx="2681818" cy="1855009"/>
              </a:xfrm>
            </p:grpSpPr>
            <p:cxnSp>
              <p:nvCxnSpPr>
                <p:cNvPr id="11" name="Ευθύγραμμο βέλος σύνδεσης 10"/>
                <p:cNvCxnSpPr/>
                <p:nvPr/>
              </p:nvCxnSpPr>
              <p:spPr>
                <a:xfrm flipH="1" flipV="1">
                  <a:off x="2361583" y="2462350"/>
                  <a:ext cx="495830" cy="144063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4395" name="Ομάδα 88"/>
                <p:cNvGrpSpPr>
                  <a:grpSpLocks/>
                </p:cNvGrpSpPr>
                <p:nvPr/>
              </p:nvGrpSpPr>
              <p:grpSpPr bwMode="auto">
                <a:xfrm>
                  <a:off x="589788" y="1452270"/>
                  <a:ext cx="2681818" cy="1855009"/>
                  <a:chOff x="593924" y="1452270"/>
                  <a:chExt cx="2681818" cy="1855009"/>
                </a:xfrm>
              </p:grpSpPr>
              <p:sp>
                <p:nvSpPr>
                  <p:cNvPr id="5" name="Έλλειψη 4"/>
                  <p:cNvSpPr/>
                  <p:nvPr/>
                </p:nvSpPr>
                <p:spPr>
                  <a:xfrm>
                    <a:off x="593924" y="2514770"/>
                    <a:ext cx="2681818" cy="792509"/>
                  </a:xfrm>
                  <a:prstGeom prst="ellipse">
                    <a:avLst/>
                  </a:prstGeom>
                  <a:solidFill>
                    <a:schemeClr val="bg1">
                      <a:lumMod val="65000"/>
                    </a:schemeClr>
                  </a:solidFill>
                  <a:ln>
                    <a:solidFill>
                      <a:srgbClr val="FF0000"/>
                    </a:solidFill>
                    <a:prstDash val="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l-GR"/>
                  </a:p>
                </p:txBody>
              </p:sp>
              <p:cxnSp>
                <p:nvCxnSpPr>
                  <p:cNvPr id="6" name="Ευθεία γραμμή σύνδεσης 5"/>
                  <p:cNvCxnSpPr/>
                  <p:nvPr/>
                </p:nvCxnSpPr>
                <p:spPr>
                  <a:xfrm>
                    <a:off x="1929276" y="1452270"/>
                    <a:ext cx="0" cy="1440490"/>
                  </a:xfrm>
                  <a:prstGeom prst="line">
                    <a:avLst/>
                  </a:prstGeom>
                  <a:ln w="889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" name="Έλλειψη 6"/>
                  <p:cNvSpPr/>
                  <p:nvPr/>
                </p:nvSpPr>
                <p:spPr>
                  <a:xfrm>
                    <a:off x="2843856" y="2566046"/>
                    <a:ext cx="144491" cy="142937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l-GR"/>
                  </a:p>
                </p:txBody>
              </p:sp>
              <p:cxnSp>
                <p:nvCxnSpPr>
                  <p:cNvPr id="8" name="Ευθύγραμμο βέλος σύνδεσης 7"/>
                  <p:cNvCxnSpPr>
                    <a:endCxn id="5" idx="7"/>
                  </p:cNvCxnSpPr>
                  <p:nvPr/>
                </p:nvCxnSpPr>
                <p:spPr>
                  <a:xfrm flipV="1">
                    <a:off x="1926100" y="2630709"/>
                    <a:ext cx="957451" cy="235052"/>
                  </a:xfrm>
                  <a:prstGeom prst="straightConnector1">
                    <a:avLst/>
                  </a:prstGeom>
                  <a:ln w="28575">
                    <a:solidFill>
                      <a:srgbClr val="0000FF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" name="TextBox 1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95964" y="2691342"/>
                    <a:ext cx="519116" cy="400110"/>
                  </a:xfrm>
                  <a:prstGeom prst="rect">
                    <a:avLst/>
                  </a:prstGeom>
                  <a:blipFill rotWithShape="1">
                    <a:blip r:embed="rId1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pPr>
                      <a:defRPr/>
                    </a:pPr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p:grpSp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75656" y="2092786"/>
                  <a:ext cx="512704" cy="400110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pPr>
                    <a:defRPr/>
                  </a:pPr>
                  <a:r>
                    <a:rPr lang="el-GR">
                      <a:noFill/>
                    </a:rPr>
                    <a:t> </a:t>
                  </a:r>
                </a:p>
              </p:txBody>
            </p:sp>
            <p:cxnSp>
              <p:nvCxnSpPr>
                <p:cNvPr id="18" name="Ευθύγραμμο βέλος σύνδεσης 17"/>
                <p:cNvCxnSpPr/>
                <p:nvPr/>
              </p:nvCxnSpPr>
              <p:spPr>
                <a:xfrm flipV="1">
                  <a:off x="1924913" y="2089135"/>
                  <a:ext cx="0" cy="790920"/>
                </a:xfrm>
                <a:prstGeom prst="straightConnector1">
                  <a:avLst/>
                </a:prstGeom>
                <a:ln w="3810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3" name="TextBox 242"/>
                  <p:cNvSpPr txBox="1"/>
                  <p:nvPr/>
                </p:nvSpPr>
                <p:spPr>
                  <a:xfrm>
                    <a:off x="1914829" y="2604750"/>
                    <a:ext cx="508408" cy="40293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1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1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𝑭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𝒏</m:t>
                              </m:r>
                            </m:sub>
                          </m:sSub>
                        </m:oMath>
                      </m:oMathPara>
                    </a14:m>
                    <a:endParaRPr lang="el-GR" sz="1800" b="1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43" name="TextBox 24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914829" y="2604750"/>
                    <a:ext cx="508408" cy="402931"/>
                  </a:xfrm>
                  <a:prstGeom prst="rect">
                    <a:avLst/>
                  </a:prstGeom>
                  <a:blipFill rotWithShape="1">
                    <a:blip r:embed="rId1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55" name="Ομάδα 54"/>
          <p:cNvGrpSpPr/>
          <p:nvPr/>
        </p:nvGrpSpPr>
        <p:grpSpPr>
          <a:xfrm>
            <a:off x="522787" y="3634472"/>
            <a:ext cx="1753054" cy="1105099"/>
            <a:chOff x="490129" y="3634472"/>
            <a:chExt cx="1753054" cy="110509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4" name="TextBox 243"/>
                <p:cNvSpPr txBox="1"/>
                <p:nvPr/>
              </p:nvSpPr>
              <p:spPr>
                <a:xfrm>
                  <a:off x="781166" y="4336640"/>
                  <a:ext cx="500393" cy="4029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n-US" sz="1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sz="18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44" name="TextBox 2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1166" y="4336640"/>
                  <a:ext cx="500393" cy="402931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 b="-151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41" name="Ομάδα 40"/>
            <p:cNvGrpSpPr/>
            <p:nvPr/>
          </p:nvGrpSpPr>
          <p:grpSpPr>
            <a:xfrm>
              <a:off x="490129" y="3634472"/>
              <a:ext cx="1753054" cy="884542"/>
              <a:chOff x="500202" y="3645024"/>
              <a:chExt cx="1753054" cy="884542"/>
            </a:xfrm>
          </p:grpSpPr>
          <p:grpSp>
            <p:nvGrpSpPr>
              <p:cNvPr id="98" name="Ομάδα 97"/>
              <p:cNvGrpSpPr>
                <a:grpSpLocks/>
              </p:cNvGrpSpPr>
              <p:nvPr/>
            </p:nvGrpSpPr>
            <p:grpSpPr bwMode="auto">
              <a:xfrm>
                <a:off x="864194" y="3645024"/>
                <a:ext cx="1389062" cy="884542"/>
                <a:chOff x="1220725" y="3227531"/>
                <a:chExt cx="1389093" cy="884223"/>
              </a:xfrm>
            </p:grpSpPr>
            <p:cxnSp>
              <p:nvCxnSpPr>
                <p:cNvPr id="38" name="Ευθύγραμμο βέλος σύνδεσης 37"/>
                <p:cNvCxnSpPr/>
                <p:nvPr/>
              </p:nvCxnSpPr>
              <p:spPr>
                <a:xfrm>
                  <a:off x="1327996" y="3932432"/>
                  <a:ext cx="252419" cy="179322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4372" name="Ομάδα 94"/>
                <p:cNvGrpSpPr>
                  <a:grpSpLocks/>
                </p:cNvGrpSpPr>
                <p:nvPr/>
              </p:nvGrpSpPr>
              <p:grpSpPr bwMode="auto">
                <a:xfrm>
                  <a:off x="1241362" y="3227531"/>
                  <a:ext cx="1368456" cy="832989"/>
                  <a:chOff x="1241362" y="3227531"/>
                  <a:chExt cx="1368456" cy="832989"/>
                </a:xfrm>
              </p:grpSpPr>
              <p:sp>
                <p:nvSpPr>
                  <p:cNvPr id="36" name="Έλλειψη 35"/>
                  <p:cNvSpPr/>
                  <p:nvPr/>
                </p:nvSpPr>
                <p:spPr>
                  <a:xfrm>
                    <a:off x="1241362" y="3555877"/>
                    <a:ext cx="1368456" cy="504643"/>
                  </a:xfrm>
                  <a:prstGeom prst="ellipse">
                    <a:avLst/>
                  </a:prstGeom>
                  <a:solidFill>
                    <a:schemeClr val="bg1">
                      <a:lumMod val="65000"/>
                    </a:schemeClr>
                  </a:solidFill>
                  <a:ln>
                    <a:solidFill>
                      <a:srgbClr val="FF0000"/>
                    </a:solidFill>
                    <a:prstDash val="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l-GR"/>
                  </a:p>
                </p:txBody>
              </p:sp>
              <p:cxnSp>
                <p:nvCxnSpPr>
                  <p:cNvPr id="39" name="Ευθύγραμμο βέλος σύνδεσης 38"/>
                  <p:cNvCxnSpPr/>
                  <p:nvPr/>
                </p:nvCxnSpPr>
                <p:spPr>
                  <a:xfrm flipH="1">
                    <a:off x="1312802" y="3785982"/>
                    <a:ext cx="592150" cy="144410"/>
                  </a:xfrm>
                  <a:prstGeom prst="straightConnector1">
                    <a:avLst/>
                  </a:prstGeom>
                  <a:ln w="28575">
                    <a:solidFill>
                      <a:srgbClr val="0000FF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Ευθεία γραμμή σύνδεσης 39"/>
                  <p:cNvCxnSpPr/>
                  <p:nvPr/>
                </p:nvCxnSpPr>
                <p:spPr>
                  <a:xfrm>
                    <a:off x="1922415" y="3482878"/>
                    <a:ext cx="0" cy="325321"/>
                  </a:xfrm>
                  <a:prstGeom prst="line">
                    <a:avLst/>
                  </a:prstGeom>
                  <a:ln w="889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Ευθύγραμμο βέλος σύνδεσης 44"/>
                  <p:cNvCxnSpPr/>
                  <p:nvPr/>
                </p:nvCxnSpPr>
                <p:spPr>
                  <a:xfrm flipV="1">
                    <a:off x="1922188" y="3360685"/>
                    <a:ext cx="0" cy="433231"/>
                  </a:xfrm>
                  <a:prstGeom prst="straightConnector1">
                    <a:avLst/>
                  </a:prstGeom>
                  <a:ln w="38100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3" name="TextBox 6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69170" y="3227531"/>
                    <a:ext cx="503086" cy="400110"/>
                  </a:xfrm>
                  <a:prstGeom prst="rect">
                    <a:avLst/>
                  </a:prstGeom>
                  <a:blipFill rotWithShape="1">
                    <a:blip r:embed="rId16"/>
                    <a:stretch>
                      <a:fillRect b="-1515"/>
                    </a:stretch>
                  </a:blipFill>
                </p:spPr>
                <p:txBody>
                  <a:bodyPr/>
                  <a:lstStyle/>
                  <a:p>
                    <a:pPr>
                      <a:defRPr/>
                    </a:pPr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p:grpSp>
            <p:sp>
              <p:nvSpPr>
                <p:cNvPr id="37" name="Έλλειψη 36"/>
                <p:cNvSpPr/>
                <p:nvPr/>
              </p:nvSpPr>
              <p:spPr>
                <a:xfrm>
                  <a:off x="1220725" y="3843111"/>
                  <a:ext cx="144465" cy="14441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l-GR"/>
                </a:p>
              </p:txBody>
            </p:sp>
          </p:grpSp>
          <p:sp>
            <p:nvSpPr>
              <p:cNvPr id="234" name="TextBox 233"/>
              <p:cNvSpPr txBox="1"/>
              <p:nvPr/>
            </p:nvSpPr>
            <p:spPr>
              <a:xfrm>
                <a:off x="500202" y="4077072"/>
                <a:ext cx="4539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b="1" dirty="0" smtClean="0">
                    <a:solidFill>
                      <a:srgbClr val="FF0000"/>
                    </a:solidFill>
                  </a:rPr>
                  <a:t>m</a:t>
                </a:r>
                <a:r>
                  <a:rPr lang="en-US" sz="1800" b="1" baseline="-25000" dirty="0" smtClean="0">
                    <a:solidFill>
                      <a:srgbClr val="FF0000"/>
                    </a:solidFill>
                  </a:rPr>
                  <a:t>2</a:t>
                </a:r>
                <a:endParaRPr lang="el-GR" sz="1800" b="1" dirty="0">
                  <a:solidFill>
                    <a:srgbClr val="FF0000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5" name="TextBox 244"/>
                  <p:cNvSpPr txBox="1"/>
                  <p:nvPr/>
                </p:nvSpPr>
                <p:spPr>
                  <a:xfrm>
                    <a:off x="979393" y="3943549"/>
                    <a:ext cx="476348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18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1800" b="1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b="1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l-GR" sz="1800" b="1" dirty="0"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45" name="TextBox 24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79393" y="3943549"/>
                    <a:ext cx="476348" cy="369332"/>
                  </a:xfrm>
                  <a:prstGeom prst="rect">
                    <a:avLst/>
                  </a:prstGeom>
                  <a:blipFill rotWithShape="1">
                    <a:blip r:embed="rId17"/>
                    <a:stretch>
                      <a:fillRect b="-1667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43" name="Ομάδα 42"/>
          <p:cNvGrpSpPr/>
          <p:nvPr/>
        </p:nvGrpSpPr>
        <p:grpSpPr>
          <a:xfrm>
            <a:off x="1140846" y="4426560"/>
            <a:ext cx="1384312" cy="768722"/>
            <a:chOff x="1118484" y="4437112"/>
            <a:chExt cx="1384312" cy="768722"/>
          </a:xfrm>
        </p:grpSpPr>
        <p:sp>
          <p:nvSpPr>
            <p:cNvPr id="235" name="TextBox 234"/>
            <p:cNvSpPr txBox="1"/>
            <p:nvPr/>
          </p:nvSpPr>
          <p:spPr>
            <a:xfrm>
              <a:off x="1885782" y="4836502"/>
              <a:ext cx="453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solidFill>
                    <a:srgbClr val="FF0000"/>
                  </a:solidFill>
                </a:rPr>
                <a:t>m</a:t>
              </a:r>
              <a:r>
                <a:rPr lang="en-US" sz="1800" b="1" baseline="-25000" dirty="0">
                  <a:solidFill>
                    <a:srgbClr val="FF0000"/>
                  </a:solidFill>
                </a:rPr>
                <a:t>3</a:t>
              </a:r>
              <a:endParaRPr lang="el-GR" sz="18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42" name="Ομάδα 41"/>
            <p:cNvGrpSpPr/>
            <p:nvPr/>
          </p:nvGrpSpPr>
          <p:grpSpPr>
            <a:xfrm>
              <a:off x="1118484" y="4437112"/>
              <a:ext cx="1384312" cy="575959"/>
              <a:chOff x="1118484" y="4437112"/>
              <a:chExt cx="1384312" cy="575959"/>
            </a:xfrm>
          </p:grpSpPr>
          <p:grpSp>
            <p:nvGrpSpPr>
              <p:cNvPr id="97" name="Ομάδα 96"/>
              <p:cNvGrpSpPr>
                <a:grpSpLocks/>
              </p:cNvGrpSpPr>
              <p:nvPr/>
            </p:nvGrpSpPr>
            <p:grpSpPr bwMode="auto">
              <a:xfrm>
                <a:off x="1118484" y="4437112"/>
                <a:ext cx="1068387" cy="575959"/>
                <a:chOff x="1464770" y="4005064"/>
                <a:chExt cx="1068512" cy="575990"/>
              </a:xfrm>
            </p:grpSpPr>
            <p:grpSp>
              <p:nvGrpSpPr>
                <p:cNvPr id="14356" name="Ομάδα 86"/>
                <p:cNvGrpSpPr>
                  <a:grpSpLocks/>
                </p:cNvGrpSpPr>
                <p:nvPr/>
              </p:nvGrpSpPr>
              <p:grpSpPr bwMode="auto">
                <a:xfrm>
                  <a:off x="1464770" y="4015617"/>
                  <a:ext cx="1068512" cy="565437"/>
                  <a:chOff x="1464770" y="4015617"/>
                  <a:chExt cx="1068512" cy="565437"/>
                </a:xfrm>
              </p:grpSpPr>
              <p:grpSp>
                <p:nvGrpSpPr>
                  <p:cNvPr id="14357" name="Ομάδα 85"/>
                  <p:cNvGrpSpPr>
                    <a:grpSpLocks/>
                  </p:cNvGrpSpPr>
                  <p:nvPr/>
                </p:nvGrpSpPr>
                <p:grpSpPr bwMode="auto">
                  <a:xfrm>
                    <a:off x="1464770" y="4015617"/>
                    <a:ext cx="1068512" cy="565437"/>
                    <a:chOff x="1464770" y="4015617"/>
                    <a:chExt cx="1068512" cy="565437"/>
                  </a:xfrm>
                </p:grpSpPr>
                <p:cxnSp>
                  <p:nvCxnSpPr>
                    <p:cNvPr id="30" name="Ευθύγραμμο βέλος σύνδεσης 29"/>
                    <p:cNvCxnSpPr/>
                    <p:nvPr/>
                  </p:nvCxnSpPr>
                  <p:spPr>
                    <a:xfrm flipV="1">
                      <a:off x="2301480" y="4382606"/>
                      <a:ext cx="231802" cy="115893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4360" name="Ομάδα 8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464770" y="4015617"/>
                      <a:ext cx="924033" cy="565437"/>
                      <a:chOff x="1464770" y="4015617"/>
                      <a:chExt cx="924033" cy="565437"/>
                    </a:xfrm>
                  </p:grpSpPr>
                  <p:sp>
                    <p:nvSpPr>
                      <p:cNvPr id="27" name="Έλλειψη 26"/>
                      <p:cNvSpPr/>
                      <p:nvPr/>
                    </p:nvSpPr>
                    <p:spPr>
                      <a:xfrm>
                        <a:off x="1464770" y="4185746"/>
                        <a:ext cx="924033" cy="395308"/>
                      </a:xfrm>
                      <a:prstGeom prst="ellipse">
                        <a:avLst/>
                      </a:prstGeom>
                      <a:solidFill>
                        <a:schemeClr val="bg1">
                          <a:lumMod val="65000"/>
                        </a:schemeClr>
                      </a:solidFill>
                      <a:ln>
                        <a:solidFill>
                          <a:srgbClr val="FF0000"/>
                        </a:solidFill>
                        <a:prstDash val="dash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>
                          <a:defRPr/>
                        </a:pPr>
                        <a:endParaRPr lang="el-GR"/>
                      </a:p>
                    </p:txBody>
                  </p:sp>
                  <p:cxnSp>
                    <p:nvCxnSpPr>
                      <p:cNvPr id="28" name="Ευθεία γραμμή σύνδεσης 27"/>
                      <p:cNvCxnSpPr/>
                      <p:nvPr/>
                    </p:nvCxnSpPr>
                    <p:spPr>
                      <a:xfrm>
                        <a:off x="1918848" y="4015617"/>
                        <a:ext cx="0" cy="324018"/>
                      </a:xfrm>
                      <a:prstGeom prst="line">
                        <a:avLst/>
                      </a:prstGeom>
                      <a:ln w="889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3" name="Ευθύγραμμο βέλος σύνδεσης 32"/>
                      <p:cNvCxnSpPr/>
                      <p:nvPr/>
                    </p:nvCxnSpPr>
                    <p:spPr>
                      <a:xfrm>
                        <a:off x="1910909" y="4332130"/>
                        <a:ext cx="355642" cy="107956"/>
                      </a:xfrm>
                      <a:prstGeom prst="straightConnector1">
                        <a:avLst/>
                      </a:prstGeom>
                      <a:ln w="28575">
                        <a:solidFill>
                          <a:srgbClr val="0000FF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4" name="Ευθύγραμμο βέλος σύνδεσης 43"/>
                      <p:cNvCxnSpPr/>
                      <p:nvPr/>
                    </p:nvCxnSpPr>
                    <p:spPr>
                      <a:xfrm flipV="1">
                        <a:off x="1918848" y="4065856"/>
                        <a:ext cx="0" cy="287354"/>
                      </a:xfrm>
                      <a:prstGeom prst="straightConnector1">
                        <a:avLst/>
                      </a:prstGeom>
                      <a:ln w="38100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sp>
                <p:nvSpPr>
                  <p:cNvPr id="29" name="Έλλειψη 28"/>
                  <p:cNvSpPr/>
                  <p:nvPr/>
                </p:nvSpPr>
                <p:spPr>
                  <a:xfrm>
                    <a:off x="2195106" y="4436584"/>
                    <a:ext cx="144479" cy="144470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l-GR"/>
                  </a:p>
                </p:txBody>
              </p:sp>
            </p:grpSp>
            <p:sp>
              <p:nvSpPr>
                <p:cNvPr id="62" name="TextBox 6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75656" y="4005064"/>
                  <a:ext cx="503086" cy="400110"/>
                </a:xfrm>
                <a:prstGeom prst="rect">
                  <a:avLst/>
                </a:prstGeom>
                <a:blipFill rotWithShape="1">
                  <a:blip r:embed="rId18"/>
                  <a:stretch>
                    <a:fillRect b="-1515"/>
                  </a:stretch>
                </a:blipFill>
              </p:spPr>
              <p:txBody>
                <a:bodyPr/>
                <a:lstStyle/>
                <a:p>
                  <a:pPr>
                    <a:defRPr/>
                  </a:pPr>
                  <a:r>
                    <a:rPr lang="el-GR">
                      <a:noFill/>
                    </a:rPr>
                    <a:t> </a:t>
                  </a:r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6" name="TextBox 245"/>
                  <p:cNvSpPr txBox="1"/>
                  <p:nvPr/>
                </p:nvSpPr>
                <p:spPr>
                  <a:xfrm>
                    <a:off x="2002403" y="4466229"/>
                    <a:ext cx="500393" cy="40293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1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1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𝑭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b>
                          </m:sSub>
                        </m:oMath>
                      </m:oMathPara>
                    </a14:m>
                    <a:endParaRPr lang="el-GR" sz="1800" b="1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46" name="TextBox 24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02403" y="4466229"/>
                    <a:ext cx="500393" cy="402931"/>
                  </a:xfrm>
                  <a:prstGeom prst="rect">
                    <a:avLst/>
                  </a:prstGeom>
                  <a:blipFill rotWithShape="1">
                    <a:blip r:embed="rId19"/>
                    <a:stretch>
                      <a:fillRect b="-1515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55" name="TextBox 254"/>
                  <p:cNvSpPr txBox="1"/>
                  <p:nvPr/>
                </p:nvSpPr>
                <p:spPr>
                  <a:xfrm>
                    <a:off x="1605532" y="4499494"/>
                    <a:ext cx="476348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18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1800" b="1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b="1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b>
                          </m:sSub>
                        </m:oMath>
                      </m:oMathPara>
                    </a14:m>
                    <a:endParaRPr lang="el-GR" sz="1800" b="1" dirty="0"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55" name="TextBox 25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605532" y="4499494"/>
                    <a:ext cx="476348" cy="369332"/>
                  </a:xfrm>
                  <a:prstGeom prst="rect">
                    <a:avLst/>
                  </a:prstGeom>
                  <a:blipFill rotWithShape="1">
                    <a:blip r:embed="rId2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2" name="Ομάδα 11"/>
          <p:cNvGrpSpPr/>
          <p:nvPr/>
        </p:nvGrpSpPr>
        <p:grpSpPr>
          <a:xfrm>
            <a:off x="554541" y="1762264"/>
            <a:ext cx="1508588" cy="788215"/>
            <a:chOff x="532179" y="1772816"/>
            <a:chExt cx="1508588" cy="78821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6" name="TextBox 235"/>
                <p:cNvSpPr txBox="1"/>
                <p:nvPr/>
              </p:nvSpPr>
              <p:spPr>
                <a:xfrm>
                  <a:off x="532179" y="2104076"/>
                  <a:ext cx="500393" cy="4029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l-GR" sz="18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sz="18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36" name="TextBox 2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2179" y="2104076"/>
                  <a:ext cx="500393" cy="402931"/>
                </a:xfrm>
                <a:prstGeom prst="rect">
                  <a:avLst/>
                </a:prstGeom>
                <a:blipFill rotWithShape="1"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35" name="Ομάδα 34"/>
            <p:cNvGrpSpPr/>
            <p:nvPr/>
          </p:nvGrpSpPr>
          <p:grpSpPr>
            <a:xfrm>
              <a:off x="896742" y="1772816"/>
              <a:ext cx="1144025" cy="788215"/>
              <a:chOff x="896742" y="1772816"/>
              <a:chExt cx="1144025" cy="788215"/>
            </a:xfrm>
          </p:grpSpPr>
          <p:grpSp>
            <p:nvGrpSpPr>
              <p:cNvPr id="23" name="Ομάδα 22"/>
              <p:cNvGrpSpPr/>
              <p:nvPr/>
            </p:nvGrpSpPr>
            <p:grpSpPr>
              <a:xfrm>
                <a:off x="896742" y="1772816"/>
                <a:ext cx="1144025" cy="762687"/>
                <a:chOff x="896742" y="1772816"/>
                <a:chExt cx="1144025" cy="762687"/>
              </a:xfrm>
            </p:grpSpPr>
            <p:grpSp>
              <p:nvGrpSpPr>
                <p:cNvPr id="14380" name="Ομάδα 78"/>
                <p:cNvGrpSpPr>
                  <a:grpSpLocks/>
                </p:cNvGrpSpPr>
                <p:nvPr/>
              </p:nvGrpSpPr>
              <p:grpSpPr bwMode="auto">
                <a:xfrm>
                  <a:off x="896742" y="1948757"/>
                  <a:ext cx="1144025" cy="586746"/>
                  <a:chOff x="1259933" y="1516722"/>
                  <a:chExt cx="1144165" cy="586788"/>
                </a:xfrm>
              </p:grpSpPr>
              <p:grpSp>
                <p:nvGrpSpPr>
                  <p:cNvPr id="14381" name="Ομάδα 77"/>
                  <p:cNvGrpSpPr>
                    <a:grpSpLocks/>
                  </p:cNvGrpSpPr>
                  <p:nvPr/>
                </p:nvGrpSpPr>
                <p:grpSpPr bwMode="auto">
                  <a:xfrm>
                    <a:off x="1259933" y="1516722"/>
                    <a:ext cx="1144165" cy="586788"/>
                    <a:chOff x="1259933" y="1516722"/>
                    <a:chExt cx="1144165" cy="586788"/>
                  </a:xfrm>
                </p:grpSpPr>
                <p:sp>
                  <p:nvSpPr>
                    <p:cNvPr id="48" name="Έλλειψη 47"/>
                    <p:cNvSpPr/>
                    <p:nvPr/>
                  </p:nvSpPr>
                  <p:spPr>
                    <a:xfrm>
                      <a:off x="1475859" y="1706606"/>
                      <a:ext cx="925626" cy="396904"/>
                    </a:xfrm>
                    <a:prstGeom prst="ellipse">
                      <a:avLst/>
                    </a:prstGeom>
                    <a:solidFill>
                      <a:schemeClr val="bg1">
                        <a:lumMod val="65000"/>
                      </a:schemeClr>
                    </a:solidFill>
                    <a:ln>
                      <a:solidFill>
                        <a:srgbClr val="FF0000"/>
                      </a:solidFill>
                      <a:prstDash val="dash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l-GR"/>
                    </a:p>
                  </p:txBody>
                </p:sp>
                <p:cxnSp>
                  <p:nvCxnSpPr>
                    <p:cNvPr id="51" name="Ευθεία γραμμή σύνδεσης 50"/>
                    <p:cNvCxnSpPr/>
                    <p:nvPr/>
                  </p:nvCxnSpPr>
                  <p:spPr>
                    <a:xfrm>
                      <a:off x="1929940" y="1663966"/>
                      <a:ext cx="0" cy="252431"/>
                    </a:xfrm>
                    <a:prstGeom prst="line">
                      <a:avLst/>
                    </a:prstGeom>
                    <a:ln w="889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" name="Ευθύγραμμο βέλος σύνδεσης 48"/>
                    <p:cNvCxnSpPr/>
                    <p:nvPr/>
                  </p:nvCxnSpPr>
                  <p:spPr>
                    <a:xfrm flipH="1" flipV="1">
                      <a:off x="1604463" y="1751285"/>
                      <a:ext cx="325477" cy="142885"/>
                    </a:xfrm>
                    <a:prstGeom prst="straightConnector1">
                      <a:avLst/>
                    </a:prstGeom>
                    <a:ln w="28575">
                      <a:solidFill>
                        <a:srgbClr val="0000FF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" name="Ευθύγραμμο βέλος σύνδεσης 55"/>
                    <p:cNvCxnSpPr/>
                    <p:nvPr/>
                  </p:nvCxnSpPr>
                  <p:spPr>
                    <a:xfrm flipH="1">
                      <a:off x="1259933" y="1732687"/>
                      <a:ext cx="315952" cy="252430"/>
                    </a:xfrm>
                    <a:prstGeom prst="straightConnector1">
                      <a:avLst/>
                    </a:prstGeom>
                    <a:ln w="28575">
                      <a:solidFill>
                        <a:srgbClr val="FF0000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64" name="TextBox 63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901012" y="1516722"/>
                      <a:ext cx="503086" cy="400110"/>
                    </a:xfrm>
                    <a:prstGeom prst="rect">
                      <a:avLst/>
                    </a:prstGeom>
                    <a:blipFill rotWithShape="1">
                      <a:blip r:embed="rId22"/>
                      <a:stretch>
                        <a:fillRect b="-3077"/>
                      </a:stretch>
                    </a:blipFill>
                  </p:spPr>
                  <p:txBody>
                    <a:bodyPr/>
                    <a:lstStyle/>
                    <a:p>
                      <a:pPr>
                        <a:defRPr/>
                      </a:pPr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p:grpSp>
              <p:sp>
                <p:nvSpPr>
                  <p:cNvPr id="52" name="Έλλειψη 51"/>
                  <p:cNvSpPr/>
                  <p:nvPr/>
                </p:nvSpPr>
                <p:spPr>
                  <a:xfrm>
                    <a:off x="1525531" y="1661244"/>
                    <a:ext cx="144480" cy="144473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l-GR"/>
                  </a:p>
                </p:txBody>
              </p:sp>
              <p:cxnSp>
                <p:nvCxnSpPr>
                  <p:cNvPr id="50" name="Ευθύγραμμο βέλος σύνδεσης 49"/>
                  <p:cNvCxnSpPr/>
                  <p:nvPr/>
                </p:nvCxnSpPr>
                <p:spPr>
                  <a:xfrm flipV="1">
                    <a:off x="1925177" y="1599470"/>
                    <a:ext cx="0" cy="295296"/>
                  </a:xfrm>
                  <a:prstGeom prst="straightConnector1">
                    <a:avLst/>
                  </a:prstGeom>
                  <a:ln w="38100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2" name="TextBox 21"/>
                <p:cNvSpPr txBox="1"/>
                <p:nvPr/>
              </p:nvSpPr>
              <p:spPr>
                <a:xfrm>
                  <a:off x="1021686" y="1772816"/>
                  <a:ext cx="4539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800" b="1" dirty="0" smtClean="0">
                      <a:solidFill>
                        <a:srgbClr val="FF0000"/>
                      </a:solidFill>
                    </a:rPr>
                    <a:t>m</a:t>
                  </a:r>
                  <a:r>
                    <a:rPr lang="en-US" sz="1800" b="1" baseline="-25000" dirty="0" smtClean="0">
                      <a:solidFill>
                        <a:srgbClr val="FF0000"/>
                      </a:solidFill>
                    </a:rPr>
                    <a:t>1</a:t>
                  </a:r>
                  <a:endParaRPr lang="el-GR" sz="1800" b="1" dirty="0">
                    <a:solidFill>
                      <a:srgbClr val="FF0000"/>
                    </a:solidFill>
                  </a:endParaRPr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37" name="TextBox 236"/>
                  <p:cNvSpPr txBox="1"/>
                  <p:nvPr/>
                </p:nvSpPr>
                <p:spPr>
                  <a:xfrm>
                    <a:off x="1080362" y="2191699"/>
                    <a:ext cx="476349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1800" b="1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1800" b="1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b="1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oMath>
                      </m:oMathPara>
                    </a14:m>
                    <a:endParaRPr lang="el-GR" sz="1800" b="1" dirty="0"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37" name="TextBox 23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80362" y="2191699"/>
                    <a:ext cx="476349" cy="369332"/>
                  </a:xfrm>
                  <a:prstGeom prst="rect">
                    <a:avLst/>
                  </a:prstGeom>
                  <a:blipFill rotWithShape="1">
                    <a:blip r:embed="rId23"/>
                    <a:stretch>
                      <a:fillRect b="-1667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3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25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25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5" grpId="0"/>
      <p:bldP spid="2" grpId="0"/>
      <p:bldP spid="10" grpId="0"/>
      <p:bldP spid="15" grpId="0"/>
      <p:bldP spid="21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809948" y="24805"/>
            <a:ext cx="7239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>
                <a:solidFill>
                  <a:schemeClr val="bg1"/>
                </a:solidFill>
              </a:rPr>
              <a:t>ΠΕΡΙΣΤΡΟΦΙΚΗ  ΚΙΝΗΤΙΚΗ  ΕΝΕΡΓΕΙΑ</a:t>
            </a:r>
          </a:p>
        </p:txBody>
      </p:sp>
      <p:sp>
        <p:nvSpPr>
          <p:cNvPr id="215" name="Ορθογώνιο 21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987824" y="5157192"/>
            <a:ext cx="5429371" cy="847283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l-GR">
                <a:noFill/>
              </a:rPr>
              <a:t> </a:t>
            </a:r>
          </a:p>
        </p:txBody>
      </p:sp>
      <p:sp>
        <p:nvSpPr>
          <p:cNvPr id="217" name="TextBox 216"/>
          <p:cNvSpPr txBox="1">
            <a:spLocks noChangeArrowheads="1"/>
          </p:cNvSpPr>
          <p:nvPr/>
        </p:nvSpPr>
        <p:spPr bwMode="auto">
          <a:xfrm>
            <a:off x="2220986" y="6039588"/>
            <a:ext cx="64798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000" b="1" dirty="0">
                <a:solidFill>
                  <a:srgbClr val="FFFF00"/>
                </a:solidFill>
              </a:rPr>
              <a:t>Ροπή αδράνειας σώματος ως </a:t>
            </a:r>
            <a:r>
              <a:rPr lang="el-GR" altLang="el-GR" sz="2000" b="1" dirty="0" smtClean="0">
                <a:solidFill>
                  <a:srgbClr val="FFFF00"/>
                </a:solidFill>
              </a:rPr>
              <a:t>προς το συγκεκριμένο </a:t>
            </a:r>
            <a:r>
              <a:rPr lang="el-GR" altLang="el-GR" sz="2000" b="1" dirty="0">
                <a:solidFill>
                  <a:srgbClr val="FFFF00"/>
                </a:solidFill>
              </a:rPr>
              <a:t>άξονα</a:t>
            </a:r>
          </a:p>
        </p:txBody>
      </p:sp>
      <p:grpSp>
        <p:nvGrpSpPr>
          <p:cNvPr id="218" name="Ομάδα 217"/>
          <p:cNvGrpSpPr>
            <a:grpSpLocks/>
          </p:cNvGrpSpPr>
          <p:nvPr/>
        </p:nvGrpSpPr>
        <p:grpSpPr bwMode="auto">
          <a:xfrm>
            <a:off x="2911796" y="4581128"/>
            <a:ext cx="5980684" cy="792000"/>
            <a:chOff x="3271959" y="4581127"/>
            <a:chExt cx="5980123" cy="792532"/>
          </a:xfrm>
        </p:grpSpPr>
        <p:sp>
          <p:nvSpPr>
            <p:cNvPr id="15419" name="TextBox 73"/>
            <p:cNvSpPr txBox="1">
              <a:spLocks noChangeArrowheads="1"/>
            </p:cNvSpPr>
            <p:nvPr/>
          </p:nvSpPr>
          <p:spPr bwMode="auto">
            <a:xfrm>
              <a:off x="5148011" y="4725240"/>
              <a:ext cx="4104071" cy="400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000" b="1" dirty="0">
                  <a:solidFill>
                    <a:srgbClr val="FFFF00"/>
                  </a:solidFill>
                </a:rPr>
                <a:t>Περιστροφική Κινητική Ενέργεια</a:t>
              </a:r>
            </a:p>
          </p:txBody>
        </p:sp>
        <p:sp>
          <p:nvSpPr>
            <p:cNvPr id="220" name="Ορθογώνιο 219"/>
            <p:cNvSpPr/>
            <p:nvPr/>
          </p:nvSpPr>
          <p:spPr>
            <a:xfrm>
              <a:off x="3271959" y="4581127"/>
              <a:ext cx="1660369" cy="792532"/>
            </a:xfrm>
            <a:prstGeom prst="rect">
              <a:avLst/>
            </a:prstGeom>
            <a:noFill/>
            <a:ln w="285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</p:grpSp>
      <p:sp>
        <p:nvSpPr>
          <p:cNvPr id="15371" name="TextBox 270"/>
          <p:cNvSpPr txBox="1">
            <a:spLocks noChangeArrowheads="1"/>
          </p:cNvSpPr>
          <p:nvPr/>
        </p:nvSpPr>
        <p:spPr bwMode="auto">
          <a:xfrm>
            <a:off x="1241748" y="2431804"/>
            <a:ext cx="377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l-GR" sz="2000" b="1" i="1">
                <a:solidFill>
                  <a:srgbClr val="0000FF"/>
                </a:solidFill>
              </a:rPr>
              <a:t>r</a:t>
            </a:r>
            <a:r>
              <a:rPr lang="en-US" altLang="el-GR" sz="2000" b="1" baseline="-25000">
                <a:solidFill>
                  <a:srgbClr val="0000FF"/>
                </a:solidFill>
              </a:rPr>
              <a:t>1</a:t>
            </a:r>
            <a:endParaRPr lang="el-GR" altLang="el-GR" sz="2000" b="1" i="1">
              <a:solidFill>
                <a:srgbClr val="0000FF"/>
              </a:solidFill>
            </a:endParaRPr>
          </a:p>
        </p:txBody>
      </p:sp>
      <p:grpSp>
        <p:nvGrpSpPr>
          <p:cNvPr id="10" name="Ομάδα 9"/>
          <p:cNvGrpSpPr/>
          <p:nvPr/>
        </p:nvGrpSpPr>
        <p:grpSpPr>
          <a:xfrm>
            <a:off x="3059832" y="3284984"/>
            <a:ext cx="6120680" cy="708025"/>
            <a:chOff x="3095130" y="3141737"/>
            <a:chExt cx="6120680" cy="708025"/>
          </a:xfrm>
        </p:grpSpPr>
        <p:cxnSp>
          <p:nvCxnSpPr>
            <p:cNvPr id="246" name="Ευθεία γραμμή σύνδεσης 245"/>
            <p:cNvCxnSpPr/>
            <p:nvPr/>
          </p:nvCxnSpPr>
          <p:spPr bwMode="auto">
            <a:xfrm flipV="1">
              <a:off x="3095130" y="3789809"/>
              <a:ext cx="6012000" cy="0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81" name="TextBox 15363"/>
            <p:cNvSpPr txBox="1">
              <a:spLocks noChangeArrowheads="1"/>
            </p:cNvSpPr>
            <p:nvPr/>
          </p:nvSpPr>
          <p:spPr bwMode="auto">
            <a:xfrm>
              <a:off x="8712572" y="3141737"/>
              <a:ext cx="503238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sz="4000" dirty="0">
                  <a:solidFill>
                    <a:srgbClr val="FFFF00"/>
                  </a:solidFill>
                </a:rPr>
                <a:t>+</a:t>
              </a:r>
              <a:endParaRPr lang="el-GR" altLang="el-GR" sz="4000" dirty="0">
                <a:solidFill>
                  <a:srgbClr val="FFFF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952526" y="3933056"/>
                <a:ext cx="6299994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𝑲</m:t>
                          </m:r>
                        </m:e>
                        <m:sub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l-GR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𝑲</m:t>
                          </m:r>
                        </m:e>
                        <m:sub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l-GR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𝑲</m:t>
                          </m:r>
                        </m:e>
                        <m:sub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𝟑</m:t>
                          </m:r>
                        </m:sub>
                      </m:sSub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+. . . +</m:t>
                      </m:r>
                      <m:sSub>
                        <m:sSubPr>
                          <m:ctrl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𝑲</m:t>
                          </m:r>
                        </m:e>
                        <m:sub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𝒏</m:t>
                          </m:r>
                        </m:sub>
                      </m:sSub>
                      <m:r>
                        <a:rPr lang="el-GR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d>
                        <m:dPr>
                          <m:ctrl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  <m:sup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  <m:sup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b>
                            <m:sup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+ . . .</m:t>
                          </m:r>
                        </m:e>
                      </m:d>
                      <m:sSup>
                        <m:sSupPr>
                          <m:ctrl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</m:e>
                        <m:sup>
                          <m:r>
                            <a:rPr lang="el-GR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l-GR" sz="18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2526" y="3933056"/>
                <a:ext cx="6299994" cy="6109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965984" y="4581128"/>
                <a:ext cx="1661993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𝑲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𝑰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𝝎</m:t>
                          </m:r>
                        </m:e>
                        <m:sup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l-GR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5984" y="4581128"/>
                <a:ext cx="1661993" cy="78380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6140" y="5661248"/>
                <a:ext cx="2021836" cy="10988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𝑰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  <m:sup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𝒏</m:t>
                          </m:r>
                        </m:sup>
                        <m:e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sub>
                            <m:sup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</m:e>
                      </m:nary>
                    </m:oMath>
                  </m:oMathPara>
                </a14:m>
                <a:endParaRPr lang="el-GR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40" y="5661248"/>
                <a:ext cx="2021836" cy="109889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Ομάδα 15"/>
          <p:cNvGrpSpPr/>
          <p:nvPr/>
        </p:nvGrpSpPr>
        <p:grpSpPr>
          <a:xfrm>
            <a:off x="5945761" y="1196752"/>
            <a:ext cx="2946719" cy="2656017"/>
            <a:chOff x="5945761" y="1334618"/>
            <a:chExt cx="2946719" cy="2656017"/>
          </a:xfrm>
        </p:grpSpPr>
        <p:sp>
          <p:nvSpPr>
            <p:cNvPr id="198" name="TextBox 197"/>
            <p:cNvSpPr txBox="1">
              <a:spLocks noChangeArrowheads="1"/>
            </p:cNvSpPr>
            <p:nvPr/>
          </p:nvSpPr>
          <p:spPr bwMode="auto">
            <a:xfrm>
              <a:off x="6001203" y="2897828"/>
              <a:ext cx="2374567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1800" b="1" dirty="0">
                  <a:solidFill>
                    <a:schemeClr val="bg1"/>
                  </a:solidFill>
                </a:rPr>
                <a:t>. . . . . . . . </a:t>
              </a:r>
              <a:r>
                <a:rPr lang="el-GR" altLang="el-GR" sz="1800" b="1" dirty="0" smtClean="0">
                  <a:solidFill>
                    <a:schemeClr val="bg1"/>
                  </a:solidFill>
                </a:rPr>
                <a:t>. . . . . . . . . . . </a:t>
              </a:r>
              <a:endParaRPr lang="el-GR" altLang="el-GR" sz="1800" b="1" dirty="0">
                <a:solidFill>
                  <a:schemeClr val="bg1"/>
                </a:solidFill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1800" b="1" dirty="0">
                  <a:solidFill>
                    <a:schemeClr val="bg1"/>
                  </a:solidFill>
                </a:rPr>
                <a:t>. . . . . . . . </a:t>
              </a:r>
              <a:r>
                <a:rPr lang="el-GR" altLang="el-GR" sz="1800" b="1" dirty="0" smtClean="0">
                  <a:solidFill>
                    <a:schemeClr val="bg1"/>
                  </a:solidFill>
                </a:rPr>
                <a:t>. . . . . . . . . . .</a:t>
              </a:r>
              <a:endParaRPr lang="el-GR" altLang="el-GR" sz="1800" b="1" dirty="0"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TextBox 65"/>
                <p:cNvSpPr txBox="1"/>
                <p:nvPr/>
              </p:nvSpPr>
              <p:spPr>
                <a:xfrm>
                  <a:off x="5946225" y="2486746"/>
                  <a:ext cx="2906180" cy="61093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𝑲</m:t>
                            </m:r>
                          </m:e>
                          <m:sub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  <m:r>
                          <a:rPr lang="en-US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sSub>
                          <m:sSubPr>
                            <m:ctrlP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  <m:sSubSup>
                          <m:sSubSupPr>
                            <m:ctrlP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  <m:sup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bSup>
                        <m:r>
                          <a:rPr lang="el-GR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  <m:sSubSup>
                          <m:sSubSupPr>
                            <m:ctrlPr>
                              <a:rPr lang="en-US" sz="18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  <m:sub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  <m:sup>
                            <m:r>
                              <a:rPr lang="el-GR" sz="18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bSup>
                        <m:sSup>
                          <m:sSup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e>
                          <m:sup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oMath>
                    </m:oMathPara>
                  </a14:m>
                  <a:endParaRPr lang="el-GR" sz="18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66" name="TextBox 6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46225" y="2486746"/>
                  <a:ext cx="2906180" cy="610936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/>
                <p:cNvSpPr txBox="1"/>
                <p:nvPr/>
              </p:nvSpPr>
              <p:spPr>
                <a:xfrm>
                  <a:off x="5945761" y="1910682"/>
                  <a:ext cx="2906180" cy="61093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𝑲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en-US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sSub>
                          <m:sSubPr>
                            <m:ctrlP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sSubSup>
                          <m:sSubSupPr>
                            <m:ctrlP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  <m:sup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bSup>
                        <m:r>
                          <a:rPr lang="el-GR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sSubSup>
                          <m:sSubSupPr>
                            <m:ctrlPr>
                              <a:rPr lang="en-US" sz="18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  <m:sub>
                            <m:r>
                              <a:rPr lang="el-GR" sz="18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  <m:sup>
                            <m:r>
                              <a:rPr lang="el-GR" sz="18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bSup>
                        <m:sSup>
                          <m:sSup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e>
                          <m:sup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oMath>
                    </m:oMathPara>
                  </a14:m>
                  <a:endParaRPr lang="el-GR" sz="18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45761" y="1910682"/>
                  <a:ext cx="2906180" cy="610936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TextBox 66"/>
                <p:cNvSpPr txBox="1"/>
                <p:nvPr/>
              </p:nvSpPr>
              <p:spPr>
                <a:xfrm>
                  <a:off x="5946225" y="3379699"/>
                  <a:ext cx="2946255" cy="61093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𝑲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𝒏</m:t>
                            </m:r>
                          </m:sub>
                        </m:sSub>
                        <m:r>
                          <a:rPr lang="en-US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sSub>
                          <m:sSubPr>
                            <m:ctrlP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𝒏</m:t>
                            </m:r>
                          </m:sub>
                        </m:sSub>
                        <m:sSubSup>
                          <m:sSubSupPr>
                            <m:ctrlP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𝒏</m:t>
                            </m:r>
                          </m:sub>
                          <m:sup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bSup>
                        <m:r>
                          <a:rPr lang="el-GR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𝒏</m:t>
                            </m:r>
                          </m:sub>
                        </m:sSub>
                        <m:sSubSup>
                          <m:sSubSupPr>
                            <m:ctrlPr>
                              <a:rPr lang="en-US" sz="18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𝒏</m:t>
                            </m:r>
                          </m:sub>
                          <m:sup>
                            <m:r>
                              <a:rPr lang="el-GR" sz="18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bSup>
                        <m:sSup>
                          <m:sSup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e>
                          <m:sup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oMath>
                    </m:oMathPara>
                  </a14:m>
                  <a:endParaRPr lang="el-GR" sz="18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67" name="TextBox 6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46225" y="3379699"/>
                  <a:ext cx="2946255" cy="610936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1" name="TextBox 70"/>
                <p:cNvSpPr txBox="1"/>
                <p:nvPr/>
              </p:nvSpPr>
              <p:spPr>
                <a:xfrm>
                  <a:off x="5967997" y="1334618"/>
                  <a:ext cx="2906180" cy="61093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𝑲</m:t>
                            </m:r>
                          </m:e>
                          <m:sub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sSub>
                          <m:sSubPr>
                            <m:ctrlP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sSubSup>
                          <m:sSubSupPr>
                            <m:ctrlP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  <m:sub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  <m:sup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bSup>
                        <m:r>
                          <a:rPr lang="el-GR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b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sSubSup>
                          <m:sSubSupPr>
                            <m:ctrlPr>
                              <a:rPr lang="en-US" sz="18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  <m:sub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  <m:sup>
                            <m:r>
                              <a:rPr lang="el-GR" sz="18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bSup>
                        <m:sSup>
                          <m:sSup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e>
                          <m:sup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oMath>
                    </m:oMathPara>
                  </a14:m>
                  <a:endParaRPr lang="el-GR" sz="18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71" name="TextBox 7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67997" y="1334618"/>
                  <a:ext cx="2906180" cy="610936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" name="Ομάδα 13"/>
          <p:cNvGrpSpPr/>
          <p:nvPr/>
        </p:nvGrpSpPr>
        <p:grpSpPr>
          <a:xfrm>
            <a:off x="0" y="447055"/>
            <a:ext cx="9107859" cy="5574233"/>
            <a:chOff x="36140" y="394098"/>
            <a:chExt cx="9107859" cy="5574233"/>
          </a:xfrm>
        </p:grpSpPr>
        <p:grpSp>
          <p:nvGrpSpPr>
            <p:cNvPr id="7" name="Ομάδα 6"/>
            <p:cNvGrpSpPr/>
            <p:nvPr/>
          </p:nvGrpSpPr>
          <p:grpSpPr>
            <a:xfrm>
              <a:off x="183791" y="1469356"/>
              <a:ext cx="2912181" cy="4498975"/>
              <a:chOff x="186041" y="1438077"/>
              <a:chExt cx="2912181" cy="4498975"/>
            </a:xfrm>
          </p:grpSpPr>
          <p:sp>
            <p:nvSpPr>
              <p:cNvPr id="65" name="Ελεύθερη σχεδίαση 64"/>
              <p:cNvSpPr/>
              <p:nvPr/>
            </p:nvSpPr>
            <p:spPr bwMode="auto">
              <a:xfrm>
                <a:off x="186041" y="1976612"/>
                <a:ext cx="2912181" cy="3332162"/>
              </a:xfrm>
              <a:custGeom>
                <a:avLst/>
                <a:gdLst>
                  <a:gd name="connsiteX0" fmla="*/ 381000 w 1878114"/>
                  <a:gd name="connsiteY0" fmla="*/ 348342 h 2253342"/>
                  <a:gd name="connsiteX1" fmla="*/ 381000 w 1878114"/>
                  <a:gd name="connsiteY1" fmla="*/ 348342 h 2253342"/>
                  <a:gd name="connsiteX2" fmla="*/ 293914 w 1878114"/>
                  <a:gd name="connsiteY2" fmla="*/ 457200 h 2253342"/>
                  <a:gd name="connsiteX3" fmla="*/ 283028 w 1878114"/>
                  <a:gd name="connsiteY3" fmla="*/ 489857 h 2253342"/>
                  <a:gd name="connsiteX4" fmla="*/ 250371 w 1878114"/>
                  <a:gd name="connsiteY4" fmla="*/ 511628 h 2253342"/>
                  <a:gd name="connsiteX5" fmla="*/ 228600 w 1878114"/>
                  <a:gd name="connsiteY5" fmla="*/ 533400 h 2253342"/>
                  <a:gd name="connsiteX6" fmla="*/ 185057 w 1878114"/>
                  <a:gd name="connsiteY6" fmla="*/ 598714 h 2253342"/>
                  <a:gd name="connsiteX7" fmla="*/ 108857 w 1878114"/>
                  <a:gd name="connsiteY7" fmla="*/ 685800 h 2253342"/>
                  <a:gd name="connsiteX8" fmla="*/ 87085 w 1878114"/>
                  <a:gd name="connsiteY8" fmla="*/ 707571 h 2253342"/>
                  <a:gd name="connsiteX9" fmla="*/ 43543 w 1878114"/>
                  <a:gd name="connsiteY9" fmla="*/ 762000 h 2253342"/>
                  <a:gd name="connsiteX10" fmla="*/ 10885 w 1878114"/>
                  <a:gd name="connsiteY10" fmla="*/ 859971 h 2253342"/>
                  <a:gd name="connsiteX11" fmla="*/ 0 w 1878114"/>
                  <a:gd name="connsiteY11" fmla="*/ 892628 h 2253342"/>
                  <a:gd name="connsiteX12" fmla="*/ 10885 w 1878114"/>
                  <a:gd name="connsiteY12" fmla="*/ 1023257 h 2253342"/>
                  <a:gd name="connsiteX13" fmla="*/ 32657 w 1878114"/>
                  <a:gd name="connsiteY13" fmla="*/ 1055914 h 2253342"/>
                  <a:gd name="connsiteX14" fmla="*/ 43543 w 1878114"/>
                  <a:gd name="connsiteY14" fmla="*/ 1088571 h 2253342"/>
                  <a:gd name="connsiteX15" fmla="*/ 108857 w 1878114"/>
                  <a:gd name="connsiteY15" fmla="*/ 1175657 h 2253342"/>
                  <a:gd name="connsiteX16" fmla="*/ 130628 w 1878114"/>
                  <a:gd name="connsiteY16" fmla="*/ 1208314 h 2253342"/>
                  <a:gd name="connsiteX17" fmla="*/ 185057 w 1878114"/>
                  <a:gd name="connsiteY17" fmla="*/ 1251857 h 2253342"/>
                  <a:gd name="connsiteX18" fmla="*/ 228600 w 1878114"/>
                  <a:gd name="connsiteY18" fmla="*/ 1306285 h 2253342"/>
                  <a:gd name="connsiteX19" fmla="*/ 239485 w 1878114"/>
                  <a:gd name="connsiteY19" fmla="*/ 1338942 h 2253342"/>
                  <a:gd name="connsiteX20" fmla="*/ 217714 w 1878114"/>
                  <a:gd name="connsiteY20" fmla="*/ 1534885 h 2253342"/>
                  <a:gd name="connsiteX21" fmla="*/ 206828 w 1878114"/>
                  <a:gd name="connsiteY21" fmla="*/ 1567542 h 2253342"/>
                  <a:gd name="connsiteX22" fmla="*/ 217714 w 1878114"/>
                  <a:gd name="connsiteY22" fmla="*/ 1709057 h 2253342"/>
                  <a:gd name="connsiteX23" fmla="*/ 239485 w 1878114"/>
                  <a:gd name="connsiteY23" fmla="*/ 1741714 h 2253342"/>
                  <a:gd name="connsiteX24" fmla="*/ 283028 w 1878114"/>
                  <a:gd name="connsiteY24" fmla="*/ 1785257 h 2253342"/>
                  <a:gd name="connsiteX25" fmla="*/ 304800 w 1878114"/>
                  <a:gd name="connsiteY25" fmla="*/ 1807028 h 2253342"/>
                  <a:gd name="connsiteX26" fmla="*/ 326571 w 1878114"/>
                  <a:gd name="connsiteY26" fmla="*/ 1828800 h 2253342"/>
                  <a:gd name="connsiteX27" fmla="*/ 359228 w 1878114"/>
                  <a:gd name="connsiteY27" fmla="*/ 1850571 h 2253342"/>
                  <a:gd name="connsiteX28" fmla="*/ 402771 w 1878114"/>
                  <a:gd name="connsiteY28" fmla="*/ 1905000 h 2253342"/>
                  <a:gd name="connsiteX29" fmla="*/ 424543 w 1878114"/>
                  <a:gd name="connsiteY29" fmla="*/ 1937657 h 2253342"/>
                  <a:gd name="connsiteX30" fmla="*/ 500743 w 1878114"/>
                  <a:gd name="connsiteY30" fmla="*/ 2002971 h 2253342"/>
                  <a:gd name="connsiteX31" fmla="*/ 587828 w 1878114"/>
                  <a:gd name="connsiteY31" fmla="*/ 2079171 h 2253342"/>
                  <a:gd name="connsiteX32" fmla="*/ 609600 w 1878114"/>
                  <a:gd name="connsiteY32" fmla="*/ 2100942 h 2253342"/>
                  <a:gd name="connsiteX33" fmla="*/ 674914 w 1878114"/>
                  <a:gd name="connsiteY33" fmla="*/ 2122714 h 2253342"/>
                  <a:gd name="connsiteX34" fmla="*/ 707571 w 1878114"/>
                  <a:gd name="connsiteY34" fmla="*/ 2133600 h 2253342"/>
                  <a:gd name="connsiteX35" fmla="*/ 783771 w 1878114"/>
                  <a:gd name="connsiteY35" fmla="*/ 2177142 h 2253342"/>
                  <a:gd name="connsiteX36" fmla="*/ 881743 w 1878114"/>
                  <a:gd name="connsiteY36" fmla="*/ 2198914 h 2253342"/>
                  <a:gd name="connsiteX37" fmla="*/ 968828 w 1878114"/>
                  <a:gd name="connsiteY37" fmla="*/ 2220685 h 2253342"/>
                  <a:gd name="connsiteX38" fmla="*/ 1034143 w 1878114"/>
                  <a:gd name="connsiteY38" fmla="*/ 2242457 h 2253342"/>
                  <a:gd name="connsiteX39" fmla="*/ 1066800 w 1878114"/>
                  <a:gd name="connsiteY39" fmla="*/ 2253342 h 2253342"/>
                  <a:gd name="connsiteX40" fmla="*/ 1208314 w 1878114"/>
                  <a:gd name="connsiteY40" fmla="*/ 2242457 h 2253342"/>
                  <a:gd name="connsiteX41" fmla="*/ 1273628 w 1878114"/>
                  <a:gd name="connsiteY41" fmla="*/ 2177142 h 2253342"/>
                  <a:gd name="connsiteX42" fmla="*/ 1328057 w 1878114"/>
                  <a:gd name="connsiteY42" fmla="*/ 2122714 h 2253342"/>
                  <a:gd name="connsiteX43" fmla="*/ 1349828 w 1878114"/>
                  <a:gd name="connsiteY43" fmla="*/ 2090057 h 2253342"/>
                  <a:gd name="connsiteX44" fmla="*/ 1404257 w 1878114"/>
                  <a:gd name="connsiteY44" fmla="*/ 2035628 h 2253342"/>
                  <a:gd name="connsiteX45" fmla="*/ 1469571 w 1878114"/>
                  <a:gd name="connsiteY45" fmla="*/ 1970314 h 2253342"/>
                  <a:gd name="connsiteX46" fmla="*/ 1513114 w 1878114"/>
                  <a:gd name="connsiteY46" fmla="*/ 1905000 h 2253342"/>
                  <a:gd name="connsiteX47" fmla="*/ 1556657 w 1878114"/>
                  <a:gd name="connsiteY47" fmla="*/ 1839685 h 2253342"/>
                  <a:gd name="connsiteX48" fmla="*/ 1578428 w 1878114"/>
                  <a:gd name="connsiteY48" fmla="*/ 1807028 h 2253342"/>
                  <a:gd name="connsiteX49" fmla="*/ 1654628 w 1878114"/>
                  <a:gd name="connsiteY49" fmla="*/ 1730828 h 2253342"/>
                  <a:gd name="connsiteX50" fmla="*/ 1676400 w 1878114"/>
                  <a:gd name="connsiteY50" fmla="*/ 1709057 h 2253342"/>
                  <a:gd name="connsiteX51" fmla="*/ 1698171 w 1878114"/>
                  <a:gd name="connsiteY51" fmla="*/ 1676400 h 2253342"/>
                  <a:gd name="connsiteX52" fmla="*/ 1719943 w 1878114"/>
                  <a:gd name="connsiteY52" fmla="*/ 1654628 h 2253342"/>
                  <a:gd name="connsiteX53" fmla="*/ 1763485 w 1878114"/>
                  <a:gd name="connsiteY53" fmla="*/ 1578428 h 2253342"/>
                  <a:gd name="connsiteX54" fmla="*/ 1817914 w 1878114"/>
                  <a:gd name="connsiteY54" fmla="*/ 1513114 h 2253342"/>
                  <a:gd name="connsiteX55" fmla="*/ 1861457 w 1878114"/>
                  <a:gd name="connsiteY55" fmla="*/ 1447800 h 2253342"/>
                  <a:gd name="connsiteX56" fmla="*/ 1861457 w 1878114"/>
                  <a:gd name="connsiteY56" fmla="*/ 1251857 h 2253342"/>
                  <a:gd name="connsiteX57" fmla="*/ 1839685 w 1878114"/>
                  <a:gd name="connsiteY57" fmla="*/ 1175657 h 2253342"/>
                  <a:gd name="connsiteX58" fmla="*/ 1817914 w 1878114"/>
                  <a:gd name="connsiteY58" fmla="*/ 1066800 h 2253342"/>
                  <a:gd name="connsiteX59" fmla="*/ 1785257 w 1878114"/>
                  <a:gd name="connsiteY59" fmla="*/ 957942 h 2253342"/>
                  <a:gd name="connsiteX60" fmla="*/ 1763485 w 1878114"/>
                  <a:gd name="connsiteY60" fmla="*/ 936171 h 2253342"/>
                  <a:gd name="connsiteX61" fmla="*/ 1730828 w 1878114"/>
                  <a:gd name="connsiteY61" fmla="*/ 881742 h 2253342"/>
                  <a:gd name="connsiteX62" fmla="*/ 1665514 w 1878114"/>
                  <a:gd name="connsiteY62" fmla="*/ 783771 h 2253342"/>
                  <a:gd name="connsiteX63" fmla="*/ 1643743 w 1878114"/>
                  <a:gd name="connsiteY63" fmla="*/ 751114 h 2253342"/>
                  <a:gd name="connsiteX64" fmla="*/ 1600200 w 1878114"/>
                  <a:gd name="connsiteY64" fmla="*/ 696685 h 2253342"/>
                  <a:gd name="connsiteX65" fmla="*/ 1578428 w 1878114"/>
                  <a:gd name="connsiteY65" fmla="*/ 653142 h 2253342"/>
                  <a:gd name="connsiteX66" fmla="*/ 1567543 w 1878114"/>
                  <a:gd name="connsiteY66" fmla="*/ 620485 h 2253342"/>
                  <a:gd name="connsiteX67" fmla="*/ 1524000 w 1878114"/>
                  <a:gd name="connsiteY67" fmla="*/ 544285 h 2253342"/>
                  <a:gd name="connsiteX68" fmla="*/ 1502228 w 1878114"/>
                  <a:gd name="connsiteY68" fmla="*/ 478971 h 2253342"/>
                  <a:gd name="connsiteX69" fmla="*/ 1491343 w 1878114"/>
                  <a:gd name="connsiteY69" fmla="*/ 446314 h 2253342"/>
                  <a:gd name="connsiteX70" fmla="*/ 1436914 w 1878114"/>
                  <a:gd name="connsiteY70" fmla="*/ 391885 h 2253342"/>
                  <a:gd name="connsiteX71" fmla="*/ 1382485 w 1878114"/>
                  <a:gd name="connsiteY71" fmla="*/ 337457 h 2253342"/>
                  <a:gd name="connsiteX72" fmla="*/ 1360714 w 1878114"/>
                  <a:gd name="connsiteY72" fmla="*/ 315685 h 2253342"/>
                  <a:gd name="connsiteX73" fmla="*/ 1295400 w 1878114"/>
                  <a:gd name="connsiteY73" fmla="*/ 293914 h 2253342"/>
                  <a:gd name="connsiteX74" fmla="*/ 1262743 w 1878114"/>
                  <a:gd name="connsiteY74" fmla="*/ 283028 h 2253342"/>
                  <a:gd name="connsiteX75" fmla="*/ 1186543 w 1878114"/>
                  <a:gd name="connsiteY75" fmla="*/ 261257 h 2253342"/>
                  <a:gd name="connsiteX76" fmla="*/ 1132114 w 1878114"/>
                  <a:gd name="connsiteY76" fmla="*/ 217714 h 2253342"/>
                  <a:gd name="connsiteX77" fmla="*/ 1077685 w 1878114"/>
                  <a:gd name="connsiteY77" fmla="*/ 174171 h 2253342"/>
                  <a:gd name="connsiteX78" fmla="*/ 1045028 w 1878114"/>
                  <a:gd name="connsiteY78" fmla="*/ 163285 h 2253342"/>
                  <a:gd name="connsiteX79" fmla="*/ 1012371 w 1878114"/>
                  <a:gd name="connsiteY79" fmla="*/ 141514 h 2253342"/>
                  <a:gd name="connsiteX80" fmla="*/ 979714 w 1878114"/>
                  <a:gd name="connsiteY80" fmla="*/ 130628 h 2253342"/>
                  <a:gd name="connsiteX81" fmla="*/ 881743 w 1878114"/>
                  <a:gd name="connsiteY81" fmla="*/ 76200 h 2253342"/>
                  <a:gd name="connsiteX82" fmla="*/ 827314 w 1878114"/>
                  <a:gd name="connsiteY82" fmla="*/ 32657 h 2253342"/>
                  <a:gd name="connsiteX83" fmla="*/ 685800 w 1878114"/>
                  <a:gd name="connsiteY83" fmla="*/ 0 h 2253342"/>
                  <a:gd name="connsiteX84" fmla="*/ 533400 w 1878114"/>
                  <a:gd name="connsiteY84" fmla="*/ 21771 h 2253342"/>
                  <a:gd name="connsiteX85" fmla="*/ 511628 w 1878114"/>
                  <a:gd name="connsiteY85" fmla="*/ 43542 h 2253342"/>
                  <a:gd name="connsiteX86" fmla="*/ 478971 w 1878114"/>
                  <a:gd name="connsiteY86" fmla="*/ 97971 h 2253342"/>
                  <a:gd name="connsiteX87" fmla="*/ 468085 w 1878114"/>
                  <a:gd name="connsiteY87" fmla="*/ 130628 h 2253342"/>
                  <a:gd name="connsiteX88" fmla="*/ 446314 w 1878114"/>
                  <a:gd name="connsiteY88" fmla="*/ 163285 h 2253342"/>
                  <a:gd name="connsiteX89" fmla="*/ 435428 w 1878114"/>
                  <a:gd name="connsiteY89" fmla="*/ 217714 h 2253342"/>
                  <a:gd name="connsiteX90" fmla="*/ 424543 w 1878114"/>
                  <a:gd name="connsiteY90" fmla="*/ 250371 h 2253342"/>
                  <a:gd name="connsiteX91" fmla="*/ 413657 w 1878114"/>
                  <a:gd name="connsiteY91" fmla="*/ 293914 h 2253342"/>
                  <a:gd name="connsiteX92" fmla="*/ 381000 w 1878114"/>
                  <a:gd name="connsiteY92" fmla="*/ 348342 h 2253342"/>
                  <a:gd name="connsiteX0" fmla="*/ 381000 w 1878114"/>
                  <a:gd name="connsiteY0" fmla="*/ 348342 h 2253342"/>
                  <a:gd name="connsiteX1" fmla="*/ 381000 w 1878114"/>
                  <a:gd name="connsiteY1" fmla="*/ 348342 h 2253342"/>
                  <a:gd name="connsiteX2" fmla="*/ 293914 w 1878114"/>
                  <a:gd name="connsiteY2" fmla="*/ 457200 h 2253342"/>
                  <a:gd name="connsiteX3" fmla="*/ 283028 w 1878114"/>
                  <a:gd name="connsiteY3" fmla="*/ 489857 h 2253342"/>
                  <a:gd name="connsiteX4" fmla="*/ 250371 w 1878114"/>
                  <a:gd name="connsiteY4" fmla="*/ 511628 h 2253342"/>
                  <a:gd name="connsiteX5" fmla="*/ 228600 w 1878114"/>
                  <a:gd name="connsiteY5" fmla="*/ 533400 h 2253342"/>
                  <a:gd name="connsiteX6" fmla="*/ 185057 w 1878114"/>
                  <a:gd name="connsiteY6" fmla="*/ 598714 h 2253342"/>
                  <a:gd name="connsiteX7" fmla="*/ 108857 w 1878114"/>
                  <a:gd name="connsiteY7" fmla="*/ 685800 h 2253342"/>
                  <a:gd name="connsiteX8" fmla="*/ 87085 w 1878114"/>
                  <a:gd name="connsiteY8" fmla="*/ 707571 h 2253342"/>
                  <a:gd name="connsiteX9" fmla="*/ 43543 w 1878114"/>
                  <a:gd name="connsiteY9" fmla="*/ 762000 h 2253342"/>
                  <a:gd name="connsiteX10" fmla="*/ 10885 w 1878114"/>
                  <a:gd name="connsiteY10" fmla="*/ 859971 h 2253342"/>
                  <a:gd name="connsiteX11" fmla="*/ 0 w 1878114"/>
                  <a:gd name="connsiteY11" fmla="*/ 892628 h 2253342"/>
                  <a:gd name="connsiteX12" fmla="*/ 10885 w 1878114"/>
                  <a:gd name="connsiteY12" fmla="*/ 1023257 h 2253342"/>
                  <a:gd name="connsiteX13" fmla="*/ 32657 w 1878114"/>
                  <a:gd name="connsiteY13" fmla="*/ 1055914 h 2253342"/>
                  <a:gd name="connsiteX14" fmla="*/ 43543 w 1878114"/>
                  <a:gd name="connsiteY14" fmla="*/ 1088571 h 2253342"/>
                  <a:gd name="connsiteX15" fmla="*/ 108857 w 1878114"/>
                  <a:gd name="connsiteY15" fmla="*/ 1175657 h 2253342"/>
                  <a:gd name="connsiteX16" fmla="*/ 130628 w 1878114"/>
                  <a:gd name="connsiteY16" fmla="*/ 1208314 h 2253342"/>
                  <a:gd name="connsiteX17" fmla="*/ 185057 w 1878114"/>
                  <a:gd name="connsiteY17" fmla="*/ 1251857 h 2253342"/>
                  <a:gd name="connsiteX18" fmla="*/ 228600 w 1878114"/>
                  <a:gd name="connsiteY18" fmla="*/ 1306285 h 2253342"/>
                  <a:gd name="connsiteX19" fmla="*/ 239485 w 1878114"/>
                  <a:gd name="connsiteY19" fmla="*/ 1338942 h 2253342"/>
                  <a:gd name="connsiteX20" fmla="*/ 217714 w 1878114"/>
                  <a:gd name="connsiteY20" fmla="*/ 1534885 h 2253342"/>
                  <a:gd name="connsiteX21" fmla="*/ 206828 w 1878114"/>
                  <a:gd name="connsiteY21" fmla="*/ 1567542 h 2253342"/>
                  <a:gd name="connsiteX22" fmla="*/ 217714 w 1878114"/>
                  <a:gd name="connsiteY22" fmla="*/ 1709057 h 2253342"/>
                  <a:gd name="connsiteX23" fmla="*/ 239485 w 1878114"/>
                  <a:gd name="connsiteY23" fmla="*/ 1741714 h 2253342"/>
                  <a:gd name="connsiteX24" fmla="*/ 283028 w 1878114"/>
                  <a:gd name="connsiteY24" fmla="*/ 1785257 h 2253342"/>
                  <a:gd name="connsiteX25" fmla="*/ 304800 w 1878114"/>
                  <a:gd name="connsiteY25" fmla="*/ 1807028 h 2253342"/>
                  <a:gd name="connsiteX26" fmla="*/ 326571 w 1878114"/>
                  <a:gd name="connsiteY26" fmla="*/ 1828800 h 2253342"/>
                  <a:gd name="connsiteX27" fmla="*/ 359228 w 1878114"/>
                  <a:gd name="connsiteY27" fmla="*/ 1850571 h 2253342"/>
                  <a:gd name="connsiteX28" fmla="*/ 402771 w 1878114"/>
                  <a:gd name="connsiteY28" fmla="*/ 1905000 h 2253342"/>
                  <a:gd name="connsiteX29" fmla="*/ 424543 w 1878114"/>
                  <a:gd name="connsiteY29" fmla="*/ 1937657 h 2253342"/>
                  <a:gd name="connsiteX30" fmla="*/ 500743 w 1878114"/>
                  <a:gd name="connsiteY30" fmla="*/ 2002971 h 2253342"/>
                  <a:gd name="connsiteX31" fmla="*/ 587828 w 1878114"/>
                  <a:gd name="connsiteY31" fmla="*/ 2079171 h 2253342"/>
                  <a:gd name="connsiteX32" fmla="*/ 609600 w 1878114"/>
                  <a:gd name="connsiteY32" fmla="*/ 2100942 h 2253342"/>
                  <a:gd name="connsiteX33" fmla="*/ 674914 w 1878114"/>
                  <a:gd name="connsiteY33" fmla="*/ 2122714 h 2253342"/>
                  <a:gd name="connsiteX34" fmla="*/ 707571 w 1878114"/>
                  <a:gd name="connsiteY34" fmla="*/ 2133600 h 2253342"/>
                  <a:gd name="connsiteX35" fmla="*/ 783771 w 1878114"/>
                  <a:gd name="connsiteY35" fmla="*/ 2177142 h 2253342"/>
                  <a:gd name="connsiteX36" fmla="*/ 881743 w 1878114"/>
                  <a:gd name="connsiteY36" fmla="*/ 2198914 h 2253342"/>
                  <a:gd name="connsiteX37" fmla="*/ 968828 w 1878114"/>
                  <a:gd name="connsiteY37" fmla="*/ 2220685 h 2253342"/>
                  <a:gd name="connsiteX38" fmla="*/ 1034143 w 1878114"/>
                  <a:gd name="connsiteY38" fmla="*/ 2242457 h 2253342"/>
                  <a:gd name="connsiteX39" fmla="*/ 1066800 w 1878114"/>
                  <a:gd name="connsiteY39" fmla="*/ 2253342 h 2253342"/>
                  <a:gd name="connsiteX40" fmla="*/ 1208314 w 1878114"/>
                  <a:gd name="connsiteY40" fmla="*/ 2242457 h 2253342"/>
                  <a:gd name="connsiteX41" fmla="*/ 1273628 w 1878114"/>
                  <a:gd name="connsiteY41" fmla="*/ 2177142 h 2253342"/>
                  <a:gd name="connsiteX42" fmla="*/ 1328057 w 1878114"/>
                  <a:gd name="connsiteY42" fmla="*/ 2122714 h 2253342"/>
                  <a:gd name="connsiteX43" fmla="*/ 1349828 w 1878114"/>
                  <a:gd name="connsiteY43" fmla="*/ 2090057 h 2253342"/>
                  <a:gd name="connsiteX44" fmla="*/ 1404257 w 1878114"/>
                  <a:gd name="connsiteY44" fmla="*/ 2035628 h 2253342"/>
                  <a:gd name="connsiteX45" fmla="*/ 1469571 w 1878114"/>
                  <a:gd name="connsiteY45" fmla="*/ 1970314 h 2253342"/>
                  <a:gd name="connsiteX46" fmla="*/ 1513114 w 1878114"/>
                  <a:gd name="connsiteY46" fmla="*/ 1905000 h 2253342"/>
                  <a:gd name="connsiteX47" fmla="*/ 1556657 w 1878114"/>
                  <a:gd name="connsiteY47" fmla="*/ 1839685 h 2253342"/>
                  <a:gd name="connsiteX48" fmla="*/ 1578428 w 1878114"/>
                  <a:gd name="connsiteY48" fmla="*/ 1807028 h 2253342"/>
                  <a:gd name="connsiteX49" fmla="*/ 1654628 w 1878114"/>
                  <a:gd name="connsiteY49" fmla="*/ 1730828 h 2253342"/>
                  <a:gd name="connsiteX50" fmla="*/ 1676400 w 1878114"/>
                  <a:gd name="connsiteY50" fmla="*/ 1709057 h 2253342"/>
                  <a:gd name="connsiteX51" fmla="*/ 1698171 w 1878114"/>
                  <a:gd name="connsiteY51" fmla="*/ 1676400 h 2253342"/>
                  <a:gd name="connsiteX52" fmla="*/ 1719943 w 1878114"/>
                  <a:gd name="connsiteY52" fmla="*/ 1654628 h 2253342"/>
                  <a:gd name="connsiteX53" fmla="*/ 1763485 w 1878114"/>
                  <a:gd name="connsiteY53" fmla="*/ 1578428 h 2253342"/>
                  <a:gd name="connsiteX54" fmla="*/ 1817914 w 1878114"/>
                  <a:gd name="connsiteY54" fmla="*/ 1513114 h 2253342"/>
                  <a:gd name="connsiteX55" fmla="*/ 1861457 w 1878114"/>
                  <a:gd name="connsiteY55" fmla="*/ 1447800 h 2253342"/>
                  <a:gd name="connsiteX56" fmla="*/ 1861457 w 1878114"/>
                  <a:gd name="connsiteY56" fmla="*/ 1251857 h 2253342"/>
                  <a:gd name="connsiteX57" fmla="*/ 1839685 w 1878114"/>
                  <a:gd name="connsiteY57" fmla="*/ 1175657 h 2253342"/>
                  <a:gd name="connsiteX58" fmla="*/ 1817914 w 1878114"/>
                  <a:gd name="connsiteY58" fmla="*/ 1066800 h 2253342"/>
                  <a:gd name="connsiteX59" fmla="*/ 1785257 w 1878114"/>
                  <a:gd name="connsiteY59" fmla="*/ 957942 h 2253342"/>
                  <a:gd name="connsiteX60" fmla="*/ 1763485 w 1878114"/>
                  <a:gd name="connsiteY60" fmla="*/ 936171 h 2253342"/>
                  <a:gd name="connsiteX61" fmla="*/ 1730828 w 1878114"/>
                  <a:gd name="connsiteY61" fmla="*/ 881742 h 2253342"/>
                  <a:gd name="connsiteX62" fmla="*/ 1665514 w 1878114"/>
                  <a:gd name="connsiteY62" fmla="*/ 783771 h 2253342"/>
                  <a:gd name="connsiteX63" fmla="*/ 1643743 w 1878114"/>
                  <a:gd name="connsiteY63" fmla="*/ 751114 h 2253342"/>
                  <a:gd name="connsiteX64" fmla="*/ 1600200 w 1878114"/>
                  <a:gd name="connsiteY64" fmla="*/ 696685 h 2253342"/>
                  <a:gd name="connsiteX65" fmla="*/ 1578428 w 1878114"/>
                  <a:gd name="connsiteY65" fmla="*/ 653142 h 2253342"/>
                  <a:gd name="connsiteX66" fmla="*/ 1606513 w 1878114"/>
                  <a:gd name="connsiteY66" fmla="*/ 620485 h 2253342"/>
                  <a:gd name="connsiteX67" fmla="*/ 1524000 w 1878114"/>
                  <a:gd name="connsiteY67" fmla="*/ 544285 h 2253342"/>
                  <a:gd name="connsiteX68" fmla="*/ 1502228 w 1878114"/>
                  <a:gd name="connsiteY68" fmla="*/ 478971 h 2253342"/>
                  <a:gd name="connsiteX69" fmla="*/ 1491343 w 1878114"/>
                  <a:gd name="connsiteY69" fmla="*/ 446314 h 2253342"/>
                  <a:gd name="connsiteX70" fmla="*/ 1436914 w 1878114"/>
                  <a:gd name="connsiteY70" fmla="*/ 391885 h 2253342"/>
                  <a:gd name="connsiteX71" fmla="*/ 1382485 w 1878114"/>
                  <a:gd name="connsiteY71" fmla="*/ 337457 h 2253342"/>
                  <a:gd name="connsiteX72" fmla="*/ 1360714 w 1878114"/>
                  <a:gd name="connsiteY72" fmla="*/ 315685 h 2253342"/>
                  <a:gd name="connsiteX73" fmla="*/ 1295400 w 1878114"/>
                  <a:gd name="connsiteY73" fmla="*/ 293914 h 2253342"/>
                  <a:gd name="connsiteX74" fmla="*/ 1262743 w 1878114"/>
                  <a:gd name="connsiteY74" fmla="*/ 283028 h 2253342"/>
                  <a:gd name="connsiteX75" fmla="*/ 1186543 w 1878114"/>
                  <a:gd name="connsiteY75" fmla="*/ 261257 h 2253342"/>
                  <a:gd name="connsiteX76" fmla="*/ 1132114 w 1878114"/>
                  <a:gd name="connsiteY76" fmla="*/ 217714 h 2253342"/>
                  <a:gd name="connsiteX77" fmla="*/ 1077685 w 1878114"/>
                  <a:gd name="connsiteY77" fmla="*/ 174171 h 2253342"/>
                  <a:gd name="connsiteX78" fmla="*/ 1045028 w 1878114"/>
                  <a:gd name="connsiteY78" fmla="*/ 163285 h 2253342"/>
                  <a:gd name="connsiteX79" fmla="*/ 1012371 w 1878114"/>
                  <a:gd name="connsiteY79" fmla="*/ 141514 h 2253342"/>
                  <a:gd name="connsiteX80" fmla="*/ 979714 w 1878114"/>
                  <a:gd name="connsiteY80" fmla="*/ 130628 h 2253342"/>
                  <a:gd name="connsiteX81" fmla="*/ 881743 w 1878114"/>
                  <a:gd name="connsiteY81" fmla="*/ 76200 h 2253342"/>
                  <a:gd name="connsiteX82" fmla="*/ 827314 w 1878114"/>
                  <a:gd name="connsiteY82" fmla="*/ 32657 h 2253342"/>
                  <a:gd name="connsiteX83" fmla="*/ 685800 w 1878114"/>
                  <a:gd name="connsiteY83" fmla="*/ 0 h 2253342"/>
                  <a:gd name="connsiteX84" fmla="*/ 533400 w 1878114"/>
                  <a:gd name="connsiteY84" fmla="*/ 21771 h 2253342"/>
                  <a:gd name="connsiteX85" fmla="*/ 511628 w 1878114"/>
                  <a:gd name="connsiteY85" fmla="*/ 43542 h 2253342"/>
                  <a:gd name="connsiteX86" fmla="*/ 478971 w 1878114"/>
                  <a:gd name="connsiteY86" fmla="*/ 97971 h 2253342"/>
                  <a:gd name="connsiteX87" fmla="*/ 468085 w 1878114"/>
                  <a:gd name="connsiteY87" fmla="*/ 130628 h 2253342"/>
                  <a:gd name="connsiteX88" fmla="*/ 446314 w 1878114"/>
                  <a:gd name="connsiteY88" fmla="*/ 163285 h 2253342"/>
                  <a:gd name="connsiteX89" fmla="*/ 435428 w 1878114"/>
                  <a:gd name="connsiteY89" fmla="*/ 217714 h 2253342"/>
                  <a:gd name="connsiteX90" fmla="*/ 424543 w 1878114"/>
                  <a:gd name="connsiteY90" fmla="*/ 250371 h 2253342"/>
                  <a:gd name="connsiteX91" fmla="*/ 413657 w 1878114"/>
                  <a:gd name="connsiteY91" fmla="*/ 293914 h 2253342"/>
                  <a:gd name="connsiteX92" fmla="*/ 381000 w 1878114"/>
                  <a:gd name="connsiteY92" fmla="*/ 348342 h 2253342"/>
                  <a:gd name="connsiteX0" fmla="*/ 381000 w 1878114"/>
                  <a:gd name="connsiteY0" fmla="*/ 348342 h 2253342"/>
                  <a:gd name="connsiteX1" fmla="*/ 381000 w 1878114"/>
                  <a:gd name="connsiteY1" fmla="*/ 348342 h 2253342"/>
                  <a:gd name="connsiteX2" fmla="*/ 293914 w 1878114"/>
                  <a:gd name="connsiteY2" fmla="*/ 457200 h 2253342"/>
                  <a:gd name="connsiteX3" fmla="*/ 283028 w 1878114"/>
                  <a:gd name="connsiteY3" fmla="*/ 489857 h 2253342"/>
                  <a:gd name="connsiteX4" fmla="*/ 250371 w 1878114"/>
                  <a:gd name="connsiteY4" fmla="*/ 511628 h 2253342"/>
                  <a:gd name="connsiteX5" fmla="*/ 228600 w 1878114"/>
                  <a:gd name="connsiteY5" fmla="*/ 533400 h 2253342"/>
                  <a:gd name="connsiteX6" fmla="*/ 185057 w 1878114"/>
                  <a:gd name="connsiteY6" fmla="*/ 598714 h 2253342"/>
                  <a:gd name="connsiteX7" fmla="*/ 108857 w 1878114"/>
                  <a:gd name="connsiteY7" fmla="*/ 685800 h 2253342"/>
                  <a:gd name="connsiteX8" fmla="*/ 87085 w 1878114"/>
                  <a:gd name="connsiteY8" fmla="*/ 707571 h 2253342"/>
                  <a:gd name="connsiteX9" fmla="*/ 43543 w 1878114"/>
                  <a:gd name="connsiteY9" fmla="*/ 762000 h 2253342"/>
                  <a:gd name="connsiteX10" fmla="*/ 10885 w 1878114"/>
                  <a:gd name="connsiteY10" fmla="*/ 859971 h 2253342"/>
                  <a:gd name="connsiteX11" fmla="*/ 0 w 1878114"/>
                  <a:gd name="connsiteY11" fmla="*/ 892628 h 2253342"/>
                  <a:gd name="connsiteX12" fmla="*/ 10885 w 1878114"/>
                  <a:gd name="connsiteY12" fmla="*/ 1023257 h 2253342"/>
                  <a:gd name="connsiteX13" fmla="*/ 32657 w 1878114"/>
                  <a:gd name="connsiteY13" fmla="*/ 1055914 h 2253342"/>
                  <a:gd name="connsiteX14" fmla="*/ 43543 w 1878114"/>
                  <a:gd name="connsiteY14" fmla="*/ 1088571 h 2253342"/>
                  <a:gd name="connsiteX15" fmla="*/ 108857 w 1878114"/>
                  <a:gd name="connsiteY15" fmla="*/ 1175657 h 2253342"/>
                  <a:gd name="connsiteX16" fmla="*/ 130628 w 1878114"/>
                  <a:gd name="connsiteY16" fmla="*/ 1208314 h 2253342"/>
                  <a:gd name="connsiteX17" fmla="*/ 185057 w 1878114"/>
                  <a:gd name="connsiteY17" fmla="*/ 1251857 h 2253342"/>
                  <a:gd name="connsiteX18" fmla="*/ 228600 w 1878114"/>
                  <a:gd name="connsiteY18" fmla="*/ 1306285 h 2253342"/>
                  <a:gd name="connsiteX19" fmla="*/ 239485 w 1878114"/>
                  <a:gd name="connsiteY19" fmla="*/ 1338942 h 2253342"/>
                  <a:gd name="connsiteX20" fmla="*/ 217714 w 1878114"/>
                  <a:gd name="connsiteY20" fmla="*/ 1534885 h 2253342"/>
                  <a:gd name="connsiteX21" fmla="*/ 206828 w 1878114"/>
                  <a:gd name="connsiteY21" fmla="*/ 1567542 h 2253342"/>
                  <a:gd name="connsiteX22" fmla="*/ 217714 w 1878114"/>
                  <a:gd name="connsiteY22" fmla="*/ 1709057 h 2253342"/>
                  <a:gd name="connsiteX23" fmla="*/ 239485 w 1878114"/>
                  <a:gd name="connsiteY23" fmla="*/ 1741714 h 2253342"/>
                  <a:gd name="connsiteX24" fmla="*/ 283028 w 1878114"/>
                  <a:gd name="connsiteY24" fmla="*/ 1785257 h 2253342"/>
                  <a:gd name="connsiteX25" fmla="*/ 304800 w 1878114"/>
                  <a:gd name="connsiteY25" fmla="*/ 1807028 h 2253342"/>
                  <a:gd name="connsiteX26" fmla="*/ 326571 w 1878114"/>
                  <a:gd name="connsiteY26" fmla="*/ 1828800 h 2253342"/>
                  <a:gd name="connsiteX27" fmla="*/ 359228 w 1878114"/>
                  <a:gd name="connsiteY27" fmla="*/ 1850571 h 2253342"/>
                  <a:gd name="connsiteX28" fmla="*/ 402771 w 1878114"/>
                  <a:gd name="connsiteY28" fmla="*/ 1905000 h 2253342"/>
                  <a:gd name="connsiteX29" fmla="*/ 424543 w 1878114"/>
                  <a:gd name="connsiteY29" fmla="*/ 1937657 h 2253342"/>
                  <a:gd name="connsiteX30" fmla="*/ 500743 w 1878114"/>
                  <a:gd name="connsiteY30" fmla="*/ 2002971 h 2253342"/>
                  <a:gd name="connsiteX31" fmla="*/ 587828 w 1878114"/>
                  <a:gd name="connsiteY31" fmla="*/ 2079171 h 2253342"/>
                  <a:gd name="connsiteX32" fmla="*/ 609600 w 1878114"/>
                  <a:gd name="connsiteY32" fmla="*/ 2100942 h 2253342"/>
                  <a:gd name="connsiteX33" fmla="*/ 674914 w 1878114"/>
                  <a:gd name="connsiteY33" fmla="*/ 2122714 h 2253342"/>
                  <a:gd name="connsiteX34" fmla="*/ 707571 w 1878114"/>
                  <a:gd name="connsiteY34" fmla="*/ 2133600 h 2253342"/>
                  <a:gd name="connsiteX35" fmla="*/ 783771 w 1878114"/>
                  <a:gd name="connsiteY35" fmla="*/ 2177142 h 2253342"/>
                  <a:gd name="connsiteX36" fmla="*/ 881743 w 1878114"/>
                  <a:gd name="connsiteY36" fmla="*/ 2198914 h 2253342"/>
                  <a:gd name="connsiteX37" fmla="*/ 968828 w 1878114"/>
                  <a:gd name="connsiteY37" fmla="*/ 2220685 h 2253342"/>
                  <a:gd name="connsiteX38" fmla="*/ 1034143 w 1878114"/>
                  <a:gd name="connsiteY38" fmla="*/ 2242457 h 2253342"/>
                  <a:gd name="connsiteX39" fmla="*/ 1066800 w 1878114"/>
                  <a:gd name="connsiteY39" fmla="*/ 2253342 h 2253342"/>
                  <a:gd name="connsiteX40" fmla="*/ 1208314 w 1878114"/>
                  <a:gd name="connsiteY40" fmla="*/ 2242457 h 2253342"/>
                  <a:gd name="connsiteX41" fmla="*/ 1273628 w 1878114"/>
                  <a:gd name="connsiteY41" fmla="*/ 2177142 h 2253342"/>
                  <a:gd name="connsiteX42" fmla="*/ 1328057 w 1878114"/>
                  <a:gd name="connsiteY42" fmla="*/ 2122714 h 2253342"/>
                  <a:gd name="connsiteX43" fmla="*/ 1349828 w 1878114"/>
                  <a:gd name="connsiteY43" fmla="*/ 2090057 h 2253342"/>
                  <a:gd name="connsiteX44" fmla="*/ 1404257 w 1878114"/>
                  <a:gd name="connsiteY44" fmla="*/ 2035628 h 2253342"/>
                  <a:gd name="connsiteX45" fmla="*/ 1469571 w 1878114"/>
                  <a:gd name="connsiteY45" fmla="*/ 1970314 h 2253342"/>
                  <a:gd name="connsiteX46" fmla="*/ 1513114 w 1878114"/>
                  <a:gd name="connsiteY46" fmla="*/ 1905000 h 2253342"/>
                  <a:gd name="connsiteX47" fmla="*/ 1556657 w 1878114"/>
                  <a:gd name="connsiteY47" fmla="*/ 1839685 h 2253342"/>
                  <a:gd name="connsiteX48" fmla="*/ 1578428 w 1878114"/>
                  <a:gd name="connsiteY48" fmla="*/ 1807028 h 2253342"/>
                  <a:gd name="connsiteX49" fmla="*/ 1654628 w 1878114"/>
                  <a:gd name="connsiteY49" fmla="*/ 1730828 h 2253342"/>
                  <a:gd name="connsiteX50" fmla="*/ 1676400 w 1878114"/>
                  <a:gd name="connsiteY50" fmla="*/ 1709057 h 2253342"/>
                  <a:gd name="connsiteX51" fmla="*/ 1698171 w 1878114"/>
                  <a:gd name="connsiteY51" fmla="*/ 1676400 h 2253342"/>
                  <a:gd name="connsiteX52" fmla="*/ 1719943 w 1878114"/>
                  <a:gd name="connsiteY52" fmla="*/ 1654628 h 2253342"/>
                  <a:gd name="connsiteX53" fmla="*/ 1763485 w 1878114"/>
                  <a:gd name="connsiteY53" fmla="*/ 1578428 h 2253342"/>
                  <a:gd name="connsiteX54" fmla="*/ 1817914 w 1878114"/>
                  <a:gd name="connsiteY54" fmla="*/ 1513114 h 2253342"/>
                  <a:gd name="connsiteX55" fmla="*/ 1861457 w 1878114"/>
                  <a:gd name="connsiteY55" fmla="*/ 1447800 h 2253342"/>
                  <a:gd name="connsiteX56" fmla="*/ 1861457 w 1878114"/>
                  <a:gd name="connsiteY56" fmla="*/ 1251857 h 2253342"/>
                  <a:gd name="connsiteX57" fmla="*/ 1839685 w 1878114"/>
                  <a:gd name="connsiteY57" fmla="*/ 1175657 h 2253342"/>
                  <a:gd name="connsiteX58" fmla="*/ 1817914 w 1878114"/>
                  <a:gd name="connsiteY58" fmla="*/ 1066800 h 2253342"/>
                  <a:gd name="connsiteX59" fmla="*/ 1785257 w 1878114"/>
                  <a:gd name="connsiteY59" fmla="*/ 957942 h 2253342"/>
                  <a:gd name="connsiteX60" fmla="*/ 1763485 w 1878114"/>
                  <a:gd name="connsiteY60" fmla="*/ 936171 h 2253342"/>
                  <a:gd name="connsiteX61" fmla="*/ 1730828 w 1878114"/>
                  <a:gd name="connsiteY61" fmla="*/ 881742 h 2253342"/>
                  <a:gd name="connsiteX62" fmla="*/ 1665514 w 1878114"/>
                  <a:gd name="connsiteY62" fmla="*/ 783771 h 2253342"/>
                  <a:gd name="connsiteX63" fmla="*/ 1643743 w 1878114"/>
                  <a:gd name="connsiteY63" fmla="*/ 751114 h 2253342"/>
                  <a:gd name="connsiteX64" fmla="*/ 1633602 w 1878114"/>
                  <a:gd name="connsiteY64" fmla="*/ 696685 h 2253342"/>
                  <a:gd name="connsiteX65" fmla="*/ 1578428 w 1878114"/>
                  <a:gd name="connsiteY65" fmla="*/ 653142 h 2253342"/>
                  <a:gd name="connsiteX66" fmla="*/ 1606513 w 1878114"/>
                  <a:gd name="connsiteY66" fmla="*/ 620485 h 2253342"/>
                  <a:gd name="connsiteX67" fmla="*/ 1524000 w 1878114"/>
                  <a:gd name="connsiteY67" fmla="*/ 544285 h 2253342"/>
                  <a:gd name="connsiteX68" fmla="*/ 1502228 w 1878114"/>
                  <a:gd name="connsiteY68" fmla="*/ 478971 h 2253342"/>
                  <a:gd name="connsiteX69" fmla="*/ 1491343 w 1878114"/>
                  <a:gd name="connsiteY69" fmla="*/ 446314 h 2253342"/>
                  <a:gd name="connsiteX70" fmla="*/ 1436914 w 1878114"/>
                  <a:gd name="connsiteY70" fmla="*/ 391885 h 2253342"/>
                  <a:gd name="connsiteX71" fmla="*/ 1382485 w 1878114"/>
                  <a:gd name="connsiteY71" fmla="*/ 337457 h 2253342"/>
                  <a:gd name="connsiteX72" fmla="*/ 1360714 w 1878114"/>
                  <a:gd name="connsiteY72" fmla="*/ 315685 h 2253342"/>
                  <a:gd name="connsiteX73" fmla="*/ 1295400 w 1878114"/>
                  <a:gd name="connsiteY73" fmla="*/ 293914 h 2253342"/>
                  <a:gd name="connsiteX74" fmla="*/ 1262743 w 1878114"/>
                  <a:gd name="connsiteY74" fmla="*/ 283028 h 2253342"/>
                  <a:gd name="connsiteX75" fmla="*/ 1186543 w 1878114"/>
                  <a:gd name="connsiteY75" fmla="*/ 261257 h 2253342"/>
                  <a:gd name="connsiteX76" fmla="*/ 1132114 w 1878114"/>
                  <a:gd name="connsiteY76" fmla="*/ 217714 h 2253342"/>
                  <a:gd name="connsiteX77" fmla="*/ 1077685 w 1878114"/>
                  <a:gd name="connsiteY77" fmla="*/ 174171 h 2253342"/>
                  <a:gd name="connsiteX78" fmla="*/ 1045028 w 1878114"/>
                  <a:gd name="connsiteY78" fmla="*/ 163285 h 2253342"/>
                  <a:gd name="connsiteX79" fmla="*/ 1012371 w 1878114"/>
                  <a:gd name="connsiteY79" fmla="*/ 141514 h 2253342"/>
                  <a:gd name="connsiteX80" fmla="*/ 979714 w 1878114"/>
                  <a:gd name="connsiteY80" fmla="*/ 130628 h 2253342"/>
                  <a:gd name="connsiteX81" fmla="*/ 881743 w 1878114"/>
                  <a:gd name="connsiteY81" fmla="*/ 76200 h 2253342"/>
                  <a:gd name="connsiteX82" fmla="*/ 827314 w 1878114"/>
                  <a:gd name="connsiteY82" fmla="*/ 32657 h 2253342"/>
                  <a:gd name="connsiteX83" fmla="*/ 685800 w 1878114"/>
                  <a:gd name="connsiteY83" fmla="*/ 0 h 2253342"/>
                  <a:gd name="connsiteX84" fmla="*/ 533400 w 1878114"/>
                  <a:gd name="connsiteY84" fmla="*/ 21771 h 2253342"/>
                  <a:gd name="connsiteX85" fmla="*/ 511628 w 1878114"/>
                  <a:gd name="connsiteY85" fmla="*/ 43542 h 2253342"/>
                  <a:gd name="connsiteX86" fmla="*/ 478971 w 1878114"/>
                  <a:gd name="connsiteY86" fmla="*/ 97971 h 2253342"/>
                  <a:gd name="connsiteX87" fmla="*/ 468085 w 1878114"/>
                  <a:gd name="connsiteY87" fmla="*/ 130628 h 2253342"/>
                  <a:gd name="connsiteX88" fmla="*/ 446314 w 1878114"/>
                  <a:gd name="connsiteY88" fmla="*/ 163285 h 2253342"/>
                  <a:gd name="connsiteX89" fmla="*/ 435428 w 1878114"/>
                  <a:gd name="connsiteY89" fmla="*/ 217714 h 2253342"/>
                  <a:gd name="connsiteX90" fmla="*/ 424543 w 1878114"/>
                  <a:gd name="connsiteY90" fmla="*/ 250371 h 2253342"/>
                  <a:gd name="connsiteX91" fmla="*/ 413657 w 1878114"/>
                  <a:gd name="connsiteY91" fmla="*/ 293914 h 2253342"/>
                  <a:gd name="connsiteX92" fmla="*/ 381000 w 1878114"/>
                  <a:gd name="connsiteY92" fmla="*/ 348342 h 2253342"/>
                  <a:gd name="connsiteX0" fmla="*/ 381000 w 1878114"/>
                  <a:gd name="connsiteY0" fmla="*/ 348342 h 2253342"/>
                  <a:gd name="connsiteX1" fmla="*/ 381000 w 1878114"/>
                  <a:gd name="connsiteY1" fmla="*/ 348342 h 2253342"/>
                  <a:gd name="connsiteX2" fmla="*/ 293914 w 1878114"/>
                  <a:gd name="connsiteY2" fmla="*/ 457200 h 2253342"/>
                  <a:gd name="connsiteX3" fmla="*/ 283028 w 1878114"/>
                  <a:gd name="connsiteY3" fmla="*/ 489857 h 2253342"/>
                  <a:gd name="connsiteX4" fmla="*/ 250371 w 1878114"/>
                  <a:gd name="connsiteY4" fmla="*/ 511628 h 2253342"/>
                  <a:gd name="connsiteX5" fmla="*/ 228600 w 1878114"/>
                  <a:gd name="connsiteY5" fmla="*/ 533400 h 2253342"/>
                  <a:gd name="connsiteX6" fmla="*/ 185057 w 1878114"/>
                  <a:gd name="connsiteY6" fmla="*/ 598714 h 2253342"/>
                  <a:gd name="connsiteX7" fmla="*/ 108857 w 1878114"/>
                  <a:gd name="connsiteY7" fmla="*/ 685800 h 2253342"/>
                  <a:gd name="connsiteX8" fmla="*/ 87085 w 1878114"/>
                  <a:gd name="connsiteY8" fmla="*/ 707571 h 2253342"/>
                  <a:gd name="connsiteX9" fmla="*/ 43543 w 1878114"/>
                  <a:gd name="connsiteY9" fmla="*/ 762000 h 2253342"/>
                  <a:gd name="connsiteX10" fmla="*/ 10885 w 1878114"/>
                  <a:gd name="connsiteY10" fmla="*/ 859971 h 2253342"/>
                  <a:gd name="connsiteX11" fmla="*/ 0 w 1878114"/>
                  <a:gd name="connsiteY11" fmla="*/ 892628 h 2253342"/>
                  <a:gd name="connsiteX12" fmla="*/ 10885 w 1878114"/>
                  <a:gd name="connsiteY12" fmla="*/ 1023257 h 2253342"/>
                  <a:gd name="connsiteX13" fmla="*/ 32657 w 1878114"/>
                  <a:gd name="connsiteY13" fmla="*/ 1055914 h 2253342"/>
                  <a:gd name="connsiteX14" fmla="*/ 43543 w 1878114"/>
                  <a:gd name="connsiteY14" fmla="*/ 1088571 h 2253342"/>
                  <a:gd name="connsiteX15" fmla="*/ 108857 w 1878114"/>
                  <a:gd name="connsiteY15" fmla="*/ 1175657 h 2253342"/>
                  <a:gd name="connsiteX16" fmla="*/ 130628 w 1878114"/>
                  <a:gd name="connsiteY16" fmla="*/ 1208314 h 2253342"/>
                  <a:gd name="connsiteX17" fmla="*/ 185057 w 1878114"/>
                  <a:gd name="connsiteY17" fmla="*/ 1251857 h 2253342"/>
                  <a:gd name="connsiteX18" fmla="*/ 228600 w 1878114"/>
                  <a:gd name="connsiteY18" fmla="*/ 1306285 h 2253342"/>
                  <a:gd name="connsiteX19" fmla="*/ 239485 w 1878114"/>
                  <a:gd name="connsiteY19" fmla="*/ 1338942 h 2253342"/>
                  <a:gd name="connsiteX20" fmla="*/ 217714 w 1878114"/>
                  <a:gd name="connsiteY20" fmla="*/ 1534885 h 2253342"/>
                  <a:gd name="connsiteX21" fmla="*/ 206828 w 1878114"/>
                  <a:gd name="connsiteY21" fmla="*/ 1567542 h 2253342"/>
                  <a:gd name="connsiteX22" fmla="*/ 217714 w 1878114"/>
                  <a:gd name="connsiteY22" fmla="*/ 1709057 h 2253342"/>
                  <a:gd name="connsiteX23" fmla="*/ 239485 w 1878114"/>
                  <a:gd name="connsiteY23" fmla="*/ 1741714 h 2253342"/>
                  <a:gd name="connsiteX24" fmla="*/ 283028 w 1878114"/>
                  <a:gd name="connsiteY24" fmla="*/ 1785257 h 2253342"/>
                  <a:gd name="connsiteX25" fmla="*/ 304800 w 1878114"/>
                  <a:gd name="connsiteY25" fmla="*/ 1807028 h 2253342"/>
                  <a:gd name="connsiteX26" fmla="*/ 326571 w 1878114"/>
                  <a:gd name="connsiteY26" fmla="*/ 1828800 h 2253342"/>
                  <a:gd name="connsiteX27" fmla="*/ 359228 w 1878114"/>
                  <a:gd name="connsiteY27" fmla="*/ 1850571 h 2253342"/>
                  <a:gd name="connsiteX28" fmla="*/ 402771 w 1878114"/>
                  <a:gd name="connsiteY28" fmla="*/ 1905000 h 2253342"/>
                  <a:gd name="connsiteX29" fmla="*/ 424543 w 1878114"/>
                  <a:gd name="connsiteY29" fmla="*/ 1937657 h 2253342"/>
                  <a:gd name="connsiteX30" fmla="*/ 500743 w 1878114"/>
                  <a:gd name="connsiteY30" fmla="*/ 2002971 h 2253342"/>
                  <a:gd name="connsiteX31" fmla="*/ 587828 w 1878114"/>
                  <a:gd name="connsiteY31" fmla="*/ 2079171 h 2253342"/>
                  <a:gd name="connsiteX32" fmla="*/ 609600 w 1878114"/>
                  <a:gd name="connsiteY32" fmla="*/ 2100942 h 2253342"/>
                  <a:gd name="connsiteX33" fmla="*/ 674914 w 1878114"/>
                  <a:gd name="connsiteY33" fmla="*/ 2122714 h 2253342"/>
                  <a:gd name="connsiteX34" fmla="*/ 707571 w 1878114"/>
                  <a:gd name="connsiteY34" fmla="*/ 2133600 h 2253342"/>
                  <a:gd name="connsiteX35" fmla="*/ 783771 w 1878114"/>
                  <a:gd name="connsiteY35" fmla="*/ 2177142 h 2253342"/>
                  <a:gd name="connsiteX36" fmla="*/ 881743 w 1878114"/>
                  <a:gd name="connsiteY36" fmla="*/ 2198914 h 2253342"/>
                  <a:gd name="connsiteX37" fmla="*/ 968828 w 1878114"/>
                  <a:gd name="connsiteY37" fmla="*/ 2220685 h 2253342"/>
                  <a:gd name="connsiteX38" fmla="*/ 1034143 w 1878114"/>
                  <a:gd name="connsiteY38" fmla="*/ 2242457 h 2253342"/>
                  <a:gd name="connsiteX39" fmla="*/ 1066800 w 1878114"/>
                  <a:gd name="connsiteY39" fmla="*/ 2253342 h 2253342"/>
                  <a:gd name="connsiteX40" fmla="*/ 1208314 w 1878114"/>
                  <a:gd name="connsiteY40" fmla="*/ 2242457 h 2253342"/>
                  <a:gd name="connsiteX41" fmla="*/ 1273628 w 1878114"/>
                  <a:gd name="connsiteY41" fmla="*/ 2177142 h 2253342"/>
                  <a:gd name="connsiteX42" fmla="*/ 1328057 w 1878114"/>
                  <a:gd name="connsiteY42" fmla="*/ 2122714 h 2253342"/>
                  <a:gd name="connsiteX43" fmla="*/ 1349828 w 1878114"/>
                  <a:gd name="connsiteY43" fmla="*/ 2090057 h 2253342"/>
                  <a:gd name="connsiteX44" fmla="*/ 1404257 w 1878114"/>
                  <a:gd name="connsiteY44" fmla="*/ 2035628 h 2253342"/>
                  <a:gd name="connsiteX45" fmla="*/ 1469571 w 1878114"/>
                  <a:gd name="connsiteY45" fmla="*/ 1970314 h 2253342"/>
                  <a:gd name="connsiteX46" fmla="*/ 1513114 w 1878114"/>
                  <a:gd name="connsiteY46" fmla="*/ 1905000 h 2253342"/>
                  <a:gd name="connsiteX47" fmla="*/ 1556657 w 1878114"/>
                  <a:gd name="connsiteY47" fmla="*/ 1839685 h 2253342"/>
                  <a:gd name="connsiteX48" fmla="*/ 1578428 w 1878114"/>
                  <a:gd name="connsiteY48" fmla="*/ 1807028 h 2253342"/>
                  <a:gd name="connsiteX49" fmla="*/ 1654628 w 1878114"/>
                  <a:gd name="connsiteY49" fmla="*/ 1730828 h 2253342"/>
                  <a:gd name="connsiteX50" fmla="*/ 1676400 w 1878114"/>
                  <a:gd name="connsiteY50" fmla="*/ 1709057 h 2253342"/>
                  <a:gd name="connsiteX51" fmla="*/ 1698171 w 1878114"/>
                  <a:gd name="connsiteY51" fmla="*/ 1676400 h 2253342"/>
                  <a:gd name="connsiteX52" fmla="*/ 1719943 w 1878114"/>
                  <a:gd name="connsiteY52" fmla="*/ 1654628 h 2253342"/>
                  <a:gd name="connsiteX53" fmla="*/ 1763485 w 1878114"/>
                  <a:gd name="connsiteY53" fmla="*/ 1578428 h 2253342"/>
                  <a:gd name="connsiteX54" fmla="*/ 1817914 w 1878114"/>
                  <a:gd name="connsiteY54" fmla="*/ 1513114 h 2253342"/>
                  <a:gd name="connsiteX55" fmla="*/ 1861457 w 1878114"/>
                  <a:gd name="connsiteY55" fmla="*/ 1447800 h 2253342"/>
                  <a:gd name="connsiteX56" fmla="*/ 1861457 w 1878114"/>
                  <a:gd name="connsiteY56" fmla="*/ 1251857 h 2253342"/>
                  <a:gd name="connsiteX57" fmla="*/ 1839685 w 1878114"/>
                  <a:gd name="connsiteY57" fmla="*/ 1175657 h 2253342"/>
                  <a:gd name="connsiteX58" fmla="*/ 1817914 w 1878114"/>
                  <a:gd name="connsiteY58" fmla="*/ 1066800 h 2253342"/>
                  <a:gd name="connsiteX59" fmla="*/ 1785257 w 1878114"/>
                  <a:gd name="connsiteY59" fmla="*/ 957942 h 2253342"/>
                  <a:gd name="connsiteX60" fmla="*/ 1763485 w 1878114"/>
                  <a:gd name="connsiteY60" fmla="*/ 936171 h 2253342"/>
                  <a:gd name="connsiteX61" fmla="*/ 1730828 w 1878114"/>
                  <a:gd name="connsiteY61" fmla="*/ 881742 h 2253342"/>
                  <a:gd name="connsiteX62" fmla="*/ 1665514 w 1878114"/>
                  <a:gd name="connsiteY62" fmla="*/ 783771 h 2253342"/>
                  <a:gd name="connsiteX63" fmla="*/ 1643743 w 1878114"/>
                  <a:gd name="connsiteY63" fmla="*/ 751114 h 2253342"/>
                  <a:gd name="connsiteX64" fmla="*/ 1633602 w 1878114"/>
                  <a:gd name="connsiteY64" fmla="*/ 696685 h 2253342"/>
                  <a:gd name="connsiteX65" fmla="*/ 1622965 w 1878114"/>
                  <a:gd name="connsiteY65" fmla="*/ 653142 h 2253342"/>
                  <a:gd name="connsiteX66" fmla="*/ 1606513 w 1878114"/>
                  <a:gd name="connsiteY66" fmla="*/ 620485 h 2253342"/>
                  <a:gd name="connsiteX67" fmla="*/ 1524000 w 1878114"/>
                  <a:gd name="connsiteY67" fmla="*/ 544285 h 2253342"/>
                  <a:gd name="connsiteX68" fmla="*/ 1502228 w 1878114"/>
                  <a:gd name="connsiteY68" fmla="*/ 478971 h 2253342"/>
                  <a:gd name="connsiteX69" fmla="*/ 1491343 w 1878114"/>
                  <a:gd name="connsiteY69" fmla="*/ 446314 h 2253342"/>
                  <a:gd name="connsiteX70" fmla="*/ 1436914 w 1878114"/>
                  <a:gd name="connsiteY70" fmla="*/ 391885 h 2253342"/>
                  <a:gd name="connsiteX71" fmla="*/ 1382485 w 1878114"/>
                  <a:gd name="connsiteY71" fmla="*/ 337457 h 2253342"/>
                  <a:gd name="connsiteX72" fmla="*/ 1360714 w 1878114"/>
                  <a:gd name="connsiteY72" fmla="*/ 315685 h 2253342"/>
                  <a:gd name="connsiteX73" fmla="*/ 1295400 w 1878114"/>
                  <a:gd name="connsiteY73" fmla="*/ 293914 h 2253342"/>
                  <a:gd name="connsiteX74" fmla="*/ 1262743 w 1878114"/>
                  <a:gd name="connsiteY74" fmla="*/ 283028 h 2253342"/>
                  <a:gd name="connsiteX75" fmla="*/ 1186543 w 1878114"/>
                  <a:gd name="connsiteY75" fmla="*/ 261257 h 2253342"/>
                  <a:gd name="connsiteX76" fmla="*/ 1132114 w 1878114"/>
                  <a:gd name="connsiteY76" fmla="*/ 217714 h 2253342"/>
                  <a:gd name="connsiteX77" fmla="*/ 1077685 w 1878114"/>
                  <a:gd name="connsiteY77" fmla="*/ 174171 h 2253342"/>
                  <a:gd name="connsiteX78" fmla="*/ 1045028 w 1878114"/>
                  <a:gd name="connsiteY78" fmla="*/ 163285 h 2253342"/>
                  <a:gd name="connsiteX79" fmla="*/ 1012371 w 1878114"/>
                  <a:gd name="connsiteY79" fmla="*/ 141514 h 2253342"/>
                  <a:gd name="connsiteX80" fmla="*/ 979714 w 1878114"/>
                  <a:gd name="connsiteY80" fmla="*/ 130628 h 2253342"/>
                  <a:gd name="connsiteX81" fmla="*/ 881743 w 1878114"/>
                  <a:gd name="connsiteY81" fmla="*/ 76200 h 2253342"/>
                  <a:gd name="connsiteX82" fmla="*/ 827314 w 1878114"/>
                  <a:gd name="connsiteY82" fmla="*/ 32657 h 2253342"/>
                  <a:gd name="connsiteX83" fmla="*/ 685800 w 1878114"/>
                  <a:gd name="connsiteY83" fmla="*/ 0 h 2253342"/>
                  <a:gd name="connsiteX84" fmla="*/ 533400 w 1878114"/>
                  <a:gd name="connsiteY84" fmla="*/ 21771 h 2253342"/>
                  <a:gd name="connsiteX85" fmla="*/ 511628 w 1878114"/>
                  <a:gd name="connsiteY85" fmla="*/ 43542 h 2253342"/>
                  <a:gd name="connsiteX86" fmla="*/ 478971 w 1878114"/>
                  <a:gd name="connsiteY86" fmla="*/ 97971 h 2253342"/>
                  <a:gd name="connsiteX87" fmla="*/ 468085 w 1878114"/>
                  <a:gd name="connsiteY87" fmla="*/ 130628 h 2253342"/>
                  <a:gd name="connsiteX88" fmla="*/ 446314 w 1878114"/>
                  <a:gd name="connsiteY88" fmla="*/ 163285 h 2253342"/>
                  <a:gd name="connsiteX89" fmla="*/ 435428 w 1878114"/>
                  <a:gd name="connsiteY89" fmla="*/ 217714 h 2253342"/>
                  <a:gd name="connsiteX90" fmla="*/ 424543 w 1878114"/>
                  <a:gd name="connsiteY90" fmla="*/ 250371 h 2253342"/>
                  <a:gd name="connsiteX91" fmla="*/ 413657 w 1878114"/>
                  <a:gd name="connsiteY91" fmla="*/ 293914 h 2253342"/>
                  <a:gd name="connsiteX92" fmla="*/ 381000 w 1878114"/>
                  <a:gd name="connsiteY92" fmla="*/ 348342 h 2253342"/>
                  <a:gd name="connsiteX0" fmla="*/ 381000 w 1878114"/>
                  <a:gd name="connsiteY0" fmla="*/ 348342 h 2253342"/>
                  <a:gd name="connsiteX1" fmla="*/ 381000 w 1878114"/>
                  <a:gd name="connsiteY1" fmla="*/ 348342 h 2253342"/>
                  <a:gd name="connsiteX2" fmla="*/ 293914 w 1878114"/>
                  <a:gd name="connsiteY2" fmla="*/ 457200 h 2253342"/>
                  <a:gd name="connsiteX3" fmla="*/ 283028 w 1878114"/>
                  <a:gd name="connsiteY3" fmla="*/ 489857 h 2253342"/>
                  <a:gd name="connsiteX4" fmla="*/ 250371 w 1878114"/>
                  <a:gd name="connsiteY4" fmla="*/ 511628 h 2253342"/>
                  <a:gd name="connsiteX5" fmla="*/ 228600 w 1878114"/>
                  <a:gd name="connsiteY5" fmla="*/ 533400 h 2253342"/>
                  <a:gd name="connsiteX6" fmla="*/ 185057 w 1878114"/>
                  <a:gd name="connsiteY6" fmla="*/ 598714 h 2253342"/>
                  <a:gd name="connsiteX7" fmla="*/ 108857 w 1878114"/>
                  <a:gd name="connsiteY7" fmla="*/ 685800 h 2253342"/>
                  <a:gd name="connsiteX8" fmla="*/ 43543 w 1878114"/>
                  <a:gd name="connsiteY8" fmla="*/ 762000 h 2253342"/>
                  <a:gd name="connsiteX9" fmla="*/ 10885 w 1878114"/>
                  <a:gd name="connsiteY9" fmla="*/ 859971 h 2253342"/>
                  <a:gd name="connsiteX10" fmla="*/ 0 w 1878114"/>
                  <a:gd name="connsiteY10" fmla="*/ 892628 h 2253342"/>
                  <a:gd name="connsiteX11" fmla="*/ 10885 w 1878114"/>
                  <a:gd name="connsiteY11" fmla="*/ 1023257 h 2253342"/>
                  <a:gd name="connsiteX12" fmla="*/ 32657 w 1878114"/>
                  <a:gd name="connsiteY12" fmla="*/ 1055914 h 2253342"/>
                  <a:gd name="connsiteX13" fmla="*/ 43543 w 1878114"/>
                  <a:gd name="connsiteY13" fmla="*/ 1088571 h 2253342"/>
                  <a:gd name="connsiteX14" fmla="*/ 108857 w 1878114"/>
                  <a:gd name="connsiteY14" fmla="*/ 1175657 h 2253342"/>
                  <a:gd name="connsiteX15" fmla="*/ 130628 w 1878114"/>
                  <a:gd name="connsiteY15" fmla="*/ 1208314 h 2253342"/>
                  <a:gd name="connsiteX16" fmla="*/ 185057 w 1878114"/>
                  <a:gd name="connsiteY16" fmla="*/ 1251857 h 2253342"/>
                  <a:gd name="connsiteX17" fmla="*/ 228600 w 1878114"/>
                  <a:gd name="connsiteY17" fmla="*/ 1306285 h 2253342"/>
                  <a:gd name="connsiteX18" fmla="*/ 239485 w 1878114"/>
                  <a:gd name="connsiteY18" fmla="*/ 1338942 h 2253342"/>
                  <a:gd name="connsiteX19" fmla="*/ 217714 w 1878114"/>
                  <a:gd name="connsiteY19" fmla="*/ 1534885 h 2253342"/>
                  <a:gd name="connsiteX20" fmla="*/ 206828 w 1878114"/>
                  <a:gd name="connsiteY20" fmla="*/ 1567542 h 2253342"/>
                  <a:gd name="connsiteX21" fmla="*/ 217714 w 1878114"/>
                  <a:gd name="connsiteY21" fmla="*/ 1709057 h 2253342"/>
                  <a:gd name="connsiteX22" fmla="*/ 239485 w 1878114"/>
                  <a:gd name="connsiteY22" fmla="*/ 1741714 h 2253342"/>
                  <a:gd name="connsiteX23" fmla="*/ 283028 w 1878114"/>
                  <a:gd name="connsiteY23" fmla="*/ 1785257 h 2253342"/>
                  <a:gd name="connsiteX24" fmla="*/ 304800 w 1878114"/>
                  <a:gd name="connsiteY24" fmla="*/ 1807028 h 2253342"/>
                  <a:gd name="connsiteX25" fmla="*/ 326571 w 1878114"/>
                  <a:gd name="connsiteY25" fmla="*/ 1828800 h 2253342"/>
                  <a:gd name="connsiteX26" fmla="*/ 359228 w 1878114"/>
                  <a:gd name="connsiteY26" fmla="*/ 1850571 h 2253342"/>
                  <a:gd name="connsiteX27" fmla="*/ 402771 w 1878114"/>
                  <a:gd name="connsiteY27" fmla="*/ 1905000 h 2253342"/>
                  <a:gd name="connsiteX28" fmla="*/ 424543 w 1878114"/>
                  <a:gd name="connsiteY28" fmla="*/ 1937657 h 2253342"/>
                  <a:gd name="connsiteX29" fmla="*/ 500743 w 1878114"/>
                  <a:gd name="connsiteY29" fmla="*/ 2002971 h 2253342"/>
                  <a:gd name="connsiteX30" fmla="*/ 587828 w 1878114"/>
                  <a:gd name="connsiteY30" fmla="*/ 2079171 h 2253342"/>
                  <a:gd name="connsiteX31" fmla="*/ 609600 w 1878114"/>
                  <a:gd name="connsiteY31" fmla="*/ 2100942 h 2253342"/>
                  <a:gd name="connsiteX32" fmla="*/ 674914 w 1878114"/>
                  <a:gd name="connsiteY32" fmla="*/ 2122714 h 2253342"/>
                  <a:gd name="connsiteX33" fmla="*/ 707571 w 1878114"/>
                  <a:gd name="connsiteY33" fmla="*/ 2133600 h 2253342"/>
                  <a:gd name="connsiteX34" fmla="*/ 783771 w 1878114"/>
                  <a:gd name="connsiteY34" fmla="*/ 2177142 h 2253342"/>
                  <a:gd name="connsiteX35" fmla="*/ 881743 w 1878114"/>
                  <a:gd name="connsiteY35" fmla="*/ 2198914 h 2253342"/>
                  <a:gd name="connsiteX36" fmla="*/ 968828 w 1878114"/>
                  <a:gd name="connsiteY36" fmla="*/ 2220685 h 2253342"/>
                  <a:gd name="connsiteX37" fmla="*/ 1034143 w 1878114"/>
                  <a:gd name="connsiteY37" fmla="*/ 2242457 h 2253342"/>
                  <a:gd name="connsiteX38" fmla="*/ 1066800 w 1878114"/>
                  <a:gd name="connsiteY38" fmla="*/ 2253342 h 2253342"/>
                  <a:gd name="connsiteX39" fmla="*/ 1208314 w 1878114"/>
                  <a:gd name="connsiteY39" fmla="*/ 2242457 h 2253342"/>
                  <a:gd name="connsiteX40" fmla="*/ 1273628 w 1878114"/>
                  <a:gd name="connsiteY40" fmla="*/ 2177142 h 2253342"/>
                  <a:gd name="connsiteX41" fmla="*/ 1328057 w 1878114"/>
                  <a:gd name="connsiteY41" fmla="*/ 2122714 h 2253342"/>
                  <a:gd name="connsiteX42" fmla="*/ 1349828 w 1878114"/>
                  <a:gd name="connsiteY42" fmla="*/ 2090057 h 2253342"/>
                  <a:gd name="connsiteX43" fmla="*/ 1404257 w 1878114"/>
                  <a:gd name="connsiteY43" fmla="*/ 2035628 h 2253342"/>
                  <a:gd name="connsiteX44" fmla="*/ 1469571 w 1878114"/>
                  <a:gd name="connsiteY44" fmla="*/ 1970314 h 2253342"/>
                  <a:gd name="connsiteX45" fmla="*/ 1513114 w 1878114"/>
                  <a:gd name="connsiteY45" fmla="*/ 1905000 h 2253342"/>
                  <a:gd name="connsiteX46" fmla="*/ 1556657 w 1878114"/>
                  <a:gd name="connsiteY46" fmla="*/ 1839685 h 2253342"/>
                  <a:gd name="connsiteX47" fmla="*/ 1578428 w 1878114"/>
                  <a:gd name="connsiteY47" fmla="*/ 1807028 h 2253342"/>
                  <a:gd name="connsiteX48" fmla="*/ 1654628 w 1878114"/>
                  <a:gd name="connsiteY48" fmla="*/ 1730828 h 2253342"/>
                  <a:gd name="connsiteX49" fmla="*/ 1676400 w 1878114"/>
                  <a:gd name="connsiteY49" fmla="*/ 1709057 h 2253342"/>
                  <a:gd name="connsiteX50" fmla="*/ 1698171 w 1878114"/>
                  <a:gd name="connsiteY50" fmla="*/ 1676400 h 2253342"/>
                  <a:gd name="connsiteX51" fmla="*/ 1719943 w 1878114"/>
                  <a:gd name="connsiteY51" fmla="*/ 1654628 h 2253342"/>
                  <a:gd name="connsiteX52" fmla="*/ 1763485 w 1878114"/>
                  <a:gd name="connsiteY52" fmla="*/ 1578428 h 2253342"/>
                  <a:gd name="connsiteX53" fmla="*/ 1817914 w 1878114"/>
                  <a:gd name="connsiteY53" fmla="*/ 1513114 h 2253342"/>
                  <a:gd name="connsiteX54" fmla="*/ 1861457 w 1878114"/>
                  <a:gd name="connsiteY54" fmla="*/ 1447800 h 2253342"/>
                  <a:gd name="connsiteX55" fmla="*/ 1861457 w 1878114"/>
                  <a:gd name="connsiteY55" fmla="*/ 1251857 h 2253342"/>
                  <a:gd name="connsiteX56" fmla="*/ 1839685 w 1878114"/>
                  <a:gd name="connsiteY56" fmla="*/ 1175657 h 2253342"/>
                  <a:gd name="connsiteX57" fmla="*/ 1817914 w 1878114"/>
                  <a:gd name="connsiteY57" fmla="*/ 1066800 h 2253342"/>
                  <a:gd name="connsiteX58" fmla="*/ 1785257 w 1878114"/>
                  <a:gd name="connsiteY58" fmla="*/ 957942 h 2253342"/>
                  <a:gd name="connsiteX59" fmla="*/ 1763485 w 1878114"/>
                  <a:gd name="connsiteY59" fmla="*/ 936171 h 2253342"/>
                  <a:gd name="connsiteX60" fmla="*/ 1730828 w 1878114"/>
                  <a:gd name="connsiteY60" fmla="*/ 881742 h 2253342"/>
                  <a:gd name="connsiteX61" fmla="*/ 1665514 w 1878114"/>
                  <a:gd name="connsiteY61" fmla="*/ 783771 h 2253342"/>
                  <a:gd name="connsiteX62" fmla="*/ 1643743 w 1878114"/>
                  <a:gd name="connsiteY62" fmla="*/ 751114 h 2253342"/>
                  <a:gd name="connsiteX63" fmla="*/ 1633602 w 1878114"/>
                  <a:gd name="connsiteY63" fmla="*/ 696685 h 2253342"/>
                  <a:gd name="connsiteX64" fmla="*/ 1622965 w 1878114"/>
                  <a:gd name="connsiteY64" fmla="*/ 653142 h 2253342"/>
                  <a:gd name="connsiteX65" fmla="*/ 1606513 w 1878114"/>
                  <a:gd name="connsiteY65" fmla="*/ 620485 h 2253342"/>
                  <a:gd name="connsiteX66" fmla="*/ 1524000 w 1878114"/>
                  <a:gd name="connsiteY66" fmla="*/ 544285 h 2253342"/>
                  <a:gd name="connsiteX67" fmla="*/ 1502228 w 1878114"/>
                  <a:gd name="connsiteY67" fmla="*/ 478971 h 2253342"/>
                  <a:gd name="connsiteX68" fmla="*/ 1491343 w 1878114"/>
                  <a:gd name="connsiteY68" fmla="*/ 446314 h 2253342"/>
                  <a:gd name="connsiteX69" fmla="*/ 1436914 w 1878114"/>
                  <a:gd name="connsiteY69" fmla="*/ 391885 h 2253342"/>
                  <a:gd name="connsiteX70" fmla="*/ 1382485 w 1878114"/>
                  <a:gd name="connsiteY70" fmla="*/ 337457 h 2253342"/>
                  <a:gd name="connsiteX71" fmla="*/ 1360714 w 1878114"/>
                  <a:gd name="connsiteY71" fmla="*/ 315685 h 2253342"/>
                  <a:gd name="connsiteX72" fmla="*/ 1295400 w 1878114"/>
                  <a:gd name="connsiteY72" fmla="*/ 293914 h 2253342"/>
                  <a:gd name="connsiteX73" fmla="*/ 1262743 w 1878114"/>
                  <a:gd name="connsiteY73" fmla="*/ 283028 h 2253342"/>
                  <a:gd name="connsiteX74" fmla="*/ 1186543 w 1878114"/>
                  <a:gd name="connsiteY74" fmla="*/ 261257 h 2253342"/>
                  <a:gd name="connsiteX75" fmla="*/ 1132114 w 1878114"/>
                  <a:gd name="connsiteY75" fmla="*/ 217714 h 2253342"/>
                  <a:gd name="connsiteX76" fmla="*/ 1077685 w 1878114"/>
                  <a:gd name="connsiteY76" fmla="*/ 174171 h 2253342"/>
                  <a:gd name="connsiteX77" fmla="*/ 1045028 w 1878114"/>
                  <a:gd name="connsiteY77" fmla="*/ 163285 h 2253342"/>
                  <a:gd name="connsiteX78" fmla="*/ 1012371 w 1878114"/>
                  <a:gd name="connsiteY78" fmla="*/ 141514 h 2253342"/>
                  <a:gd name="connsiteX79" fmla="*/ 979714 w 1878114"/>
                  <a:gd name="connsiteY79" fmla="*/ 130628 h 2253342"/>
                  <a:gd name="connsiteX80" fmla="*/ 881743 w 1878114"/>
                  <a:gd name="connsiteY80" fmla="*/ 76200 h 2253342"/>
                  <a:gd name="connsiteX81" fmla="*/ 827314 w 1878114"/>
                  <a:gd name="connsiteY81" fmla="*/ 32657 h 2253342"/>
                  <a:gd name="connsiteX82" fmla="*/ 685800 w 1878114"/>
                  <a:gd name="connsiteY82" fmla="*/ 0 h 2253342"/>
                  <a:gd name="connsiteX83" fmla="*/ 533400 w 1878114"/>
                  <a:gd name="connsiteY83" fmla="*/ 21771 h 2253342"/>
                  <a:gd name="connsiteX84" fmla="*/ 511628 w 1878114"/>
                  <a:gd name="connsiteY84" fmla="*/ 43542 h 2253342"/>
                  <a:gd name="connsiteX85" fmla="*/ 478971 w 1878114"/>
                  <a:gd name="connsiteY85" fmla="*/ 97971 h 2253342"/>
                  <a:gd name="connsiteX86" fmla="*/ 468085 w 1878114"/>
                  <a:gd name="connsiteY86" fmla="*/ 130628 h 2253342"/>
                  <a:gd name="connsiteX87" fmla="*/ 446314 w 1878114"/>
                  <a:gd name="connsiteY87" fmla="*/ 163285 h 2253342"/>
                  <a:gd name="connsiteX88" fmla="*/ 435428 w 1878114"/>
                  <a:gd name="connsiteY88" fmla="*/ 217714 h 2253342"/>
                  <a:gd name="connsiteX89" fmla="*/ 424543 w 1878114"/>
                  <a:gd name="connsiteY89" fmla="*/ 250371 h 2253342"/>
                  <a:gd name="connsiteX90" fmla="*/ 413657 w 1878114"/>
                  <a:gd name="connsiteY90" fmla="*/ 293914 h 2253342"/>
                  <a:gd name="connsiteX91" fmla="*/ 381000 w 1878114"/>
                  <a:gd name="connsiteY91" fmla="*/ 348342 h 2253342"/>
                  <a:gd name="connsiteX0" fmla="*/ 381000 w 1878114"/>
                  <a:gd name="connsiteY0" fmla="*/ 348342 h 2253342"/>
                  <a:gd name="connsiteX1" fmla="*/ 381000 w 1878114"/>
                  <a:gd name="connsiteY1" fmla="*/ 348342 h 2253342"/>
                  <a:gd name="connsiteX2" fmla="*/ 293914 w 1878114"/>
                  <a:gd name="connsiteY2" fmla="*/ 457200 h 2253342"/>
                  <a:gd name="connsiteX3" fmla="*/ 283028 w 1878114"/>
                  <a:gd name="connsiteY3" fmla="*/ 489857 h 2253342"/>
                  <a:gd name="connsiteX4" fmla="*/ 250371 w 1878114"/>
                  <a:gd name="connsiteY4" fmla="*/ 511628 h 2253342"/>
                  <a:gd name="connsiteX5" fmla="*/ 228600 w 1878114"/>
                  <a:gd name="connsiteY5" fmla="*/ 533400 h 2253342"/>
                  <a:gd name="connsiteX6" fmla="*/ 185057 w 1878114"/>
                  <a:gd name="connsiteY6" fmla="*/ 598714 h 2253342"/>
                  <a:gd name="connsiteX7" fmla="*/ 108857 w 1878114"/>
                  <a:gd name="connsiteY7" fmla="*/ 685800 h 2253342"/>
                  <a:gd name="connsiteX8" fmla="*/ 43543 w 1878114"/>
                  <a:gd name="connsiteY8" fmla="*/ 762000 h 2253342"/>
                  <a:gd name="connsiteX9" fmla="*/ 0 w 1878114"/>
                  <a:gd name="connsiteY9" fmla="*/ 892628 h 2253342"/>
                  <a:gd name="connsiteX10" fmla="*/ 10885 w 1878114"/>
                  <a:gd name="connsiteY10" fmla="*/ 1023257 h 2253342"/>
                  <a:gd name="connsiteX11" fmla="*/ 32657 w 1878114"/>
                  <a:gd name="connsiteY11" fmla="*/ 1055914 h 2253342"/>
                  <a:gd name="connsiteX12" fmla="*/ 43543 w 1878114"/>
                  <a:gd name="connsiteY12" fmla="*/ 1088571 h 2253342"/>
                  <a:gd name="connsiteX13" fmla="*/ 108857 w 1878114"/>
                  <a:gd name="connsiteY13" fmla="*/ 1175657 h 2253342"/>
                  <a:gd name="connsiteX14" fmla="*/ 130628 w 1878114"/>
                  <a:gd name="connsiteY14" fmla="*/ 1208314 h 2253342"/>
                  <a:gd name="connsiteX15" fmla="*/ 185057 w 1878114"/>
                  <a:gd name="connsiteY15" fmla="*/ 1251857 h 2253342"/>
                  <a:gd name="connsiteX16" fmla="*/ 228600 w 1878114"/>
                  <a:gd name="connsiteY16" fmla="*/ 1306285 h 2253342"/>
                  <a:gd name="connsiteX17" fmla="*/ 239485 w 1878114"/>
                  <a:gd name="connsiteY17" fmla="*/ 1338942 h 2253342"/>
                  <a:gd name="connsiteX18" fmla="*/ 217714 w 1878114"/>
                  <a:gd name="connsiteY18" fmla="*/ 1534885 h 2253342"/>
                  <a:gd name="connsiteX19" fmla="*/ 206828 w 1878114"/>
                  <a:gd name="connsiteY19" fmla="*/ 1567542 h 2253342"/>
                  <a:gd name="connsiteX20" fmla="*/ 217714 w 1878114"/>
                  <a:gd name="connsiteY20" fmla="*/ 1709057 h 2253342"/>
                  <a:gd name="connsiteX21" fmla="*/ 239485 w 1878114"/>
                  <a:gd name="connsiteY21" fmla="*/ 1741714 h 2253342"/>
                  <a:gd name="connsiteX22" fmla="*/ 283028 w 1878114"/>
                  <a:gd name="connsiteY22" fmla="*/ 1785257 h 2253342"/>
                  <a:gd name="connsiteX23" fmla="*/ 304800 w 1878114"/>
                  <a:gd name="connsiteY23" fmla="*/ 1807028 h 2253342"/>
                  <a:gd name="connsiteX24" fmla="*/ 326571 w 1878114"/>
                  <a:gd name="connsiteY24" fmla="*/ 1828800 h 2253342"/>
                  <a:gd name="connsiteX25" fmla="*/ 359228 w 1878114"/>
                  <a:gd name="connsiteY25" fmla="*/ 1850571 h 2253342"/>
                  <a:gd name="connsiteX26" fmla="*/ 402771 w 1878114"/>
                  <a:gd name="connsiteY26" fmla="*/ 1905000 h 2253342"/>
                  <a:gd name="connsiteX27" fmla="*/ 424543 w 1878114"/>
                  <a:gd name="connsiteY27" fmla="*/ 1937657 h 2253342"/>
                  <a:gd name="connsiteX28" fmla="*/ 500743 w 1878114"/>
                  <a:gd name="connsiteY28" fmla="*/ 2002971 h 2253342"/>
                  <a:gd name="connsiteX29" fmla="*/ 587828 w 1878114"/>
                  <a:gd name="connsiteY29" fmla="*/ 2079171 h 2253342"/>
                  <a:gd name="connsiteX30" fmla="*/ 609600 w 1878114"/>
                  <a:gd name="connsiteY30" fmla="*/ 2100942 h 2253342"/>
                  <a:gd name="connsiteX31" fmla="*/ 674914 w 1878114"/>
                  <a:gd name="connsiteY31" fmla="*/ 2122714 h 2253342"/>
                  <a:gd name="connsiteX32" fmla="*/ 707571 w 1878114"/>
                  <a:gd name="connsiteY32" fmla="*/ 2133600 h 2253342"/>
                  <a:gd name="connsiteX33" fmla="*/ 783771 w 1878114"/>
                  <a:gd name="connsiteY33" fmla="*/ 2177142 h 2253342"/>
                  <a:gd name="connsiteX34" fmla="*/ 881743 w 1878114"/>
                  <a:gd name="connsiteY34" fmla="*/ 2198914 h 2253342"/>
                  <a:gd name="connsiteX35" fmla="*/ 968828 w 1878114"/>
                  <a:gd name="connsiteY35" fmla="*/ 2220685 h 2253342"/>
                  <a:gd name="connsiteX36" fmla="*/ 1034143 w 1878114"/>
                  <a:gd name="connsiteY36" fmla="*/ 2242457 h 2253342"/>
                  <a:gd name="connsiteX37" fmla="*/ 1066800 w 1878114"/>
                  <a:gd name="connsiteY37" fmla="*/ 2253342 h 2253342"/>
                  <a:gd name="connsiteX38" fmla="*/ 1208314 w 1878114"/>
                  <a:gd name="connsiteY38" fmla="*/ 2242457 h 2253342"/>
                  <a:gd name="connsiteX39" fmla="*/ 1273628 w 1878114"/>
                  <a:gd name="connsiteY39" fmla="*/ 2177142 h 2253342"/>
                  <a:gd name="connsiteX40" fmla="*/ 1328057 w 1878114"/>
                  <a:gd name="connsiteY40" fmla="*/ 2122714 h 2253342"/>
                  <a:gd name="connsiteX41" fmla="*/ 1349828 w 1878114"/>
                  <a:gd name="connsiteY41" fmla="*/ 2090057 h 2253342"/>
                  <a:gd name="connsiteX42" fmla="*/ 1404257 w 1878114"/>
                  <a:gd name="connsiteY42" fmla="*/ 2035628 h 2253342"/>
                  <a:gd name="connsiteX43" fmla="*/ 1469571 w 1878114"/>
                  <a:gd name="connsiteY43" fmla="*/ 1970314 h 2253342"/>
                  <a:gd name="connsiteX44" fmla="*/ 1513114 w 1878114"/>
                  <a:gd name="connsiteY44" fmla="*/ 1905000 h 2253342"/>
                  <a:gd name="connsiteX45" fmla="*/ 1556657 w 1878114"/>
                  <a:gd name="connsiteY45" fmla="*/ 1839685 h 2253342"/>
                  <a:gd name="connsiteX46" fmla="*/ 1578428 w 1878114"/>
                  <a:gd name="connsiteY46" fmla="*/ 1807028 h 2253342"/>
                  <a:gd name="connsiteX47" fmla="*/ 1654628 w 1878114"/>
                  <a:gd name="connsiteY47" fmla="*/ 1730828 h 2253342"/>
                  <a:gd name="connsiteX48" fmla="*/ 1676400 w 1878114"/>
                  <a:gd name="connsiteY48" fmla="*/ 1709057 h 2253342"/>
                  <a:gd name="connsiteX49" fmla="*/ 1698171 w 1878114"/>
                  <a:gd name="connsiteY49" fmla="*/ 1676400 h 2253342"/>
                  <a:gd name="connsiteX50" fmla="*/ 1719943 w 1878114"/>
                  <a:gd name="connsiteY50" fmla="*/ 1654628 h 2253342"/>
                  <a:gd name="connsiteX51" fmla="*/ 1763485 w 1878114"/>
                  <a:gd name="connsiteY51" fmla="*/ 1578428 h 2253342"/>
                  <a:gd name="connsiteX52" fmla="*/ 1817914 w 1878114"/>
                  <a:gd name="connsiteY52" fmla="*/ 1513114 h 2253342"/>
                  <a:gd name="connsiteX53" fmla="*/ 1861457 w 1878114"/>
                  <a:gd name="connsiteY53" fmla="*/ 1447800 h 2253342"/>
                  <a:gd name="connsiteX54" fmla="*/ 1861457 w 1878114"/>
                  <a:gd name="connsiteY54" fmla="*/ 1251857 h 2253342"/>
                  <a:gd name="connsiteX55" fmla="*/ 1839685 w 1878114"/>
                  <a:gd name="connsiteY55" fmla="*/ 1175657 h 2253342"/>
                  <a:gd name="connsiteX56" fmla="*/ 1817914 w 1878114"/>
                  <a:gd name="connsiteY56" fmla="*/ 1066800 h 2253342"/>
                  <a:gd name="connsiteX57" fmla="*/ 1785257 w 1878114"/>
                  <a:gd name="connsiteY57" fmla="*/ 957942 h 2253342"/>
                  <a:gd name="connsiteX58" fmla="*/ 1763485 w 1878114"/>
                  <a:gd name="connsiteY58" fmla="*/ 936171 h 2253342"/>
                  <a:gd name="connsiteX59" fmla="*/ 1730828 w 1878114"/>
                  <a:gd name="connsiteY59" fmla="*/ 881742 h 2253342"/>
                  <a:gd name="connsiteX60" fmla="*/ 1665514 w 1878114"/>
                  <a:gd name="connsiteY60" fmla="*/ 783771 h 2253342"/>
                  <a:gd name="connsiteX61" fmla="*/ 1643743 w 1878114"/>
                  <a:gd name="connsiteY61" fmla="*/ 751114 h 2253342"/>
                  <a:gd name="connsiteX62" fmla="*/ 1633602 w 1878114"/>
                  <a:gd name="connsiteY62" fmla="*/ 696685 h 2253342"/>
                  <a:gd name="connsiteX63" fmla="*/ 1622965 w 1878114"/>
                  <a:gd name="connsiteY63" fmla="*/ 653142 h 2253342"/>
                  <a:gd name="connsiteX64" fmla="*/ 1606513 w 1878114"/>
                  <a:gd name="connsiteY64" fmla="*/ 620485 h 2253342"/>
                  <a:gd name="connsiteX65" fmla="*/ 1524000 w 1878114"/>
                  <a:gd name="connsiteY65" fmla="*/ 544285 h 2253342"/>
                  <a:gd name="connsiteX66" fmla="*/ 1502228 w 1878114"/>
                  <a:gd name="connsiteY66" fmla="*/ 478971 h 2253342"/>
                  <a:gd name="connsiteX67" fmla="*/ 1491343 w 1878114"/>
                  <a:gd name="connsiteY67" fmla="*/ 446314 h 2253342"/>
                  <a:gd name="connsiteX68" fmla="*/ 1436914 w 1878114"/>
                  <a:gd name="connsiteY68" fmla="*/ 391885 h 2253342"/>
                  <a:gd name="connsiteX69" fmla="*/ 1382485 w 1878114"/>
                  <a:gd name="connsiteY69" fmla="*/ 337457 h 2253342"/>
                  <a:gd name="connsiteX70" fmla="*/ 1360714 w 1878114"/>
                  <a:gd name="connsiteY70" fmla="*/ 315685 h 2253342"/>
                  <a:gd name="connsiteX71" fmla="*/ 1295400 w 1878114"/>
                  <a:gd name="connsiteY71" fmla="*/ 293914 h 2253342"/>
                  <a:gd name="connsiteX72" fmla="*/ 1262743 w 1878114"/>
                  <a:gd name="connsiteY72" fmla="*/ 283028 h 2253342"/>
                  <a:gd name="connsiteX73" fmla="*/ 1186543 w 1878114"/>
                  <a:gd name="connsiteY73" fmla="*/ 261257 h 2253342"/>
                  <a:gd name="connsiteX74" fmla="*/ 1132114 w 1878114"/>
                  <a:gd name="connsiteY74" fmla="*/ 217714 h 2253342"/>
                  <a:gd name="connsiteX75" fmla="*/ 1077685 w 1878114"/>
                  <a:gd name="connsiteY75" fmla="*/ 174171 h 2253342"/>
                  <a:gd name="connsiteX76" fmla="*/ 1045028 w 1878114"/>
                  <a:gd name="connsiteY76" fmla="*/ 163285 h 2253342"/>
                  <a:gd name="connsiteX77" fmla="*/ 1012371 w 1878114"/>
                  <a:gd name="connsiteY77" fmla="*/ 141514 h 2253342"/>
                  <a:gd name="connsiteX78" fmla="*/ 979714 w 1878114"/>
                  <a:gd name="connsiteY78" fmla="*/ 130628 h 2253342"/>
                  <a:gd name="connsiteX79" fmla="*/ 881743 w 1878114"/>
                  <a:gd name="connsiteY79" fmla="*/ 76200 h 2253342"/>
                  <a:gd name="connsiteX80" fmla="*/ 827314 w 1878114"/>
                  <a:gd name="connsiteY80" fmla="*/ 32657 h 2253342"/>
                  <a:gd name="connsiteX81" fmla="*/ 685800 w 1878114"/>
                  <a:gd name="connsiteY81" fmla="*/ 0 h 2253342"/>
                  <a:gd name="connsiteX82" fmla="*/ 533400 w 1878114"/>
                  <a:gd name="connsiteY82" fmla="*/ 21771 h 2253342"/>
                  <a:gd name="connsiteX83" fmla="*/ 511628 w 1878114"/>
                  <a:gd name="connsiteY83" fmla="*/ 43542 h 2253342"/>
                  <a:gd name="connsiteX84" fmla="*/ 478971 w 1878114"/>
                  <a:gd name="connsiteY84" fmla="*/ 97971 h 2253342"/>
                  <a:gd name="connsiteX85" fmla="*/ 468085 w 1878114"/>
                  <a:gd name="connsiteY85" fmla="*/ 130628 h 2253342"/>
                  <a:gd name="connsiteX86" fmla="*/ 446314 w 1878114"/>
                  <a:gd name="connsiteY86" fmla="*/ 163285 h 2253342"/>
                  <a:gd name="connsiteX87" fmla="*/ 435428 w 1878114"/>
                  <a:gd name="connsiteY87" fmla="*/ 217714 h 2253342"/>
                  <a:gd name="connsiteX88" fmla="*/ 424543 w 1878114"/>
                  <a:gd name="connsiteY88" fmla="*/ 250371 h 2253342"/>
                  <a:gd name="connsiteX89" fmla="*/ 413657 w 1878114"/>
                  <a:gd name="connsiteY89" fmla="*/ 293914 h 2253342"/>
                  <a:gd name="connsiteX90" fmla="*/ 381000 w 1878114"/>
                  <a:gd name="connsiteY90" fmla="*/ 348342 h 2253342"/>
                  <a:gd name="connsiteX0" fmla="*/ 381000 w 1878114"/>
                  <a:gd name="connsiteY0" fmla="*/ 348342 h 2253342"/>
                  <a:gd name="connsiteX1" fmla="*/ 381000 w 1878114"/>
                  <a:gd name="connsiteY1" fmla="*/ 348342 h 2253342"/>
                  <a:gd name="connsiteX2" fmla="*/ 293914 w 1878114"/>
                  <a:gd name="connsiteY2" fmla="*/ 457200 h 2253342"/>
                  <a:gd name="connsiteX3" fmla="*/ 283028 w 1878114"/>
                  <a:gd name="connsiteY3" fmla="*/ 489857 h 2253342"/>
                  <a:gd name="connsiteX4" fmla="*/ 250371 w 1878114"/>
                  <a:gd name="connsiteY4" fmla="*/ 511628 h 2253342"/>
                  <a:gd name="connsiteX5" fmla="*/ 228600 w 1878114"/>
                  <a:gd name="connsiteY5" fmla="*/ 533400 h 2253342"/>
                  <a:gd name="connsiteX6" fmla="*/ 185057 w 1878114"/>
                  <a:gd name="connsiteY6" fmla="*/ 598714 h 2253342"/>
                  <a:gd name="connsiteX7" fmla="*/ 108857 w 1878114"/>
                  <a:gd name="connsiteY7" fmla="*/ 685800 h 2253342"/>
                  <a:gd name="connsiteX8" fmla="*/ 43543 w 1878114"/>
                  <a:gd name="connsiteY8" fmla="*/ 762000 h 2253342"/>
                  <a:gd name="connsiteX9" fmla="*/ 0 w 1878114"/>
                  <a:gd name="connsiteY9" fmla="*/ 892628 h 2253342"/>
                  <a:gd name="connsiteX10" fmla="*/ 10885 w 1878114"/>
                  <a:gd name="connsiteY10" fmla="*/ 1023257 h 2253342"/>
                  <a:gd name="connsiteX11" fmla="*/ 43543 w 1878114"/>
                  <a:gd name="connsiteY11" fmla="*/ 1088571 h 2253342"/>
                  <a:gd name="connsiteX12" fmla="*/ 108857 w 1878114"/>
                  <a:gd name="connsiteY12" fmla="*/ 1175657 h 2253342"/>
                  <a:gd name="connsiteX13" fmla="*/ 130628 w 1878114"/>
                  <a:gd name="connsiteY13" fmla="*/ 1208314 h 2253342"/>
                  <a:gd name="connsiteX14" fmla="*/ 185057 w 1878114"/>
                  <a:gd name="connsiteY14" fmla="*/ 1251857 h 2253342"/>
                  <a:gd name="connsiteX15" fmla="*/ 228600 w 1878114"/>
                  <a:gd name="connsiteY15" fmla="*/ 1306285 h 2253342"/>
                  <a:gd name="connsiteX16" fmla="*/ 239485 w 1878114"/>
                  <a:gd name="connsiteY16" fmla="*/ 1338942 h 2253342"/>
                  <a:gd name="connsiteX17" fmla="*/ 217714 w 1878114"/>
                  <a:gd name="connsiteY17" fmla="*/ 1534885 h 2253342"/>
                  <a:gd name="connsiteX18" fmla="*/ 206828 w 1878114"/>
                  <a:gd name="connsiteY18" fmla="*/ 1567542 h 2253342"/>
                  <a:gd name="connsiteX19" fmla="*/ 217714 w 1878114"/>
                  <a:gd name="connsiteY19" fmla="*/ 1709057 h 2253342"/>
                  <a:gd name="connsiteX20" fmla="*/ 239485 w 1878114"/>
                  <a:gd name="connsiteY20" fmla="*/ 1741714 h 2253342"/>
                  <a:gd name="connsiteX21" fmla="*/ 283028 w 1878114"/>
                  <a:gd name="connsiteY21" fmla="*/ 1785257 h 2253342"/>
                  <a:gd name="connsiteX22" fmla="*/ 304800 w 1878114"/>
                  <a:gd name="connsiteY22" fmla="*/ 1807028 h 2253342"/>
                  <a:gd name="connsiteX23" fmla="*/ 326571 w 1878114"/>
                  <a:gd name="connsiteY23" fmla="*/ 1828800 h 2253342"/>
                  <a:gd name="connsiteX24" fmla="*/ 359228 w 1878114"/>
                  <a:gd name="connsiteY24" fmla="*/ 1850571 h 2253342"/>
                  <a:gd name="connsiteX25" fmla="*/ 402771 w 1878114"/>
                  <a:gd name="connsiteY25" fmla="*/ 1905000 h 2253342"/>
                  <a:gd name="connsiteX26" fmla="*/ 424543 w 1878114"/>
                  <a:gd name="connsiteY26" fmla="*/ 1937657 h 2253342"/>
                  <a:gd name="connsiteX27" fmla="*/ 500743 w 1878114"/>
                  <a:gd name="connsiteY27" fmla="*/ 2002971 h 2253342"/>
                  <a:gd name="connsiteX28" fmla="*/ 587828 w 1878114"/>
                  <a:gd name="connsiteY28" fmla="*/ 2079171 h 2253342"/>
                  <a:gd name="connsiteX29" fmla="*/ 609600 w 1878114"/>
                  <a:gd name="connsiteY29" fmla="*/ 2100942 h 2253342"/>
                  <a:gd name="connsiteX30" fmla="*/ 674914 w 1878114"/>
                  <a:gd name="connsiteY30" fmla="*/ 2122714 h 2253342"/>
                  <a:gd name="connsiteX31" fmla="*/ 707571 w 1878114"/>
                  <a:gd name="connsiteY31" fmla="*/ 2133600 h 2253342"/>
                  <a:gd name="connsiteX32" fmla="*/ 783771 w 1878114"/>
                  <a:gd name="connsiteY32" fmla="*/ 2177142 h 2253342"/>
                  <a:gd name="connsiteX33" fmla="*/ 881743 w 1878114"/>
                  <a:gd name="connsiteY33" fmla="*/ 2198914 h 2253342"/>
                  <a:gd name="connsiteX34" fmla="*/ 968828 w 1878114"/>
                  <a:gd name="connsiteY34" fmla="*/ 2220685 h 2253342"/>
                  <a:gd name="connsiteX35" fmla="*/ 1034143 w 1878114"/>
                  <a:gd name="connsiteY35" fmla="*/ 2242457 h 2253342"/>
                  <a:gd name="connsiteX36" fmla="*/ 1066800 w 1878114"/>
                  <a:gd name="connsiteY36" fmla="*/ 2253342 h 2253342"/>
                  <a:gd name="connsiteX37" fmla="*/ 1208314 w 1878114"/>
                  <a:gd name="connsiteY37" fmla="*/ 2242457 h 2253342"/>
                  <a:gd name="connsiteX38" fmla="*/ 1273628 w 1878114"/>
                  <a:gd name="connsiteY38" fmla="*/ 2177142 h 2253342"/>
                  <a:gd name="connsiteX39" fmla="*/ 1328057 w 1878114"/>
                  <a:gd name="connsiteY39" fmla="*/ 2122714 h 2253342"/>
                  <a:gd name="connsiteX40" fmla="*/ 1349828 w 1878114"/>
                  <a:gd name="connsiteY40" fmla="*/ 2090057 h 2253342"/>
                  <a:gd name="connsiteX41" fmla="*/ 1404257 w 1878114"/>
                  <a:gd name="connsiteY41" fmla="*/ 2035628 h 2253342"/>
                  <a:gd name="connsiteX42" fmla="*/ 1469571 w 1878114"/>
                  <a:gd name="connsiteY42" fmla="*/ 1970314 h 2253342"/>
                  <a:gd name="connsiteX43" fmla="*/ 1513114 w 1878114"/>
                  <a:gd name="connsiteY43" fmla="*/ 1905000 h 2253342"/>
                  <a:gd name="connsiteX44" fmla="*/ 1556657 w 1878114"/>
                  <a:gd name="connsiteY44" fmla="*/ 1839685 h 2253342"/>
                  <a:gd name="connsiteX45" fmla="*/ 1578428 w 1878114"/>
                  <a:gd name="connsiteY45" fmla="*/ 1807028 h 2253342"/>
                  <a:gd name="connsiteX46" fmla="*/ 1654628 w 1878114"/>
                  <a:gd name="connsiteY46" fmla="*/ 1730828 h 2253342"/>
                  <a:gd name="connsiteX47" fmla="*/ 1676400 w 1878114"/>
                  <a:gd name="connsiteY47" fmla="*/ 1709057 h 2253342"/>
                  <a:gd name="connsiteX48" fmla="*/ 1698171 w 1878114"/>
                  <a:gd name="connsiteY48" fmla="*/ 1676400 h 2253342"/>
                  <a:gd name="connsiteX49" fmla="*/ 1719943 w 1878114"/>
                  <a:gd name="connsiteY49" fmla="*/ 1654628 h 2253342"/>
                  <a:gd name="connsiteX50" fmla="*/ 1763485 w 1878114"/>
                  <a:gd name="connsiteY50" fmla="*/ 1578428 h 2253342"/>
                  <a:gd name="connsiteX51" fmla="*/ 1817914 w 1878114"/>
                  <a:gd name="connsiteY51" fmla="*/ 1513114 h 2253342"/>
                  <a:gd name="connsiteX52" fmla="*/ 1861457 w 1878114"/>
                  <a:gd name="connsiteY52" fmla="*/ 1447800 h 2253342"/>
                  <a:gd name="connsiteX53" fmla="*/ 1861457 w 1878114"/>
                  <a:gd name="connsiteY53" fmla="*/ 1251857 h 2253342"/>
                  <a:gd name="connsiteX54" fmla="*/ 1839685 w 1878114"/>
                  <a:gd name="connsiteY54" fmla="*/ 1175657 h 2253342"/>
                  <a:gd name="connsiteX55" fmla="*/ 1817914 w 1878114"/>
                  <a:gd name="connsiteY55" fmla="*/ 1066800 h 2253342"/>
                  <a:gd name="connsiteX56" fmla="*/ 1785257 w 1878114"/>
                  <a:gd name="connsiteY56" fmla="*/ 957942 h 2253342"/>
                  <a:gd name="connsiteX57" fmla="*/ 1763485 w 1878114"/>
                  <a:gd name="connsiteY57" fmla="*/ 936171 h 2253342"/>
                  <a:gd name="connsiteX58" fmla="*/ 1730828 w 1878114"/>
                  <a:gd name="connsiteY58" fmla="*/ 881742 h 2253342"/>
                  <a:gd name="connsiteX59" fmla="*/ 1665514 w 1878114"/>
                  <a:gd name="connsiteY59" fmla="*/ 783771 h 2253342"/>
                  <a:gd name="connsiteX60" fmla="*/ 1643743 w 1878114"/>
                  <a:gd name="connsiteY60" fmla="*/ 751114 h 2253342"/>
                  <a:gd name="connsiteX61" fmla="*/ 1633602 w 1878114"/>
                  <a:gd name="connsiteY61" fmla="*/ 696685 h 2253342"/>
                  <a:gd name="connsiteX62" fmla="*/ 1622965 w 1878114"/>
                  <a:gd name="connsiteY62" fmla="*/ 653142 h 2253342"/>
                  <a:gd name="connsiteX63" fmla="*/ 1606513 w 1878114"/>
                  <a:gd name="connsiteY63" fmla="*/ 620485 h 2253342"/>
                  <a:gd name="connsiteX64" fmla="*/ 1524000 w 1878114"/>
                  <a:gd name="connsiteY64" fmla="*/ 544285 h 2253342"/>
                  <a:gd name="connsiteX65" fmla="*/ 1502228 w 1878114"/>
                  <a:gd name="connsiteY65" fmla="*/ 478971 h 2253342"/>
                  <a:gd name="connsiteX66" fmla="*/ 1491343 w 1878114"/>
                  <a:gd name="connsiteY66" fmla="*/ 446314 h 2253342"/>
                  <a:gd name="connsiteX67" fmla="*/ 1436914 w 1878114"/>
                  <a:gd name="connsiteY67" fmla="*/ 391885 h 2253342"/>
                  <a:gd name="connsiteX68" fmla="*/ 1382485 w 1878114"/>
                  <a:gd name="connsiteY68" fmla="*/ 337457 h 2253342"/>
                  <a:gd name="connsiteX69" fmla="*/ 1360714 w 1878114"/>
                  <a:gd name="connsiteY69" fmla="*/ 315685 h 2253342"/>
                  <a:gd name="connsiteX70" fmla="*/ 1295400 w 1878114"/>
                  <a:gd name="connsiteY70" fmla="*/ 293914 h 2253342"/>
                  <a:gd name="connsiteX71" fmla="*/ 1262743 w 1878114"/>
                  <a:gd name="connsiteY71" fmla="*/ 283028 h 2253342"/>
                  <a:gd name="connsiteX72" fmla="*/ 1186543 w 1878114"/>
                  <a:gd name="connsiteY72" fmla="*/ 261257 h 2253342"/>
                  <a:gd name="connsiteX73" fmla="*/ 1132114 w 1878114"/>
                  <a:gd name="connsiteY73" fmla="*/ 217714 h 2253342"/>
                  <a:gd name="connsiteX74" fmla="*/ 1077685 w 1878114"/>
                  <a:gd name="connsiteY74" fmla="*/ 174171 h 2253342"/>
                  <a:gd name="connsiteX75" fmla="*/ 1045028 w 1878114"/>
                  <a:gd name="connsiteY75" fmla="*/ 163285 h 2253342"/>
                  <a:gd name="connsiteX76" fmla="*/ 1012371 w 1878114"/>
                  <a:gd name="connsiteY76" fmla="*/ 141514 h 2253342"/>
                  <a:gd name="connsiteX77" fmla="*/ 979714 w 1878114"/>
                  <a:gd name="connsiteY77" fmla="*/ 130628 h 2253342"/>
                  <a:gd name="connsiteX78" fmla="*/ 881743 w 1878114"/>
                  <a:gd name="connsiteY78" fmla="*/ 76200 h 2253342"/>
                  <a:gd name="connsiteX79" fmla="*/ 827314 w 1878114"/>
                  <a:gd name="connsiteY79" fmla="*/ 32657 h 2253342"/>
                  <a:gd name="connsiteX80" fmla="*/ 685800 w 1878114"/>
                  <a:gd name="connsiteY80" fmla="*/ 0 h 2253342"/>
                  <a:gd name="connsiteX81" fmla="*/ 533400 w 1878114"/>
                  <a:gd name="connsiteY81" fmla="*/ 21771 h 2253342"/>
                  <a:gd name="connsiteX82" fmla="*/ 511628 w 1878114"/>
                  <a:gd name="connsiteY82" fmla="*/ 43542 h 2253342"/>
                  <a:gd name="connsiteX83" fmla="*/ 478971 w 1878114"/>
                  <a:gd name="connsiteY83" fmla="*/ 97971 h 2253342"/>
                  <a:gd name="connsiteX84" fmla="*/ 468085 w 1878114"/>
                  <a:gd name="connsiteY84" fmla="*/ 130628 h 2253342"/>
                  <a:gd name="connsiteX85" fmla="*/ 446314 w 1878114"/>
                  <a:gd name="connsiteY85" fmla="*/ 163285 h 2253342"/>
                  <a:gd name="connsiteX86" fmla="*/ 435428 w 1878114"/>
                  <a:gd name="connsiteY86" fmla="*/ 217714 h 2253342"/>
                  <a:gd name="connsiteX87" fmla="*/ 424543 w 1878114"/>
                  <a:gd name="connsiteY87" fmla="*/ 250371 h 2253342"/>
                  <a:gd name="connsiteX88" fmla="*/ 413657 w 1878114"/>
                  <a:gd name="connsiteY88" fmla="*/ 293914 h 2253342"/>
                  <a:gd name="connsiteX89" fmla="*/ 381000 w 1878114"/>
                  <a:gd name="connsiteY89" fmla="*/ 348342 h 2253342"/>
                  <a:gd name="connsiteX0" fmla="*/ 381000 w 1878114"/>
                  <a:gd name="connsiteY0" fmla="*/ 348342 h 2253342"/>
                  <a:gd name="connsiteX1" fmla="*/ 381000 w 1878114"/>
                  <a:gd name="connsiteY1" fmla="*/ 348342 h 2253342"/>
                  <a:gd name="connsiteX2" fmla="*/ 293914 w 1878114"/>
                  <a:gd name="connsiteY2" fmla="*/ 457200 h 2253342"/>
                  <a:gd name="connsiteX3" fmla="*/ 283028 w 1878114"/>
                  <a:gd name="connsiteY3" fmla="*/ 489857 h 2253342"/>
                  <a:gd name="connsiteX4" fmla="*/ 250371 w 1878114"/>
                  <a:gd name="connsiteY4" fmla="*/ 511628 h 2253342"/>
                  <a:gd name="connsiteX5" fmla="*/ 228600 w 1878114"/>
                  <a:gd name="connsiteY5" fmla="*/ 533400 h 2253342"/>
                  <a:gd name="connsiteX6" fmla="*/ 185057 w 1878114"/>
                  <a:gd name="connsiteY6" fmla="*/ 598714 h 2253342"/>
                  <a:gd name="connsiteX7" fmla="*/ 108857 w 1878114"/>
                  <a:gd name="connsiteY7" fmla="*/ 685800 h 2253342"/>
                  <a:gd name="connsiteX8" fmla="*/ 43543 w 1878114"/>
                  <a:gd name="connsiteY8" fmla="*/ 762000 h 2253342"/>
                  <a:gd name="connsiteX9" fmla="*/ 0 w 1878114"/>
                  <a:gd name="connsiteY9" fmla="*/ 892628 h 2253342"/>
                  <a:gd name="connsiteX10" fmla="*/ 10885 w 1878114"/>
                  <a:gd name="connsiteY10" fmla="*/ 1023257 h 2253342"/>
                  <a:gd name="connsiteX11" fmla="*/ 108857 w 1878114"/>
                  <a:gd name="connsiteY11" fmla="*/ 1175657 h 2253342"/>
                  <a:gd name="connsiteX12" fmla="*/ 130628 w 1878114"/>
                  <a:gd name="connsiteY12" fmla="*/ 1208314 h 2253342"/>
                  <a:gd name="connsiteX13" fmla="*/ 185057 w 1878114"/>
                  <a:gd name="connsiteY13" fmla="*/ 1251857 h 2253342"/>
                  <a:gd name="connsiteX14" fmla="*/ 228600 w 1878114"/>
                  <a:gd name="connsiteY14" fmla="*/ 1306285 h 2253342"/>
                  <a:gd name="connsiteX15" fmla="*/ 239485 w 1878114"/>
                  <a:gd name="connsiteY15" fmla="*/ 1338942 h 2253342"/>
                  <a:gd name="connsiteX16" fmla="*/ 217714 w 1878114"/>
                  <a:gd name="connsiteY16" fmla="*/ 1534885 h 2253342"/>
                  <a:gd name="connsiteX17" fmla="*/ 206828 w 1878114"/>
                  <a:gd name="connsiteY17" fmla="*/ 1567542 h 2253342"/>
                  <a:gd name="connsiteX18" fmla="*/ 217714 w 1878114"/>
                  <a:gd name="connsiteY18" fmla="*/ 1709057 h 2253342"/>
                  <a:gd name="connsiteX19" fmla="*/ 239485 w 1878114"/>
                  <a:gd name="connsiteY19" fmla="*/ 1741714 h 2253342"/>
                  <a:gd name="connsiteX20" fmla="*/ 283028 w 1878114"/>
                  <a:gd name="connsiteY20" fmla="*/ 1785257 h 2253342"/>
                  <a:gd name="connsiteX21" fmla="*/ 304800 w 1878114"/>
                  <a:gd name="connsiteY21" fmla="*/ 1807028 h 2253342"/>
                  <a:gd name="connsiteX22" fmla="*/ 326571 w 1878114"/>
                  <a:gd name="connsiteY22" fmla="*/ 1828800 h 2253342"/>
                  <a:gd name="connsiteX23" fmla="*/ 359228 w 1878114"/>
                  <a:gd name="connsiteY23" fmla="*/ 1850571 h 2253342"/>
                  <a:gd name="connsiteX24" fmla="*/ 402771 w 1878114"/>
                  <a:gd name="connsiteY24" fmla="*/ 1905000 h 2253342"/>
                  <a:gd name="connsiteX25" fmla="*/ 424543 w 1878114"/>
                  <a:gd name="connsiteY25" fmla="*/ 1937657 h 2253342"/>
                  <a:gd name="connsiteX26" fmla="*/ 500743 w 1878114"/>
                  <a:gd name="connsiteY26" fmla="*/ 2002971 h 2253342"/>
                  <a:gd name="connsiteX27" fmla="*/ 587828 w 1878114"/>
                  <a:gd name="connsiteY27" fmla="*/ 2079171 h 2253342"/>
                  <a:gd name="connsiteX28" fmla="*/ 609600 w 1878114"/>
                  <a:gd name="connsiteY28" fmla="*/ 2100942 h 2253342"/>
                  <a:gd name="connsiteX29" fmla="*/ 674914 w 1878114"/>
                  <a:gd name="connsiteY29" fmla="*/ 2122714 h 2253342"/>
                  <a:gd name="connsiteX30" fmla="*/ 707571 w 1878114"/>
                  <a:gd name="connsiteY30" fmla="*/ 2133600 h 2253342"/>
                  <a:gd name="connsiteX31" fmla="*/ 783771 w 1878114"/>
                  <a:gd name="connsiteY31" fmla="*/ 2177142 h 2253342"/>
                  <a:gd name="connsiteX32" fmla="*/ 881743 w 1878114"/>
                  <a:gd name="connsiteY32" fmla="*/ 2198914 h 2253342"/>
                  <a:gd name="connsiteX33" fmla="*/ 968828 w 1878114"/>
                  <a:gd name="connsiteY33" fmla="*/ 2220685 h 2253342"/>
                  <a:gd name="connsiteX34" fmla="*/ 1034143 w 1878114"/>
                  <a:gd name="connsiteY34" fmla="*/ 2242457 h 2253342"/>
                  <a:gd name="connsiteX35" fmla="*/ 1066800 w 1878114"/>
                  <a:gd name="connsiteY35" fmla="*/ 2253342 h 2253342"/>
                  <a:gd name="connsiteX36" fmla="*/ 1208314 w 1878114"/>
                  <a:gd name="connsiteY36" fmla="*/ 2242457 h 2253342"/>
                  <a:gd name="connsiteX37" fmla="*/ 1273628 w 1878114"/>
                  <a:gd name="connsiteY37" fmla="*/ 2177142 h 2253342"/>
                  <a:gd name="connsiteX38" fmla="*/ 1328057 w 1878114"/>
                  <a:gd name="connsiteY38" fmla="*/ 2122714 h 2253342"/>
                  <a:gd name="connsiteX39" fmla="*/ 1349828 w 1878114"/>
                  <a:gd name="connsiteY39" fmla="*/ 2090057 h 2253342"/>
                  <a:gd name="connsiteX40" fmla="*/ 1404257 w 1878114"/>
                  <a:gd name="connsiteY40" fmla="*/ 2035628 h 2253342"/>
                  <a:gd name="connsiteX41" fmla="*/ 1469571 w 1878114"/>
                  <a:gd name="connsiteY41" fmla="*/ 1970314 h 2253342"/>
                  <a:gd name="connsiteX42" fmla="*/ 1513114 w 1878114"/>
                  <a:gd name="connsiteY42" fmla="*/ 1905000 h 2253342"/>
                  <a:gd name="connsiteX43" fmla="*/ 1556657 w 1878114"/>
                  <a:gd name="connsiteY43" fmla="*/ 1839685 h 2253342"/>
                  <a:gd name="connsiteX44" fmla="*/ 1578428 w 1878114"/>
                  <a:gd name="connsiteY44" fmla="*/ 1807028 h 2253342"/>
                  <a:gd name="connsiteX45" fmla="*/ 1654628 w 1878114"/>
                  <a:gd name="connsiteY45" fmla="*/ 1730828 h 2253342"/>
                  <a:gd name="connsiteX46" fmla="*/ 1676400 w 1878114"/>
                  <a:gd name="connsiteY46" fmla="*/ 1709057 h 2253342"/>
                  <a:gd name="connsiteX47" fmla="*/ 1698171 w 1878114"/>
                  <a:gd name="connsiteY47" fmla="*/ 1676400 h 2253342"/>
                  <a:gd name="connsiteX48" fmla="*/ 1719943 w 1878114"/>
                  <a:gd name="connsiteY48" fmla="*/ 1654628 h 2253342"/>
                  <a:gd name="connsiteX49" fmla="*/ 1763485 w 1878114"/>
                  <a:gd name="connsiteY49" fmla="*/ 1578428 h 2253342"/>
                  <a:gd name="connsiteX50" fmla="*/ 1817914 w 1878114"/>
                  <a:gd name="connsiteY50" fmla="*/ 1513114 h 2253342"/>
                  <a:gd name="connsiteX51" fmla="*/ 1861457 w 1878114"/>
                  <a:gd name="connsiteY51" fmla="*/ 1447800 h 2253342"/>
                  <a:gd name="connsiteX52" fmla="*/ 1861457 w 1878114"/>
                  <a:gd name="connsiteY52" fmla="*/ 1251857 h 2253342"/>
                  <a:gd name="connsiteX53" fmla="*/ 1839685 w 1878114"/>
                  <a:gd name="connsiteY53" fmla="*/ 1175657 h 2253342"/>
                  <a:gd name="connsiteX54" fmla="*/ 1817914 w 1878114"/>
                  <a:gd name="connsiteY54" fmla="*/ 1066800 h 2253342"/>
                  <a:gd name="connsiteX55" fmla="*/ 1785257 w 1878114"/>
                  <a:gd name="connsiteY55" fmla="*/ 957942 h 2253342"/>
                  <a:gd name="connsiteX56" fmla="*/ 1763485 w 1878114"/>
                  <a:gd name="connsiteY56" fmla="*/ 936171 h 2253342"/>
                  <a:gd name="connsiteX57" fmla="*/ 1730828 w 1878114"/>
                  <a:gd name="connsiteY57" fmla="*/ 881742 h 2253342"/>
                  <a:gd name="connsiteX58" fmla="*/ 1665514 w 1878114"/>
                  <a:gd name="connsiteY58" fmla="*/ 783771 h 2253342"/>
                  <a:gd name="connsiteX59" fmla="*/ 1643743 w 1878114"/>
                  <a:gd name="connsiteY59" fmla="*/ 751114 h 2253342"/>
                  <a:gd name="connsiteX60" fmla="*/ 1633602 w 1878114"/>
                  <a:gd name="connsiteY60" fmla="*/ 696685 h 2253342"/>
                  <a:gd name="connsiteX61" fmla="*/ 1622965 w 1878114"/>
                  <a:gd name="connsiteY61" fmla="*/ 653142 h 2253342"/>
                  <a:gd name="connsiteX62" fmla="*/ 1606513 w 1878114"/>
                  <a:gd name="connsiteY62" fmla="*/ 620485 h 2253342"/>
                  <a:gd name="connsiteX63" fmla="*/ 1524000 w 1878114"/>
                  <a:gd name="connsiteY63" fmla="*/ 544285 h 2253342"/>
                  <a:gd name="connsiteX64" fmla="*/ 1502228 w 1878114"/>
                  <a:gd name="connsiteY64" fmla="*/ 478971 h 2253342"/>
                  <a:gd name="connsiteX65" fmla="*/ 1491343 w 1878114"/>
                  <a:gd name="connsiteY65" fmla="*/ 446314 h 2253342"/>
                  <a:gd name="connsiteX66" fmla="*/ 1436914 w 1878114"/>
                  <a:gd name="connsiteY66" fmla="*/ 391885 h 2253342"/>
                  <a:gd name="connsiteX67" fmla="*/ 1382485 w 1878114"/>
                  <a:gd name="connsiteY67" fmla="*/ 337457 h 2253342"/>
                  <a:gd name="connsiteX68" fmla="*/ 1360714 w 1878114"/>
                  <a:gd name="connsiteY68" fmla="*/ 315685 h 2253342"/>
                  <a:gd name="connsiteX69" fmla="*/ 1295400 w 1878114"/>
                  <a:gd name="connsiteY69" fmla="*/ 293914 h 2253342"/>
                  <a:gd name="connsiteX70" fmla="*/ 1262743 w 1878114"/>
                  <a:gd name="connsiteY70" fmla="*/ 283028 h 2253342"/>
                  <a:gd name="connsiteX71" fmla="*/ 1186543 w 1878114"/>
                  <a:gd name="connsiteY71" fmla="*/ 261257 h 2253342"/>
                  <a:gd name="connsiteX72" fmla="*/ 1132114 w 1878114"/>
                  <a:gd name="connsiteY72" fmla="*/ 217714 h 2253342"/>
                  <a:gd name="connsiteX73" fmla="*/ 1077685 w 1878114"/>
                  <a:gd name="connsiteY73" fmla="*/ 174171 h 2253342"/>
                  <a:gd name="connsiteX74" fmla="*/ 1045028 w 1878114"/>
                  <a:gd name="connsiteY74" fmla="*/ 163285 h 2253342"/>
                  <a:gd name="connsiteX75" fmla="*/ 1012371 w 1878114"/>
                  <a:gd name="connsiteY75" fmla="*/ 141514 h 2253342"/>
                  <a:gd name="connsiteX76" fmla="*/ 979714 w 1878114"/>
                  <a:gd name="connsiteY76" fmla="*/ 130628 h 2253342"/>
                  <a:gd name="connsiteX77" fmla="*/ 881743 w 1878114"/>
                  <a:gd name="connsiteY77" fmla="*/ 76200 h 2253342"/>
                  <a:gd name="connsiteX78" fmla="*/ 827314 w 1878114"/>
                  <a:gd name="connsiteY78" fmla="*/ 32657 h 2253342"/>
                  <a:gd name="connsiteX79" fmla="*/ 685800 w 1878114"/>
                  <a:gd name="connsiteY79" fmla="*/ 0 h 2253342"/>
                  <a:gd name="connsiteX80" fmla="*/ 533400 w 1878114"/>
                  <a:gd name="connsiteY80" fmla="*/ 21771 h 2253342"/>
                  <a:gd name="connsiteX81" fmla="*/ 511628 w 1878114"/>
                  <a:gd name="connsiteY81" fmla="*/ 43542 h 2253342"/>
                  <a:gd name="connsiteX82" fmla="*/ 478971 w 1878114"/>
                  <a:gd name="connsiteY82" fmla="*/ 97971 h 2253342"/>
                  <a:gd name="connsiteX83" fmla="*/ 468085 w 1878114"/>
                  <a:gd name="connsiteY83" fmla="*/ 130628 h 2253342"/>
                  <a:gd name="connsiteX84" fmla="*/ 446314 w 1878114"/>
                  <a:gd name="connsiteY84" fmla="*/ 163285 h 2253342"/>
                  <a:gd name="connsiteX85" fmla="*/ 435428 w 1878114"/>
                  <a:gd name="connsiteY85" fmla="*/ 217714 h 2253342"/>
                  <a:gd name="connsiteX86" fmla="*/ 424543 w 1878114"/>
                  <a:gd name="connsiteY86" fmla="*/ 250371 h 2253342"/>
                  <a:gd name="connsiteX87" fmla="*/ 413657 w 1878114"/>
                  <a:gd name="connsiteY87" fmla="*/ 293914 h 2253342"/>
                  <a:gd name="connsiteX88" fmla="*/ 381000 w 1878114"/>
                  <a:gd name="connsiteY88" fmla="*/ 348342 h 2253342"/>
                  <a:gd name="connsiteX0" fmla="*/ 381000 w 1878114"/>
                  <a:gd name="connsiteY0" fmla="*/ 348342 h 2253342"/>
                  <a:gd name="connsiteX1" fmla="*/ 381000 w 1878114"/>
                  <a:gd name="connsiteY1" fmla="*/ 348342 h 2253342"/>
                  <a:gd name="connsiteX2" fmla="*/ 293914 w 1878114"/>
                  <a:gd name="connsiteY2" fmla="*/ 457200 h 2253342"/>
                  <a:gd name="connsiteX3" fmla="*/ 283028 w 1878114"/>
                  <a:gd name="connsiteY3" fmla="*/ 489857 h 2253342"/>
                  <a:gd name="connsiteX4" fmla="*/ 250371 w 1878114"/>
                  <a:gd name="connsiteY4" fmla="*/ 511628 h 2253342"/>
                  <a:gd name="connsiteX5" fmla="*/ 228600 w 1878114"/>
                  <a:gd name="connsiteY5" fmla="*/ 533400 h 2253342"/>
                  <a:gd name="connsiteX6" fmla="*/ 185057 w 1878114"/>
                  <a:gd name="connsiteY6" fmla="*/ 598714 h 2253342"/>
                  <a:gd name="connsiteX7" fmla="*/ 108857 w 1878114"/>
                  <a:gd name="connsiteY7" fmla="*/ 685800 h 2253342"/>
                  <a:gd name="connsiteX8" fmla="*/ 43543 w 1878114"/>
                  <a:gd name="connsiteY8" fmla="*/ 762000 h 2253342"/>
                  <a:gd name="connsiteX9" fmla="*/ 0 w 1878114"/>
                  <a:gd name="connsiteY9" fmla="*/ 892628 h 2253342"/>
                  <a:gd name="connsiteX10" fmla="*/ 10885 w 1878114"/>
                  <a:gd name="connsiteY10" fmla="*/ 1023257 h 2253342"/>
                  <a:gd name="connsiteX11" fmla="*/ 108857 w 1878114"/>
                  <a:gd name="connsiteY11" fmla="*/ 1175657 h 2253342"/>
                  <a:gd name="connsiteX12" fmla="*/ 185057 w 1878114"/>
                  <a:gd name="connsiteY12" fmla="*/ 1251857 h 2253342"/>
                  <a:gd name="connsiteX13" fmla="*/ 228600 w 1878114"/>
                  <a:gd name="connsiteY13" fmla="*/ 1306285 h 2253342"/>
                  <a:gd name="connsiteX14" fmla="*/ 239485 w 1878114"/>
                  <a:gd name="connsiteY14" fmla="*/ 1338942 h 2253342"/>
                  <a:gd name="connsiteX15" fmla="*/ 217714 w 1878114"/>
                  <a:gd name="connsiteY15" fmla="*/ 1534885 h 2253342"/>
                  <a:gd name="connsiteX16" fmla="*/ 206828 w 1878114"/>
                  <a:gd name="connsiteY16" fmla="*/ 1567542 h 2253342"/>
                  <a:gd name="connsiteX17" fmla="*/ 217714 w 1878114"/>
                  <a:gd name="connsiteY17" fmla="*/ 1709057 h 2253342"/>
                  <a:gd name="connsiteX18" fmla="*/ 239485 w 1878114"/>
                  <a:gd name="connsiteY18" fmla="*/ 1741714 h 2253342"/>
                  <a:gd name="connsiteX19" fmla="*/ 283028 w 1878114"/>
                  <a:gd name="connsiteY19" fmla="*/ 1785257 h 2253342"/>
                  <a:gd name="connsiteX20" fmla="*/ 304800 w 1878114"/>
                  <a:gd name="connsiteY20" fmla="*/ 1807028 h 2253342"/>
                  <a:gd name="connsiteX21" fmla="*/ 326571 w 1878114"/>
                  <a:gd name="connsiteY21" fmla="*/ 1828800 h 2253342"/>
                  <a:gd name="connsiteX22" fmla="*/ 359228 w 1878114"/>
                  <a:gd name="connsiteY22" fmla="*/ 1850571 h 2253342"/>
                  <a:gd name="connsiteX23" fmla="*/ 402771 w 1878114"/>
                  <a:gd name="connsiteY23" fmla="*/ 1905000 h 2253342"/>
                  <a:gd name="connsiteX24" fmla="*/ 424543 w 1878114"/>
                  <a:gd name="connsiteY24" fmla="*/ 1937657 h 2253342"/>
                  <a:gd name="connsiteX25" fmla="*/ 500743 w 1878114"/>
                  <a:gd name="connsiteY25" fmla="*/ 2002971 h 2253342"/>
                  <a:gd name="connsiteX26" fmla="*/ 587828 w 1878114"/>
                  <a:gd name="connsiteY26" fmla="*/ 2079171 h 2253342"/>
                  <a:gd name="connsiteX27" fmla="*/ 609600 w 1878114"/>
                  <a:gd name="connsiteY27" fmla="*/ 2100942 h 2253342"/>
                  <a:gd name="connsiteX28" fmla="*/ 674914 w 1878114"/>
                  <a:gd name="connsiteY28" fmla="*/ 2122714 h 2253342"/>
                  <a:gd name="connsiteX29" fmla="*/ 707571 w 1878114"/>
                  <a:gd name="connsiteY29" fmla="*/ 2133600 h 2253342"/>
                  <a:gd name="connsiteX30" fmla="*/ 783771 w 1878114"/>
                  <a:gd name="connsiteY30" fmla="*/ 2177142 h 2253342"/>
                  <a:gd name="connsiteX31" fmla="*/ 881743 w 1878114"/>
                  <a:gd name="connsiteY31" fmla="*/ 2198914 h 2253342"/>
                  <a:gd name="connsiteX32" fmla="*/ 968828 w 1878114"/>
                  <a:gd name="connsiteY32" fmla="*/ 2220685 h 2253342"/>
                  <a:gd name="connsiteX33" fmla="*/ 1034143 w 1878114"/>
                  <a:gd name="connsiteY33" fmla="*/ 2242457 h 2253342"/>
                  <a:gd name="connsiteX34" fmla="*/ 1066800 w 1878114"/>
                  <a:gd name="connsiteY34" fmla="*/ 2253342 h 2253342"/>
                  <a:gd name="connsiteX35" fmla="*/ 1208314 w 1878114"/>
                  <a:gd name="connsiteY35" fmla="*/ 2242457 h 2253342"/>
                  <a:gd name="connsiteX36" fmla="*/ 1273628 w 1878114"/>
                  <a:gd name="connsiteY36" fmla="*/ 2177142 h 2253342"/>
                  <a:gd name="connsiteX37" fmla="*/ 1328057 w 1878114"/>
                  <a:gd name="connsiteY37" fmla="*/ 2122714 h 2253342"/>
                  <a:gd name="connsiteX38" fmla="*/ 1349828 w 1878114"/>
                  <a:gd name="connsiteY38" fmla="*/ 2090057 h 2253342"/>
                  <a:gd name="connsiteX39" fmla="*/ 1404257 w 1878114"/>
                  <a:gd name="connsiteY39" fmla="*/ 2035628 h 2253342"/>
                  <a:gd name="connsiteX40" fmla="*/ 1469571 w 1878114"/>
                  <a:gd name="connsiteY40" fmla="*/ 1970314 h 2253342"/>
                  <a:gd name="connsiteX41" fmla="*/ 1513114 w 1878114"/>
                  <a:gd name="connsiteY41" fmla="*/ 1905000 h 2253342"/>
                  <a:gd name="connsiteX42" fmla="*/ 1556657 w 1878114"/>
                  <a:gd name="connsiteY42" fmla="*/ 1839685 h 2253342"/>
                  <a:gd name="connsiteX43" fmla="*/ 1578428 w 1878114"/>
                  <a:gd name="connsiteY43" fmla="*/ 1807028 h 2253342"/>
                  <a:gd name="connsiteX44" fmla="*/ 1654628 w 1878114"/>
                  <a:gd name="connsiteY44" fmla="*/ 1730828 h 2253342"/>
                  <a:gd name="connsiteX45" fmla="*/ 1676400 w 1878114"/>
                  <a:gd name="connsiteY45" fmla="*/ 1709057 h 2253342"/>
                  <a:gd name="connsiteX46" fmla="*/ 1698171 w 1878114"/>
                  <a:gd name="connsiteY46" fmla="*/ 1676400 h 2253342"/>
                  <a:gd name="connsiteX47" fmla="*/ 1719943 w 1878114"/>
                  <a:gd name="connsiteY47" fmla="*/ 1654628 h 2253342"/>
                  <a:gd name="connsiteX48" fmla="*/ 1763485 w 1878114"/>
                  <a:gd name="connsiteY48" fmla="*/ 1578428 h 2253342"/>
                  <a:gd name="connsiteX49" fmla="*/ 1817914 w 1878114"/>
                  <a:gd name="connsiteY49" fmla="*/ 1513114 h 2253342"/>
                  <a:gd name="connsiteX50" fmla="*/ 1861457 w 1878114"/>
                  <a:gd name="connsiteY50" fmla="*/ 1447800 h 2253342"/>
                  <a:gd name="connsiteX51" fmla="*/ 1861457 w 1878114"/>
                  <a:gd name="connsiteY51" fmla="*/ 1251857 h 2253342"/>
                  <a:gd name="connsiteX52" fmla="*/ 1839685 w 1878114"/>
                  <a:gd name="connsiteY52" fmla="*/ 1175657 h 2253342"/>
                  <a:gd name="connsiteX53" fmla="*/ 1817914 w 1878114"/>
                  <a:gd name="connsiteY53" fmla="*/ 1066800 h 2253342"/>
                  <a:gd name="connsiteX54" fmla="*/ 1785257 w 1878114"/>
                  <a:gd name="connsiteY54" fmla="*/ 957942 h 2253342"/>
                  <a:gd name="connsiteX55" fmla="*/ 1763485 w 1878114"/>
                  <a:gd name="connsiteY55" fmla="*/ 936171 h 2253342"/>
                  <a:gd name="connsiteX56" fmla="*/ 1730828 w 1878114"/>
                  <a:gd name="connsiteY56" fmla="*/ 881742 h 2253342"/>
                  <a:gd name="connsiteX57" fmla="*/ 1665514 w 1878114"/>
                  <a:gd name="connsiteY57" fmla="*/ 783771 h 2253342"/>
                  <a:gd name="connsiteX58" fmla="*/ 1643743 w 1878114"/>
                  <a:gd name="connsiteY58" fmla="*/ 751114 h 2253342"/>
                  <a:gd name="connsiteX59" fmla="*/ 1633602 w 1878114"/>
                  <a:gd name="connsiteY59" fmla="*/ 696685 h 2253342"/>
                  <a:gd name="connsiteX60" fmla="*/ 1622965 w 1878114"/>
                  <a:gd name="connsiteY60" fmla="*/ 653142 h 2253342"/>
                  <a:gd name="connsiteX61" fmla="*/ 1606513 w 1878114"/>
                  <a:gd name="connsiteY61" fmla="*/ 620485 h 2253342"/>
                  <a:gd name="connsiteX62" fmla="*/ 1524000 w 1878114"/>
                  <a:gd name="connsiteY62" fmla="*/ 544285 h 2253342"/>
                  <a:gd name="connsiteX63" fmla="*/ 1502228 w 1878114"/>
                  <a:gd name="connsiteY63" fmla="*/ 478971 h 2253342"/>
                  <a:gd name="connsiteX64" fmla="*/ 1491343 w 1878114"/>
                  <a:gd name="connsiteY64" fmla="*/ 446314 h 2253342"/>
                  <a:gd name="connsiteX65" fmla="*/ 1436914 w 1878114"/>
                  <a:gd name="connsiteY65" fmla="*/ 391885 h 2253342"/>
                  <a:gd name="connsiteX66" fmla="*/ 1382485 w 1878114"/>
                  <a:gd name="connsiteY66" fmla="*/ 337457 h 2253342"/>
                  <a:gd name="connsiteX67" fmla="*/ 1360714 w 1878114"/>
                  <a:gd name="connsiteY67" fmla="*/ 315685 h 2253342"/>
                  <a:gd name="connsiteX68" fmla="*/ 1295400 w 1878114"/>
                  <a:gd name="connsiteY68" fmla="*/ 293914 h 2253342"/>
                  <a:gd name="connsiteX69" fmla="*/ 1262743 w 1878114"/>
                  <a:gd name="connsiteY69" fmla="*/ 283028 h 2253342"/>
                  <a:gd name="connsiteX70" fmla="*/ 1186543 w 1878114"/>
                  <a:gd name="connsiteY70" fmla="*/ 261257 h 2253342"/>
                  <a:gd name="connsiteX71" fmla="*/ 1132114 w 1878114"/>
                  <a:gd name="connsiteY71" fmla="*/ 217714 h 2253342"/>
                  <a:gd name="connsiteX72" fmla="*/ 1077685 w 1878114"/>
                  <a:gd name="connsiteY72" fmla="*/ 174171 h 2253342"/>
                  <a:gd name="connsiteX73" fmla="*/ 1045028 w 1878114"/>
                  <a:gd name="connsiteY73" fmla="*/ 163285 h 2253342"/>
                  <a:gd name="connsiteX74" fmla="*/ 1012371 w 1878114"/>
                  <a:gd name="connsiteY74" fmla="*/ 141514 h 2253342"/>
                  <a:gd name="connsiteX75" fmla="*/ 979714 w 1878114"/>
                  <a:gd name="connsiteY75" fmla="*/ 130628 h 2253342"/>
                  <a:gd name="connsiteX76" fmla="*/ 881743 w 1878114"/>
                  <a:gd name="connsiteY76" fmla="*/ 76200 h 2253342"/>
                  <a:gd name="connsiteX77" fmla="*/ 827314 w 1878114"/>
                  <a:gd name="connsiteY77" fmla="*/ 32657 h 2253342"/>
                  <a:gd name="connsiteX78" fmla="*/ 685800 w 1878114"/>
                  <a:gd name="connsiteY78" fmla="*/ 0 h 2253342"/>
                  <a:gd name="connsiteX79" fmla="*/ 533400 w 1878114"/>
                  <a:gd name="connsiteY79" fmla="*/ 21771 h 2253342"/>
                  <a:gd name="connsiteX80" fmla="*/ 511628 w 1878114"/>
                  <a:gd name="connsiteY80" fmla="*/ 43542 h 2253342"/>
                  <a:gd name="connsiteX81" fmla="*/ 478971 w 1878114"/>
                  <a:gd name="connsiteY81" fmla="*/ 97971 h 2253342"/>
                  <a:gd name="connsiteX82" fmla="*/ 468085 w 1878114"/>
                  <a:gd name="connsiteY82" fmla="*/ 130628 h 2253342"/>
                  <a:gd name="connsiteX83" fmla="*/ 446314 w 1878114"/>
                  <a:gd name="connsiteY83" fmla="*/ 163285 h 2253342"/>
                  <a:gd name="connsiteX84" fmla="*/ 435428 w 1878114"/>
                  <a:gd name="connsiteY84" fmla="*/ 217714 h 2253342"/>
                  <a:gd name="connsiteX85" fmla="*/ 424543 w 1878114"/>
                  <a:gd name="connsiteY85" fmla="*/ 250371 h 2253342"/>
                  <a:gd name="connsiteX86" fmla="*/ 413657 w 1878114"/>
                  <a:gd name="connsiteY86" fmla="*/ 293914 h 2253342"/>
                  <a:gd name="connsiteX87" fmla="*/ 381000 w 1878114"/>
                  <a:gd name="connsiteY87" fmla="*/ 348342 h 2253342"/>
                  <a:gd name="connsiteX0" fmla="*/ 381000 w 1878114"/>
                  <a:gd name="connsiteY0" fmla="*/ 348342 h 2253342"/>
                  <a:gd name="connsiteX1" fmla="*/ 381000 w 1878114"/>
                  <a:gd name="connsiteY1" fmla="*/ 348342 h 2253342"/>
                  <a:gd name="connsiteX2" fmla="*/ 293914 w 1878114"/>
                  <a:gd name="connsiteY2" fmla="*/ 457200 h 2253342"/>
                  <a:gd name="connsiteX3" fmla="*/ 283028 w 1878114"/>
                  <a:gd name="connsiteY3" fmla="*/ 489857 h 2253342"/>
                  <a:gd name="connsiteX4" fmla="*/ 250371 w 1878114"/>
                  <a:gd name="connsiteY4" fmla="*/ 511628 h 2253342"/>
                  <a:gd name="connsiteX5" fmla="*/ 228600 w 1878114"/>
                  <a:gd name="connsiteY5" fmla="*/ 533400 h 2253342"/>
                  <a:gd name="connsiteX6" fmla="*/ 185057 w 1878114"/>
                  <a:gd name="connsiteY6" fmla="*/ 598714 h 2253342"/>
                  <a:gd name="connsiteX7" fmla="*/ 108857 w 1878114"/>
                  <a:gd name="connsiteY7" fmla="*/ 685800 h 2253342"/>
                  <a:gd name="connsiteX8" fmla="*/ 43543 w 1878114"/>
                  <a:gd name="connsiteY8" fmla="*/ 762000 h 2253342"/>
                  <a:gd name="connsiteX9" fmla="*/ 0 w 1878114"/>
                  <a:gd name="connsiteY9" fmla="*/ 892628 h 2253342"/>
                  <a:gd name="connsiteX10" fmla="*/ 105539 w 1878114"/>
                  <a:gd name="connsiteY10" fmla="*/ 1001173 h 2253342"/>
                  <a:gd name="connsiteX11" fmla="*/ 108857 w 1878114"/>
                  <a:gd name="connsiteY11" fmla="*/ 1175657 h 2253342"/>
                  <a:gd name="connsiteX12" fmla="*/ 185057 w 1878114"/>
                  <a:gd name="connsiteY12" fmla="*/ 1251857 h 2253342"/>
                  <a:gd name="connsiteX13" fmla="*/ 228600 w 1878114"/>
                  <a:gd name="connsiteY13" fmla="*/ 1306285 h 2253342"/>
                  <a:gd name="connsiteX14" fmla="*/ 239485 w 1878114"/>
                  <a:gd name="connsiteY14" fmla="*/ 1338942 h 2253342"/>
                  <a:gd name="connsiteX15" fmla="*/ 217714 w 1878114"/>
                  <a:gd name="connsiteY15" fmla="*/ 1534885 h 2253342"/>
                  <a:gd name="connsiteX16" fmla="*/ 206828 w 1878114"/>
                  <a:gd name="connsiteY16" fmla="*/ 1567542 h 2253342"/>
                  <a:gd name="connsiteX17" fmla="*/ 217714 w 1878114"/>
                  <a:gd name="connsiteY17" fmla="*/ 1709057 h 2253342"/>
                  <a:gd name="connsiteX18" fmla="*/ 239485 w 1878114"/>
                  <a:gd name="connsiteY18" fmla="*/ 1741714 h 2253342"/>
                  <a:gd name="connsiteX19" fmla="*/ 283028 w 1878114"/>
                  <a:gd name="connsiteY19" fmla="*/ 1785257 h 2253342"/>
                  <a:gd name="connsiteX20" fmla="*/ 304800 w 1878114"/>
                  <a:gd name="connsiteY20" fmla="*/ 1807028 h 2253342"/>
                  <a:gd name="connsiteX21" fmla="*/ 326571 w 1878114"/>
                  <a:gd name="connsiteY21" fmla="*/ 1828800 h 2253342"/>
                  <a:gd name="connsiteX22" fmla="*/ 359228 w 1878114"/>
                  <a:gd name="connsiteY22" fmla="*/ 1850571 h 2253342"/>
                  <a:gd name="connsiteX23" fmla="*/ 402771 w 1878114"/>
                  <a:gd name="connsiteY23" fmla="*/ 1905000 h 2253342"/>
                  <a:gd name="connsiteX24" fmla="*/ 424543 w 1878114"/>
                  <a:gd name="connsiteY24" fmla="*/ 1937657 h 2253342"/>
                  <a:gd name="connsiteX25" fmla="*/ 500743 w 1878114"/>
                  <a:gd name="connsiteY25" fmla="*/ 2002971 h 2253342"/>
                  <a:gd name="connsiteX26" fmla="*/ 587828 w 1878114"/>
                  <a:gd name="connsiteY26" fmla="*/ 2079171 h 2253342"/>
                  <a:gd name="connsiteX27" fmla="*/ 609600 w 1878114"/>
                  <a:gd name="connsiteY27" fmla="*/ 2100942 h 2253342"/>
                  <a:gd name="connsiteX28" fmla="*/ 674914 w 1878114"/>
                  <a:gd name="connsiteY28" fmla="*/ 2122714 h 2253342"/>
                  <a:gd name="connsiteX29" fmla="*/ 707571 w 1878114"/>
                  <a:gd name="connsiteY29" fmla="*/ 2133600 h 2253342"/>
                  <a:gd name="connsiteX30" fmla="*/ 783771 w 1878114"/>
                  <a:gd name="connsiteY30" fmla="*/ 2177142 h 2253342"/>
                  <a:gd name="connsiteX31" fmla="*/ 881743 w 1878114"/>
                  <a:gd name="connsiteY31" fmla="*/ 2198914 h 2253342"/>
                  <a:gd name="connsiteX32" fmla="*/ 968828 w 1878114"/>
                  <a:gd name="connsiteY32" fmla="*/ 2220685 h 2253342"/>
                  <a:gd name="connsiteX33" fmla="*/ 1034143 w 1878114"/>
                  <a:gd name="connsiteY33" fmla="*/ 2242457 h 2253342"/>
                  <a:gd name="connsiteX34" fmla="*/ 1066800 w 1878114"/>
                  <a:gd name="connsiteY34" fmla="*/ 2253342 h 2253342"/>
                  <a:gd name="connsiteX35" fmla="*/ 1208314 w 1878114"/>
                  <a:gd name="connsiteY35" fmla="*/ 2242457 h 2253342"/>
                  <a:gd name="connsiteX36" fmla="*/ 1273628 w 1878114"/>
                  <a:gd name="connsiteY36" fmla="*/ 2177142 h 2253342"/>
                  <a:gd name="connsiteX37" fmla="*/ 1328057 w 1878114"/>
                  <a:gd name="connsiteY37" fmla="*/ 2122714 h 2253342"/>
                  <a:gd name="connsiteX38" fmla="*/ 1349828 w 1878114"/>
                  <a:gd name="connsiteY38" fmla="*/ 2090057 h 2253342"/>
                  <a:gd name="connsiteX39" fmla="*/ 1404257 w 1878114"/>
                  <a:gd name="connsiteY39" fmla="*/ 2035628 h 2253342"/>
                  <a:gd name="connsiteX40" fmla="*/ 1469571 w 1878114"/>
                  <a:gd name="connsiteY40" fmla="*/ 1970314 h 2253342"/>
                  <a:gd name="connsiteX41" fmla="*/ 1513114 w 1878114"/>
                  <a:gd name="connsiteY41" fmla="*/ 1905000 h 2253342"/>
                  <a:gd name="connsiteX42" fmla="*/ 1556657 w 1878114"/>
                  <a:gd name="connsiteY42" fmla="*/ 1839685 h 2253342"/>
                  <a:gd name="connsiteX43" fmla="*/ 1578428 w 1878114"/>
                  <a:gd name="connsiteY43" fmla="*/ 1807028 h 2253342"/>
                  <a:gd name="connsiteX44" fmla="*/ 1654628 w 1878114"/>
                  <a:gd name="connsiteY44" fmla="*/ 1730828 h 2253342"/>
                  <a:gd name="connsiteX45" fmla="*/ 1676400 w 1878114"/>
                  <a:gd name="connsiteY45" fmla="*/ 1709057 h 2253342"/>
                  <a:gd name="connsiteX46" fmla="*/ 1698171 w 1878114"/>
                  <a:gd name="connsiteY46" fmla="*/ 1676400 h 2253342"/>
                  <a:gd name="connsiteX47" fmla="*/ 1719943 w 1878114"/>
                  <a:gd name="connsiteY47" fmla="*/ 1654628 h 2253342"/>
                  <a:gd name="connsiteX48" fmla="*/ 1763485 w 1878114"/>
                  <a:gd name="connsiteY48" fmla="*/ 1578428 h 2253342"/>
                  <a:gd name="connsiteX49" fmla="*/ 1817914 w 1878114"/>
                  <a:gd name="connsiteY49" fmla="*/ 1513114 h 2253342"/>
                  <a:gd name="connsiteX50" fmla="*/ 1861457 w 1878114"/>
                  <a:gd name="connsiteY50" fmla="*/ 1447800 h 2253342"/>
                  <a:gd name="connsiteX51" fmla="*/ 1861457 w 1878114"/>
                  <a:gd name="connsiteY51" fmla="*/ 1251857 h 2253342"/>
                  <a:gd name="connsiteX52" fmla="*/ 1839685 w 1878114"/>
                  <a:gd name="connsiteY52" fmla="*/ 1175657 h 2253342"/>
                  <a:gd name="connsiteX53" fmla="*/ 1817914 w 1878114"/>
                  <a:gd name="connsiteY53" fmla="*/ 1066800 h 2253342"/>
                  <a:gd name="connsiteX54" fmla="*/ 1785257 w 1878114"/>
                  <a:gd name="connsiteY54" fmla="*/ 957942 h 2253342"/>
                  <a:gd name="connsiteX55" fmla="*/ 1763485 w 1878114"/>
                  <a:gd name="connsiteY55" fmla="*/ 936171 h 2253342"/>
                  <a:gd name="connsiteX56" fmla="*/ 1730828 w 1878114"/>
                  <a:gd name="connsiteY56" fmla="*/ 881742 h 2253342"/>
                  <a:gd name="connsiteX57" fmla="*/ 1665514 w 1878114"/>
                  <a:gd name="connsiteY57" fmla="*/ 783771 h 2253342"/>
                  <a:gd name="connsiteX58" fmla="*/ 1643743 w 1878114"/>
                  <a:gd name="connsiteY58" fmla="*/ 751114 h 2253342"/>
                  <a:gd name="connsiteX59" fmla="*/ 1633602 w 1878114"/>
                  <a:gd name="connsiteY59" fmla="*/ 696685 h 2253342"/>
                  <a:gd name="connsiteX60" fmla="*/ 1622965 w 1878114"/>
                  <a:gd name="connsiteY60" fmla="*/ 653142 h 2253342"/>
                  <a:gd name="connsiteX61" fmla="*/ 1606513 w 1878114"/>
                  <a:gd name="connsiteY61" fmla="*/ 620485 h 2253342"/>
                  <a:gd name="connsiteX62" fmla="*/ 1524000 w 1878114"/>
                  <a:gd name="connsiteY62" fmla="*/ 544285 h 2253342"/>
                  <a:gd name="connsiteX63" fmla="*/ 1502228 w 1878114"/>
                  <a:gd name="connsiteY63" fmla="*/ 478971 h 2253342"/>
                  <a:gd name="connsiteX64" fmla="*/ 1491343 w 1878114"/>
                  <a:gd name="connsiteY64" fmla="*/ 446314 h 2253342"/>
                  <a:gd name="connsiteX65" fmla="*/ 1436914 w 1878114"/>
                  <a:gd name="connsiteY65" fmla="*/ 391885 h 2253342"/>
                  <a:gd name="connsiteX66" fmla="*/ 1382485 w 1878114"/>
                  <a:gd name="connsiteY66" fmla="*/ 337457 h 2253342"/>
                  <a:gd name="connsiteX67" fmla="*/ 1360714 w 1878114"/>
                  <a:gd name="connsiteY67" fmla="*/ 315685 h 2253342"/>
                  <a:gd name="connsiteX68" fmla="*/ 1295400 w 1878114"/>
                  <a:gd name="connsiteY68" fmla="*/ 293914 h 2253342"/>
                  <a:gd name="connsiteX69" fmla="*/ 1262743 w 1878114"/>
                  <a:gd name="connsiteY69" fmla="*/ 283028 h 2253342"/>
                  <a:gd name="connsiteX70" fmla="*/ 1186543 w 1878114"/>
                  <a:gd name="connsiteY70" fmla="*/ 261257 h 2253342"/>
                  <a:gd name="connsiteX71" fmla="*/ 1132114 w 1878114"/>
                  <a:gd name="connsiteY71" fmla="*/ 217714 h 2253342"/>
                  <a:gd name="connsiteX72" fmla="*/ 1077685 w 1878114"/>
                  <a:gd name="connsiteY72" fmla="*/ 174171 h 2253342"/>
                  <a:gd name="connsiteX73" fmla="*/ 1045028 w 1878114"/>
                  <a:gd name="connsiteY73" fmla="*/ 163285 h 2253342"/>
                  <a:gd name="connsiteX74" fmla="*/ 1012371 w 1878114"/>
                  <a:gd name="connsiteY74" fmla="*/ 141514 h 2253342"/>
                  <a:gd name="connsiteX75" fmla="*/ 979714 w 1878114"/>
                  <a:gd name="connsiteY75" fmla="*/ 130628 h 2253342"/>
                  <a:gd name="connsiteX76" fmla="*/ 881743 w 1878114"/>
                  <a:gd name="connsiteY76" fmla="*/ 76200 h 2253342"/>
                  <a:gd name="connsiteX77" fmla="*/ 827314 w 1878114"/>
                  <a:gd name="connsiteY77" fmla="*/ 32657 h 2253342"/>
                  <a:gd name="connsiteX78" fmla="*/ 685800 w 1878114"/>
                  <a:gd name="connsiteY78" fmla="*/ 0 h 2253342"/>
                  <a:gd name="connsiteX79" fmla="*/ 533400 w 1878114"/>
                  <a:gd name="connsiteY79" fmla="*/ 21771 h 2253342"/>
                  <a:gd name="connsiteX80" fmla="*/ 511628 w 1878114"/>
                  <a:gd name="connsiteY80" fmla="*/ 43542 h 2253342"/>
                  <a:gd name="connsiteX81" fmla="*/ 478971 w 1878114"/>
                  <a:gd name="connsiteY81" fmla="*/ 97971 h 2253342"/>
                  <a:gd name="connsiteX82" fmla="*/ 468085 w 1878114"/>
                  <a:gd name="connsiteY82" fmla="*/ 130628 h 2253342"/>
                  <a:gd name="connsiteX83" fmla="*/ 446314 w 1878114"/>
                  <a:gd name="connsiteY83" fmla="*/ 163285 h 2253342"/>
                  <a:gd name="connsiteX84" fmla="*/ 435428 w 1878114"/>
                  <a:gd name="connsiteY84" fmla="*/ 217714 h 2253342"/>
                  <a:gd name="connsiteX85" fmla="*/ 424543 w 1878114"/>
                  <a:gd name="connsiteY85" fmla="*/ 250371 h 2253342"/>
                  <a:gd name="connsiteX86" fmla="*/ 413657 w 1878114"/>
                  <a:gd name="connsiteY86" fmla="*/ 293914 h 2253342"/>
                  <a:gd name="connsiteX87" fmla="*/ 381000 w 1878114"/>
                  <a:gd name="connsiteY87" fmla="*/ 348342 h 2253342"/>
                  <a:gd name="connsiteX0" fmla="*/ 337457 w 1834571"/>
                  <a:gd name="connsiteY0" fmla="*/ 348342 h 2253342"/>
                  <a:gd name="connsiteX1" fmla="*/ 337457 w 1834571"/>
                  <a:gd name="connsiteY1" fmla="*/ 348342 h 2253342"/>
                  <a:gd name="connsiteX2" fmla="*/ 250371 w 1834571"/>
                  <a:gd name="connsiteY2" fmla="*/ 457200 h 2253342"/>
                  <a:gd name="connsiteX3" fmla="*/ 239485 w 1834571"/>
                  <a:gd name="connsiteY3" fmla="*/ 489857 h 2253342"/>
                  <a:gd name="connsiteX4" fmla="*/ 206828 w 1834571"/>
                  <a:gd name="connsiteY4" fmla="*/ 511628 h 2253342"/>
                  <a:gd name="connsiteX5" fmla="*/ 185057 w 1834571"/>
                  <a:gd name="connsiteY5" fmla="*/ 533400 h 2253342"/>
                  <a:gd name="connsiteX6" fmla="*/ 141514 w 1834571"/>
                  <a:gd name="connsiteY6" fmla="*/ 598714 h 2253342"/>
                  <a:gd name="connsiteX7" fmla="*/ 65314 w 1834571"/>
                  <a:gd name="connsiteY7" fmla="*/ 685800 h 2253342"/>
                  <a:gd name="connsiteX8" fmla="*/ 0 w 1834571"/>
                  <a:gd name="connsiteY8" fmla="*/ 762000 h 2253342"/>
                  <a:gd name="connsiteX9" fmla="*/ 51111 w 1834571"/>
                  <a:gd name="connsiteY9" fmla="*/ 877906 h 2253342"/>
                  <a:gd name="connsiteX10" fmla="*/ 61996 w 1834571"/>
                  <a:gd name="connsiteY10" fmla="*/ 1001173 h 2253342"/>
                  <a:gd name="connsiteX11" fmla="*/ 65314 w 1834571"/>
                  <a:gd name="connsiteY11" fmla="*/ 1175657 h 2253342"/>
                  <a:gd name="connsiteX12" fmla="*/ 141514 w 1834571"/>
                  <a:gd name="connsiteY12" fmla="*/ 1251857 h 2253342"/>
                  <a:gd name="connsiteX13" fmla="*/ 185057 w 1834571"/>
                  <a:gd name="connsiteY13" fmla="*/ 1306285 h 2253342"/>
                  <a:gd name="connsiteX14" fmla="*/ 195942 w 1834571"/>
                  <a:gd name="connsiteY14" fmla="*/ 1338942 h 2253342"/>
                  <a:gd name="connsiteX15" fmla="*/ 174171 w 1834571"/>
                  <a:gd name="connsiteY15" fmla="*/ 1534885 h 2253342"/>
                  <a:gd name="connsiteX16" fmla="*/ 163285 w 1834571"/>
                  <a:gd name="connsiteY16" fmla="*/ 1567542 h 2253342"/>
                  <a:gd name="connsiteX17" fmla="*/ 174171 w 1834571"/>
                  <a:gd name="connsiteY17" fmla="*/ 1709057 h 2253342"/>
                  <a:gd name="connsiteX18" fmla="*/ 195942 w 1834571"/>
                  <a:gd name="connsiteY18" fmla="*/ 1741714 h 2253342"/>
                  <a:gd name="connsiteX19" fmla="*/ 239485 w 1834571"/>
                  <a:gd name="connsiteY19" fmla="*/ 1785257 h 2253342"/>
                  <a:gd name="connsiteX20" fmla="*/ 261257 w 1834571"/>
                  <a:gd name="connsiteY20" fmla="*/ 1807028 h 2253342"/>
                  <a:gd name="connsiteX21" fmla="*/ 283028 w 1834571"/>
                  <a:gd name="connsiteY21" fmla="*/ 1828800 h 2253342"/>
                  <a:gd name="connsiteX22" fmla="*/ 315685 w 1834571"/>
                  <a:gd name="connsiteY22" fmla="*/ 1850571 h 2253342"/>
                  <a:gd name="connsiteX23" fmla="*/ 359228 w 1834571"/>
                  <a:gd name="connsiteY23" fmla="*/ 1905000 h 2253342"/>
                  <a:gd name="connsiteX24" fmla="*/ 381000 w 1834571"/>
                  <a:gd name="connsiteY24" fmla="*/ 1937657 h 2253342"/>
                  <a:gd name="connsiteX25" fmla="*/ 457200 w 1834571"/>
                  <a:gd name="connsiteY25" fmla="*/ 2002971 h 2253342"/>
                  <a:gd name="connsiteX26" fmla="*/ 544285 w 1834571"/>
                  <a:gd name="connsiteY26" fmla="*/ 2079171 h 2253342"/>
                  <a:gd name="connsiteX27" fmla="*/ 566057 w 1834571"/>
                  <a:gd name="connsiteY27" fmla="*/ 2100942 h 2253342"/>
                  <a:gd name="connsiteX28" fmla="*/ 631371 w 1834571"/>
                  <a:gd name="connsiteY28" fmla="*/ 2122714 h 2253342"/>
                  <a:gd name="connsiteX29" fmla="*/ 664028 w 1834571"/>
                  <a:gd name="connsiteY29" fmla="*/ 2133600 h 2253342"/>
                  <a:gd name="connsiteX30" fmla="*/ 740228 w 1834571"/>
                  <a:gd name="connsiteY30" fmla="*/ 2177142 h 2253342"/>
                  <a:gd name="connsiteX31" fmla="*/ 838200 w 1834571"/>
                  <a:gd name="connsiteY31" fmla="*/ 2198914 h 2253342"/>
                  <a:gd name="connsiteX32" fmla="*/ 925285 w 1834571"/>
                  <a:gd name="connsiteY32" fmla="*/ 2220685 h 2253342"/>
                  <a:gd name="connsiteX33" fmla="*/ 990600 w 1834571"/>
                  <a:gd name="connsiteY33" fmla="*/ 2242457 h 2253342"/>
                  <a:gd name="connsiteX34" fmla="*/ 1023257 w 1834571"/>
                  <a:gd name="connsiteY34" fmla="*/ 2253342 h 2253342"/>
                  <a:gd name="connsiteX35" fmla="*/ 1164771 w 1834571"/>
                  <a:gd name="connsiteY35" fmla="*/ 2242457 h 2253342"/>
                  <a:gd name="connsiteX36" fmla="*/ 1230085 w 1834571"/>
                  <a:gd name="connsiteY36" fmla="*/ 2177142 h 2253342"/>
                  <a:gd name="connsiteX37" fmla="*/ 1284514 w 1834571"/>
                  <a:gd name="connsiteY37" fmla="*/ 2122714 h 2253342"/>
                  <a:gd name="connsiteX38" fmla="*/ 1306285 w 1834571"/>
                  <a:gd name="connsiteY38" fmla="*/ 2090057 h 2253342"/>
                  <a:gd name="connsiteX39" fmla="*/ 1360714 w 1834571"/>
                  <a:gd name="connsiteY39" fmla="*/ 2035628 h 2253342"/>
                  <a:gd name="connsiteX40" fmla="*/ 1426028 w 1834571"/>
                  <a:gd name="connsiteY40" fmla="*/ 1970314 h 2253342"/>
                  <a:gd name="connsiteX41" fmla="*/ 1469571 w 1834571"/>
                  <a:gd name="connsiteY41" fmla="*/ 1905000 h 2253342"/>
                  <a:gd name="connsiteX42" fmla="*/ 1513114 w 1834571"/>
                  <a:gd name="connsiteY42" fmla="*/ 1839685 h 2253342"/>
                  <a:gd name="connsiteX43" fmla="*/ 1534885 w 1834571"/>
                  <a:gd name="connsiteY43" fmla="*/ 1807028 h 2253342"/>
                  <a:gd name="connsiteX44" fmla="*/ 1611085 w 1834571"/>
                  <a:gd name="connsiteY44" fmla="*/ 1730828 h 2253342"/>
                  <a:gd name="connsiteX45" fmla="*/ 1632857 w 1834571"/>
                  <a:gd name="connsiteY45" fmla="*/ 1709057 h 2253342"/>
                  <a:gd name="connsiteX46" fmla="*/ 1654628 w 1834571"/>
                  <a:gd name="connsiteY46" fmla="*/ 1676400 h 2253342"/>
                  <a:gd name="connsiteX47" fmla="*/ 1676400 w 1834571"/>
                  <a:gd name="connsiteY47" fmla="*/ 1654628 h 2253342"/>
                  <a:gd name="connsiteX48" fmla="*/ 1719942 w 1834571"/>
                  <a:gd name="connsiteY48" fmla="*/ 1578428 h 2253342"/>
                  <a:gd name="connsiteX49" fmla="*/ 1774371 w 1834571"/>
                  <a:gd name="connsiteY49" fmla="*/ 1513114 h 2253342"/>
                  <a:gd name="connsiteX50" fmla="*/ 1817914 w 1834571"/>
                  <a:gd name="connsiteY50" fmla="*/ 1447800 h 2253342"/>
                  <a:gd name="connsiteX51" fmla="*/ 1817914 w 1834571"/>
                  <a:gd name="connsiteY51" fmla="*/ 1251857 h 2253342"/>
                  <a:gd name="connsiteX52" fmla="*/ 1796142 w 1834571"/>
                  <a:gd name="connsiteY52" fmla="*/ 1175657 h 2253342"/>
                  <a:gd name="connsiteX53" fmla="*/ 1774371 w 1834571"/>
                  <a:gd name="connsiteY53" fmla="*/ 1066800 h 2253342"/>
                  <a:gd name="connsiteX54" fmla="*/ 1741714 w 1834571"/>
                  <a:gd name="connsiteY54" fmla="*/ 957942 h 2253342"/>
                  <a:gd name="connsiteX55" fmla="*/ 1719942 w 1834571"/>
                  <a:gd name="connsiteY55" fmla="*/ 936171 h 2253342"/>
                  <a:gd name="connsiteX56" fmla="*/ 1687285 w 1834571"/>
                  <a:gd name="connsiteY56" fmla="*/ 881742 h 2253342"/>
                  <a:gd name="connsiteX57" fmla="*/ 1621971 w 1834571"/>
                  <a:gd name="connsiteY57" fmla="*/ 783771 h 2253342"/>
                  <a:gd name="connsiteX58" fmla="*/ 1600200 w 1834571"/>
                  <a:gd name="connsiteY58" fmla="*/ 751114 h 2253342"/>
                  <a:gd name="connsiteX59" fmla="*/ 1590059 w 1834571"/>
                  <a:gd name="connsiteY59" fmla="*/ 696685 h 2253342"/>
                  <a:gd name="connsiteX60" fmla="*/ 1579422 w 1834571"/>
                  <a:gd name="connsiteY60" fmla="*/ 653142 h 2253342"/>
                  <a:gd name="connsiteX61" fmla="*/ 1562970 w 1834571"/>
                  <a:gd name="connsiteY61" fmla="*/ 620485 h 2253342"/>
                  <a:gd name="connsiteX62" fmla="*/ 1480457 w 1834571"/>
                  <a:gd name="connsiteY62" fmla="*/ 544285 h 2253342"/>
                  <a:gd name="connsiteX63" fmla="*/ 1458685 w 1834571"/>
                  <a:gd name="connsiteY63" fmla="*/ 478971 h 2253342"/>
                  <a:gd name="connsiteX64" fmla="*/ 1447800 w 1834571"/>
                  <a:gd name="connsiteY64" fmla="*/ 446314 h 2253342"/>
                  <a:gd name="connsiteX65" fmla="*/ 1393371 w 1834571"/>
                  <a:gd name="connsiteY65" fmla="*/ 391885 h 2253342"/>
                  <a:gd name="connsiteX66" fmla="*/ 1338942 w 1834571"/>
                  <a:gd name="connsiteY66" fmla="*/ 337457 h 2253342"/>
                  <a:gd name="connsiteX67" fmla="*/ 1317171 w 1834571"/>
                  <a:gd name="connsiteY67" fmla="*/ 315685 h 2253342"/>
                  <a:gd name="connsiteX68" fmla="*/ 1251857 w 1834571"/>
                  <a:gd name="connsiteY68" fmla="*/ 293914 h 2253342"/>
                  <a:gd name="connsiteX69" fmla="*/ 1219200 w 1834571"/>
                  <a:gd name="connsiteY69" fmla="*/ 283028 h 2253342"/>
                  <a:gd name="connsiteX70" fmla="*/ 1143000 w 1834571"/>
                  <a:gd name="connsiteY70" fmla="*/ 261257 h 2253342"/>
                  <a:gd name="connsiteX71" fmla="*/ 1088571 w 1834571"/>
                  <a:gd name="connsiteY71" fmla="*/ 217714 h 2253342"/>
                  <a:gd name="connsiteX72" fmla="*/ 1034142 w 1834571"/>
                  <a:gd name="connsiteY72" fmla="*/ 174171 h 2253342"/>
                  <a:gd name="connsiteX73" fmla="*/ 1001485 w 1834571"/>
                  <a:gd name="connsiteY73" fmla="*/ 163285 h 2253342"/>
                  <a:gd name="connsiteX74" fmla="*/ 968828 w 1834571"/>
                  <a:gd name="connsiteY74" fmla="*/ 141514 h 2253342"/>
                  <a:gd name="connsiteX75" fmla="*/ 936171 w 1834571"/>
                  <a:gd name="connsiteY75" fmla="*/ 130628 h 2253342"/>
                  <a:gd name="connsiteX76" fmla="*/ 838200 w 1834571"/>
                  <a:gd name="connsiteY76" fmla="*/ 76200 h 2253342"/>
                  <a:gd name="connsiteX77" fmla="*/ 783771 w 1834571"/>
                  <a:gd name="connsiteY77" fmla="*/ 32657 h 2253342"/>
                  <a:gd name="connsiteX78" fmla="*/ 642257 w 1834571"/>
                  <a:gd name="connsiteY78" fmla="*/ 0 h 2253342"/>
                  <a:gd name="connsiteX79" fmla="*/ 489857 w 1834571"/>
                  <a:gd name="connsiteY79" fmla="*/ 21771 h 2253342"/>
                  <a:gd name="connsiteX80" fmla="*/ 468085 w 1834571"/>
                  <a:gd name="connsiteY80" fmla="*/ 43542 h 2253342"/>
                  <a:gd name="connsiteX81" fmla="*/ 435428 w 1834571"/>
                  <a:gd name="connsiteY81" fmla="*/ 97971 h 2253342"/>
                  <a:gd name="connsiteX82" fmla="*/ 424542 w 1834571"/>
                  <a:gd name="connsiteY82" fmla="*/ 130628 h 2253342"/>
                  <a:gd name="connsiteX83" fmla="*/ 402771 w 1834571"/>
                  <a:gd name="connsiteY83" fmla="*/ 163285 h 2253342"/>
                  <a:gd name="connsiteX84" fmla="*/ 391885 w 1834571"/>
                  <a:gd name="connsiteY84" fmla="*/ 217714 h 2253342"/>
                  <a:gd name="connsiteX85" fmla="*/ 381000 w 1834571"/>
                  <a:gd name="connsiteY85" fmla="*/ 250371 h 2253342"/>
                  <a:gd name="connsiteX86" fmla="*/ 370114 w 1834571"/>
                  <a:gd name="connsiteY86" fmla="*/ 293914 h 2253342"/>
                  <a:gd name="connsiteX87" fmla="*/ 337457 w 1834571"/>
                  <a:gd name="connsiteY87" fmla="*/ 348342 h 2253342"/>
                  <a:gd name="connsiteX0" fmla="*/ 337747 w 1834861"/>
                  <a:gd name="connsiteY0" fmla="*/ 348342 h 2253342"/>
                  <a:gd name="connsiteX1" fmla="*/ 337747 w 1834861"/>
                  <a:gd name="connsiteY1" fmla="*/ 348342 h 2253342"/>
                  <a:gd name="connsiteX2" fmla="*/ 250661 w 1834861"/>
                  <a:gd name="connsiteY2" fmla="*/ 457200 h 2253342"/>
                  <a:gd name="connsiteX3" fmla="*/ 239775 w 1834861"/>
                  <a:gd name="connsiteY3" fmla="*/ 489857 h 2253342"/>
                  <a:gd name="connsiteX4" fmla="*/ 207118 w 1834861"/>
                  <a:gd name="connsiteY4" fmla="*/ 511628 h 2253342"/>
                  <a:gd name="connsiteX5" fmla="*/ 185347 w 1834861"/>
                  <a:gd name="connsiteY5" fmla="*/ 533400 h 2253342"/>
                  <a:gd name="connsiteX6" fmla="*/ 141804 w 1834861"/>
                  <a:gd name="connsiteY6" fmla="*/ 598714 h 2253342"/>
                  <a:gd name="connsiteX7" fmla="*/ 65604 w 1834861"/>
                  <a:gd name="connsiteY7" fmla="*/ 685800 h 2253342"/>
                  <a:gd name="connsiteX8" fmla="*/ 79704 w 1834861"/>
                  <a:gd name="connsiteY8" fmla="*/ 781070 h 2253342"/>
                  <a:gd name="connsiteX9" fmla="*/ 290 w 1834861"/>
                  <a:gd name="connsiteY9" fmla="*/ 762000 h 2253342"/>
                  <a:gd name="connsiteX10" fmla="*/ 51401 w 1834861"/>
                  <a:gd name="connsiteY10" fmla="*/ 877906 h 2253342"/>
                  <a:gd name="connsiteX11" fmla="*/ 62286 w 1834861"/>
                  <a:gd name="connsiteY11" fmla="*/ 1001173 h 2253342"/>
                  <a:gd name="connsiteX12" fmla="*/ 65604 w 1834861"/>
                  <a:gd name="connsiteY12" fmla="*/ 1175657 h 2253342"/>
                  <a:gd name="connsiteX13" fmla="*/ 141804 w 1834861"/>
                  <a:gd name="connsiteY13" fmla="*/ 1251857 h 2253342"/>
                  <a:gd name="connsiteX14" fmla="*/ 185347 w 1834861"/>
                  <a:gd name="connsiteY14" fmla="*/ 1306285 h 2253342"/>
                  <a:gd name="connsiteX15" fmla="*/ 196232 w 1834861"/>
                  <a:gd name="connsiteY15" fmla="*/ 1338942 h 2253342"/>
                  <a:gd name="connsiteX16" fmla="*/ 174461 w 1834861"/>
                  <a:gd name="connsiteY16" fmla="*/ 1534885 h 2253342"/>
                  <a:gd name="connsiteX17" fmla="*/ 163575 w 1834861"/>
                  <a:gd name="connsiteY17" fmla="*/ 1567542 h 2253342"/>
                  <a:gd name="connsiteX18" fmla="*/ 174461 w 1834861"/>
                  <a:gd name="connsiteY18" fmla="*/ 1709057 h 2253342"/>
                  <a:gd name="connsiteX19" fmla="*/ 196232 w 1834861"/>
                  <a:gd name="connsiteY19" fmla="*/ 1741714 h 2253342"/>
                  <a:gd name="connsiteX20" fmla="*/ 239775 w 1834861"/>
                  <a:gd name="connsiteY20" fmla="*/ 1785257 h 2253342"/>
                  <a:gd name="connsiteX21" fmla="*/ 261547 w 1834861"/>
                  <a:gd name="connsiteY21" fmla="*/ 1807028 h 2253342"/>
                  <a:gd name="connsiteX22" fmla="*/ 283318 w 1834861"/>
                  <a:gd name="connsiteY22" fmla="*/ 1828800 h 2253342"/>
                  <a:gd name="connsiteX23" fmla="*/ 315975 w 1834861"/>
                  <a:gd name="connsiteY23" fmla="*/ 1850571 h 2253342"/>
                  <a:gd name="connsiteX24" fmla="*/ 359518 w 1834861"/>
                  <a:gd name="connsiteY24" fmla="*/ 1905000 h 2253342"/>
                  <a:gd name="connsiteX25" fmla="*/ 381290 w 1834861"/>
                  <a:gd name="connsiteY25" fmla="*/ 1937657 h 2253342"/>
                  <a:gd name="connsiteX26" fmla="*/ 457490 w 1834861"/>
                  <a:gd name="connsiteY26" fmla="*/ 2002971 h 2253342"/>
                  <a:gd name="connsiteX27" fmla="*/ 544575 w 1834861"/>
                  <a:gd name="connsiteY27" fmla="*/ 2079171 h 2253342"/>
                  <a:gd name="connsiteX28" fmla="*/ 566347 w 1834861"/>
                  <a:gd name="connsiteY28" fmla="*/ 2100942 h 2253342"/>
                  <a:gd name="connsiteX29" fmla="*/ 631661 w 1834861"/>
                  <a:gd name="connsiteY29" fmla="*/ 2122714 h 2253342"/>
                  <a:gd name="connsiteX30" fmla="*/ 664318 w 1834861"/>
                  <a:gd name="connsiteY30" fmla="*/ 2133600 h 2253342"/>
                  <a:gd name="connsiteX31" fmla="*/ 740518 w 1834861"/>
                  <a:gd name="connsiteY31" fmla="*/ 2177142 h 2253342"/>
                  <a:gd name="connsiteX32" fmla="*/ 838490 w 1834861"/>
                  <a:gd name="connsiteY32" fmla="*/ 2198914 h 2253342"/>
                  <a:gd name="connsiteX33" fmla="*/ 925575 w 1834861"/>
                  <a:gd name="connsiteY33" fmla="*/ 2220685 h 2253342"/>
                  <a:gd name="connsiteX34" fmla="*/ 990890 w 1834861"/>
                  <a:gd name="connsiteY34" fmla="*/ 2242457 h 2253342"/>
                  <a:gd name="connsiteX35" fmla="*/ 1023547 w 1834861"/>
                  <a:gd name="connsiteY35" fmla="*/ 2253342 h 2253342"/>
                  <a:gd name="connsiteX36" fmla="*/ 1165061 w 1834861"/>
                  <a:gd name="connsiteY36" fmla="*/ 2242457 h 2253342"/>
                  <a:gd name="connsiteX37" fmla="*/ 1230375 w 1834861"/>
                  <a:gd name="connsiteY37" fmla="*/ 2177142 h 2253342"/>
                  <a:gd name="connsiteX38" fmla="*/ 1284804 w 1834861"/>
                  <a:gd name="connsiteY38" fmla="*/ 2122714 h 2253342"/>
                  <a:gd name="connsiteX39" fmla="*/ 1306575 w 1834861"/>
                  <a:gd name="connsiteY39" fmla="*/ 2090057 h 2253342"/>
                  <a:gd name="connsiteX40" fmla="*/ 1361004 w 1834861"/>
                  <a:gd name="connsiteY40" fmla="*/ 2035628 h 2253342"/>
                  <a:gd name="connsiteX41" fmla="*/ 1426318 w 1834861"/>
                  <a:gd name="connsiteY41" fmla="*/ 1970314 h 2253342"/>
                  <a:gd name="connsiteX42" fmla="*/ 1469861 w 1834861"/>
                  <a:gd name="connsiteY42" fmla="*/ 1905000 h 2253342"/>
                  <a:gd name="connsiteX43" fmla="*/ 1513404 w 1834861"/>
                  <a:gd name="connsiteY43" fmla="*/ 1839685 h 2253342"/>
                  <a:gd name="connsiteX44" fmla="*/ 1535175 w 1834861"/>
                  <a:gd name="connsiteY44" fmla="*/ 1807028 h 2253342"/>
                  <a:gd name="connsiteX45" fmla="*/ 1611375 w 1834861"/>
                  <a:gd name="connsiteY45" fmla="*/ 1730828 h 2253342"/>
                  <a:gd name="connsiteX46" fmla="*/ 1633147 w 1834861"/>
                  <a:gd name="connsiteY46" fmla="*/ 1709057 h 2253342"/>
                  <a:gd name="connsiteX47" fmla="*/ 1654918 w 1834861"/>
                  <a:gd name="connsiteY47" fmla="*/ 1676400 h 2253342"/>
                  <a:gd name="connsiteX48" fmla="*/ 1676690 w 1834861"/>
                  <a:gd name="connsiteY48" fmla="*/ 1654628 h 2253342"/>
                  <a:gd name="connsiteX49" fmla="*/ 1720232 w 1834861"/>
                  <a:gd name="connsiteY49" fmla="*/ 1578428 h 2253342"/>
                  <a:gd name="connsiteX50" fmla="*/ 1774661 w 1834861"/>
                  <a:gd name="connsiteY50" fmla="*/ 1513114 h 2253342"/>
                  <a:gd name="connsiteX51" fmla="*/ 1818204 w 1834861"/>
                  <a:gd name="connsiteY51" fmla="*/ 1447800 h 2253342"/>
                  <a:gd name="connsiteX52" fmla="*/ 1818204 w 1834861"/>
                  <a:gd name="connsiteY52" fmla="*/ 1251857 h 2253342"/>
                  <a:gd name="connsiteX53" fmla="*/ 1796432 w 1834861"/>
                  <a:gd name="connsiteY53" fmla="*/ 1175657 h 2253342"/>
                  <a:gd name="connsiteX54" fmla="*/ 1774661 w 1834861"/>
                  <a:gd name="connsiteY54" fmla="*/ 1066800 h 2253342"/>
                  <a:gd name="connsiteX55" fmla="*/ 1742004 w 1834861"/>
                  <a:gd name="connsiteY55" fmla="*/ 957942 h 2253342"/>
                  <a:gd name="connsiteX56" fmla="*/ 1720232 w 1834861"/>
                  <a:gd name="connsiteY56" fmla="*/ 936171 h 2253342"/>
                  <a:gd name="connsiteX57" fmla="*/ 1687575 w 1834861"/>
                  <a:gd name="connsiteY57" fmla="*/ 881742 h 2253342"/>
                  <a:gd name="connsiteX58" fmla="*/ 1622261 w 1834861"/>
                  <a:gd name="connsiteY58" fmla="*/ 783771 h 2253342"/>
                  <a:gd name="connsiteX59" fmla="*/ 1600490 w 1834861"/>
                  <a:gd name="connsiteY59" fmla="*/ 751114 h 2253342"/>
                  <a:gd name="connsiteX60" fmla="*/ 1590349 w 1834861"/>
                  <a:gd name="connsiteY60" fmla="*/ 696685 h 2253342"/>
                  <a:gd name="connsiteX61" fmla="*/ 1579712 w 1834861"/>
                  <a:gd name="connsiteY61" fmla="*/ 653142 h 2253342"/>
                  <a:gd name="connsiteX62" fmla="*/ 1563260 w 1834861"/>
                  <a:gd name="connsiteY62" fmla="*/ 620485 h 2253342"/>
                  <a:gd name="connsiteX63" fmla="*/ 1480747 w 1834861"/>
                  <a:gd name="connsiteY63" fmla="*/ 544285 h 2253342"/>
                  <a:gd name="connsiteX64" fmla="*/ 1458975 w 1834861"/>
                  <a:gd name="connsiteY64" fmla="*/ 478971 h 2253342"/>
                  <a:gd name="connsiteX65" fmla="*/ 1448090 w 1834861"/>
                  <a:gd name="connsiteY65" fmla="*/ 446314 h 2253342"/>
                  <a:gd name="connsiteX66" fmla="*/ 1393661 w 1834861"/>
                  <a:gd name="connsiteY66" fmla="*/ 391885 h 2253342"/>
                  <a:gd name="connsiteX67" fmla="*/ 1339232 w 1834861"/>
                  <a:gd name="connsiteY67" fmla="*/ 337457 h 2253342"/>
                  <a:gd name="connsiteX68" fmla="*/ 1317461 w 1834861"/>
                  <a:gd name="connsiteY68" fmla="*/ 315685 h 2253342"/>
                  <a:gd name="connsiteX69" fmla="*/ 1252147 w 1834861"/>
                  <a:gd name="connsiteY69" fmla="*/ 293914 h 2253342"/>
                  <a:gd name="connsiteX70" fmla="*/ 1219490 w 1834861"/>
                  <a:gd name="connsiteY70" fmla="*/ 283028 h 2253342"/>
                  <a:gd name="connsiteX71" fmla="*/ 1143290 w 1834861"/>
                  <a:gd name="connsiteY71" fmla="*/ 261257 h 2253342"/>
                  <a:gd name="connsiteX72" fmla="*/ 1088861 w 1834861"/>
                  <a:gd name="connsiteY72" fmla="*/ 217714 h 2253342"/>
                  <a:gd name="connsiteX73" fmla="*/ 1034432 w 1834861"/>
                  <a:gd name="connsiteY73" fmla="*/ 174171 h 2253342"/>
                  <a:gd name="connsiteX74" fmla="*/ 1001775 w 1834861"/>
                  <a:gd name="connsiteY74" fmla="*/ 163285 h 2253342"/>
                  <a:gd name="connsiteX75" fmla="*/ 969118 w 1834861"/>
                  <a:gd name="connsiteY75" fmla="*/ 141514 h 2253342"/>
                  <a:gd name="connsiteX76" fmla="*/ 936461 w 1834861"/>
                  <a:gd name="connsiteY76" fmla="*/ 130628 h 2253342"/>
                  <a:gd name="connsiteX77" fmla="*/ 838490 w 1834861"/>
                  <a:gd name="connsiteY77" fmla="*/ 76200 h 2253342"/>
                  <a:gd name="connsiteX78" fmla="*/ 784061 w 1834861"/>
                  <a:gd name="connsiteY78" fmla="*/ 32657 h 2253342"/>
                  <a:gd name="connsiteX79" fmla="*/ 642547 w 1834861"/>
                  <a:gd name="connsiteY79" fmla="*/ 0 h 2253342"/>
                  <a:gd name="connsiteX80" fmla="*/ 490147 w 1834861"/>
                  <a:gd name="connsiteY80" fmla="*/ 21771 h 2253342"/>
                  <a:gd name="connsiteX81" fmla="*/ 468375 w 1834861"/>
                  <a:gd name="connsiteY81" fmla="*/ 43542 h 2253342"/>
                  <a:gd name="connsiteX82" fmla="*/ 435718 w 1834861"/>
                  <a:gd name="connsiteY82" fmla="*/ 97971 h 2253342"/>
                  <a:gd name="connsiteX83" fmla="*/ 424832 w 1834861"/>
                  <a:gd name="connsiteY83" fmla="*/ 130628 h 2253342"/>
                  <a:gd name="connsiteX84" fmla="*/ 403061 w 1834861"/>
                  <a:gd name="connsiteY84" fmla="*/ 163285 h 2253342"/>
                  <a:gd name="connsiteX85" fmla="*/ 392175 w 1834861"/>
                  <a:gd name="connsiteY85" fmla="*/ 217714 h 2253342"/>
                  <a:gd name="connsiteX86" fmla="*/ 381290 w 1834861"/>
                  <a:gd name="connsiteY86" fmla="*/ 250371 h 2253342"/>
                  <a:gd name="connsiteX87" fmla="*/ 370404 w 1834861"/>
                  <a:gd name="connsiteY87" fmla="*/ 293914 h 2253342"/>
                  <a:gd name="connsiteX88" fmla="*/ 337747 w 1834861"/>
                  <a:gd name="connsiteY88" fmla="*/ 348342 h 2253342"/>
                  <a:gd name="connsiteX0" fmla="*/ 286816 w 1783930"/>
                  <a:gd name="connsiteY0" fmla="*/ 348342 h 2253342"/>
                  <a:gd name="connsiteX1" fmla="*/ 286816 w 1783930"/>
                  <a:gd name="connsiteY1" fmla="*/ 348342 h 2253342"/>
                  <a:gd name="connsiteX2" fmla="*/ 199730 w 1783930"/>
                  <a:gd name="connsiteY2" fmla="*/ 457200 h 2253342"/>
                  <a:gd name="connsiteX3" fmla="*/ 188844 w 1783930"/>
                  <a:gd name="connsiteY3" fmla="*/ 489857 h 2253342"/>
                  <a:gd name="connsiteX4" fmla="*/ 156187 w 1783930"/>
                  <a:gd name="connsiteY4" fmla="*/ 511628 h 2253342"/>
                  <a:gd name="connsiteX5" fmla="*/ 134416 w 1783930"/>
                  <a:gd name="connsiteY5" fmla="*/ 533400 h 2253342"/>
                  <a:gd name="connsiteX6" fmla="*/ 90873 w 1783930"/>
                  <a:gd name="connsiteY6" fmla="*/ 598714 h 2253342"/>
                  <a:gd name="connsiteX7" fmla="*/ 14673 w 1783930"/>
                  <a:gd name="connsiteY7" fmla="*/ 685800 h 2253342"/>
                  <a:gd name="connsiteX8" fmla="*/ 28773 w 1783930"/>
                  <a:gd name="connsiteY8" fmla="*/ 781070 h 2253342"/>
                  <a:gd name="connsiteX9" fmla="*/ 470 w 1783930"/>
                  <a:gd name="connsiteY9" fmla="*/ 877906 h 2253342"/>
                  <a:gd name="connsiteX10" fmla="*/ 11355 w 1783930"/>
                  <a:gd name="connsiteY10" fmla="*/ 1001173 h 2253342"/>
                  <a:gd name="connsiteX11" fmla="*/ 14673 w 1783930"/>
                  <a:gd name="connsiteY11" fmla="*/ 1175657 h 2253342"/>
                  <a:gd name="connsiteX12" fmla="*/ 90873 w 1783930"/>
                  <a:gd name="connsiteY12" fmla="*/ 1251857 h 2253342"/>
                  <a:gd name="connsiteX13" fmla="*/ 134416 w 1783930"/>
                  <a:gd name="connsiteY13" fmla="*/ 1306285 h 2253342"/>
                  <a:gd name="connsiteX14" fmla="*/ 145301 w 1783930"/>
                  <a:gd name="connsiteY14" fmla="*/ 1338942 h 2253342"/>
                  <a:gd name="connsiteX15" fmla="*/ 123530 w 1783930"/>
                  <a:gd name="connsiteY15" fmla="*/ 1534885 h 2253342"/>
                  <a:gd name="connsiteX16" fmla="*/ 112644 w 1783930"/>
                  <a:gd name="connsiteY16" fmla="*/ 1567542 h 2253342"/>
                  <a:gd name="connsiteX17" fmla="*/ 123530 w 1783930"/>
                  <a:gd name="connsiteY17" fmla="*/ 1709057 h 2253342"/>
                  <a:gd name="connsiteX18" fmla="*/ 145301 w 1783930"/>
                  <a:gd name="connsiteY18" fmla="*/ 1741714 h 2253342"/>
                  <a:gd name="connsiteX19" fmla="*/ 188844 w 1783930"/>
                  <a:gd name="connsiteY19" fmla="*/ 1785257 h 2253342"/>
                  <a:gd name="connsiteX20" fmla="*/ 210616 w 1783930"/>
                  <a:gd name="connsiteY20" fmla="*/ 1807028 h 2253342"/>
                  <a:gd name="connsiteX21" fmla="*/ 232387 w 1783930"/>
                  <a:gd name="connsiteY21" fmla="*/ 1828800 h 2253342"/>
                  <a:gd name="connsiteX22" fmla="*/ 265044 w 1783930"/>
                  <a:gd name="connsiteY22" fmla="*/ 1850571 h 2253342"/>
                  <a:gd name="connsiteX23" fmla="*/ 308587 w 1783930"/>
                  <a:gd name="connsiteY23" fmla="*/ 1905000 h 2253342"/>
                  <a:gd name="connsiteX24" fmla="*/ 330359 w 1783930"/>
                  <a:gd name="connsiteY24" fmla="*/ 1937657 h 2253342"/>
                  <a:gd name="connsiteX25" fmla="*/ 406559 w 1783930"/>
                  <a:gd name="connsiteY25" fmla="*/ 2002971 h 2253342"/>
                  <a:gd name="connsiteX26" fmla="*/ 493644 w 1783930"/>
                  <a:gd name="connsiteY26" fmla="*/ 2079171 h 2253342"/>
                  <a:gd name="connsiteX27" fmla="*/ 515416 w 1783930"/>
                  <a:gd name="connsiteY27" fmla="*/ 2100942 h 2253342"/>
                  <a:gd name="connsiteX28" fmla="*/ 580730 w 1783930"/>
                  <a:gd name="connsiteY28" fmla="*/ 2122714 h 2253342"/>
                  <a:gd name="connsiteX29" fmla="*/ 613387 w 1783930"/>
                  <a:gd name="connsiteY29" fmla="*/ 2133600 h 2253342"/>
                  <a:gd name="connsiteX30" fmla="*/ 689587 w 1783930"/>
                  <a:gd name="connsiteY30" fmla="*/ 2177142 h 2253342"/>
                  <a:gd name="connsiteX31" fmla="*/ 787559 w 1783930"/>
                  <a:gd name="connsiteY31" fmla="*/ 2198914 h 2253342"/>
                  <a:gd name="connsiteX32" fmla="*/ 874644 w 1783930"/>
                  <a:gd name="connsiteY32" fmla="*/ 2220685 h 2253342"/>
                  <a:gd name="connsiteX33" fmla="*/ 939959 w 1783930"/>
                  <a:gd name="connsiteY33" fmla="*/ 2242457 h 2253342"/>
                  <a:gd name="connsiteX34" fmla="*/ 972616 w 1783930"/>
                  <a:gd name="connsiteY34" fmla="*/ 2253342 h 2253342"/>
                  <a:gd name="connsiteX35" fmla="*/ 1114130 w 1783930"/>
                  <a:gd name="connsiteY35" fmla="*/ 2242457 h 2253342"/>
                  <a:gd name="connsiteX36" fmla="*/ 1179444 w 1783930"/>
                  <a:gd name="connsiteY36" fmla="*/ 2177142 h 2253342"/>
                  <a:gd name="connsiteX37" fmla="*/ 1233873 w 1783930"/>
                  <a:gd name="connsiteY37" fmla="*/ 2122714 h 2253342"/>
                  <a:gd name="connsiteX38" fmla="*/ 1255644 w 1783930"/>
                  <a:gd name="connsiteY38" fmla="*/ 2090057 h 2253342"/>
                  <a:gd name="connsiteX39" fmla="*/ 1310073 w 1783930"/>
                  <a:gd name="connsiteY39" fmla="*/ 2035628 h 2253342"/>
                  <a:gd name="connsiteX40" fmla="*/ 1375387 w 1783930"/>
                  <a:gd name="connsiteY40" fmla="*/ 1970314 h 2253342"/>
                  <a:gd name="connsiteX41" fmla="*/ 1418930 w 1783930"/>
                  <a:gd name="connsiteY41" fmla="*/ 1905000 h 2253342"/>
                  <a:gd name="connsiteX42" fmla="*/ 1462473 w 1783930"/>
                  <a:gd name="connsiteY42" fmla="*/ 1839685 h 2253342"/>
                  <a:gd name="connsiteX43" fmla="*/ 1484244 w 1783930"/>
                  <a:gd name="connsiteY43" fmla="*/ 1807028 h 2253342"/>
                  <a:gd name="connsiteX44" fmla="*/ 1560444 w 1783930"/>
                  <a:gd name="connsiteY44" fmla="*/ 1730828 h 2253342"/>
                  <a:gd name="connsiteX45" fmla="*/ 1582216 w 1783930"/>
                  <a:gd name="connsiteY45" fmla="*/ 1709057 h 2253342"/>
                  <a:gd name="connsiteX46" fmla="*/ 1603987 w 1783930"/>
                  <a:gd name="connsiteY46" fmla="*/ 1676400 h 2253342"/>
                  <a:gd name="connsiteX47" fmla="*/ 1625759 w 1783930"/>
                  <a:gd name="connsiteY47" fmla="*/ 1654628 h 2253342"/>
                  <a:gd name="connsiteX48" fmla="*/ 1669301 w 1783930"/>
                  <a:gd name="connsiteY48" fmla="*/ 1578428 h 2253342"/>
                  <a:gd name="connsiteX49" fmla="*/ 1723730 w 1783930"/>
                  <a:gd name="connsiteY49" fmla="*/ 1513114 h 2253342"/>
                  <a:gd name="connsiteX50" fmla="*/ 1767273 w 1783930"/>
                  <a:gd name="connsiteY50" fmla="*/ 1447800 h 2253342"/>
                  <a:gd name="connsiteX51" fmla="*/ 1767273 w 1783930"/>
                  <a:gd name="connsiteY51" fmla="*/ 1251857 h 2253342"/>
                  <a:gd name="connsiteX52" fmla="*/ 1745501 w 1783930"/>
                  <a:gd name="connsiteY52" fmla="*/ 1175657 h 2253342"/>
                  <a:gd name="connsiteX53" fmla="*/ 1723730 w 1783930"/>
                  <a:gd name="connsiteY53" fmla="*/ 1066800 h 2253342"/>
                  <a:gd name="connsiteX54" fmla="*/ 1691073 w 1783930"/>
                  <a:gd name="connsiteY54" fmla="*/ 957942 h 2253342"/>
                  <a:gd name="connsiteX55" fmla="*/ 1669301 w 1783930"/>
                  <a:gd name="connsiteY55" fmla="*/ 936171 h 2253342"/>
                  <a:gd name="connsiteX56" fmla="*/ 1636644 w 1783930"/>
                  <a:gd name="connsiteY56" fmla="*/ 881742 h 2253342"/>
                  <a:gd name="connsiteX57" fmla="*/ 1571330 w 1783930"/>
                  <a:gd name="connsiteY57" fmla="*/ 783771 h 2253342"/>
                  <a:gd name="connsiteX58" fmla="*/ 1549559 w 1783930"/>
                  <a:gd name="connsiteY58" fmla="*/ 751114 h 2253342"/>
                  <a:gd name="connsiteX59" fmla="*/ 1539418 w 1783930"/>
                  <a:gd name="connsiteY59" fmla="*/ 696685 h 2253342"/>
                  <a:gd name="connsiteX60" fmla="*/ 1528781 w 1783930"/>
                  <a:gd name="connsiteY60" fmla="*/ 653142 h 2253342"/>
                  <a:gd name="connsiteX61" fmla="*/ 1512329 w 1783930"/>
                  <a:gd name="connsiteY61" fmla="*/ 620485 h 2253342"/>
                  <a:gd name="connsiteX62" fmla="*/ 1429816 w 1783930"/>
                  <a:gd name="connsiteY62" fmla="*/ 544285 h 2253342"/>
                  <a:gd name="connsiteX63" fmla="*/ 1408044 w 1783930"/>
                  <a:gd name="connsiteY63" fmla="*/ 478971 h 2253342"/>
                  <a:gd name="connsiteX64" fmla="*/ 1397159 w 1783930"/>
                  <a:gd name="connsiteY64" fmla="*/ 446314 h 2253342"/>
                  <a:gd name="connsiteX65" fmla="*/ 1342730 w 1783930"/>
                  <a:gd name="connsiteY65" fmla="*/ 391885 h 2253342"/>
                  <a:gd name="connsiteX66" fmla="*/ 1288301 w 1783930"/>
                  <a:gd name="connsiteY66" fmla="*/ 337457 h 2253342"/>
                  <a:gd name="connsiteX67" fmla="*/ 1266530 w 1783930"/>
                  <a:gd name="connsiteY67" fmla="*/ 315685 h 2253342"/>
                  <a:gd name="connsiteX68" fmla="*/ 1201216 w 1783930"/>
                  <a:gd name="connsiteY68" fmla="*/ 293914 h 2253342"/>
                  <a:gd name="connsiteX69" fmla="*/ 1168559 w 1783930"/>
                  <a:gd name="connsiteY69" fmla="*/ 283028 h 2253342"/>
                  <a:gd name="connsiteX70" fmla="*/ 1092359 w 1783930"/>
                  <a:gd name="connsiteY70" fmla="*/ 261257 h 2253342"/>
                  <a:gd name="connsiteX71" fmla="*/ 1037930 w 1783930"/>
                  <a:gd name="connsiteY71" fmla="*/ 217714 h 2253342"/>
                  <a:gd name="connsiteX72" fmla="*/ 983501 w 1783930"/>
                  <a:gd name="connsiteY72" fmla="*/ 174171 h 2253342"/>
                  <a:gd name="connsiteX73" fmla="*/ 950844 w 1783930"/>
                  <a:gd name="connsiteY73" fmla="*/ 163285 h 2253342"/>
                  <a:gd name="connsiteX74" fmla="*/ 918187 w 1783930"/>
                  <a:gd name="connsiteY74" fmla="*/ 141514 h 2253342"/>
                  <a:gd name="connsiteX75" fmla="*/ 885530 w 1783930"/>
                  <a:gd name="connsiteY75" fmla="*/ 130628 h 2253342"/>
                  <a:gd name="connsiteX76" fmla="*/ 787559 w 1783930"/>
                  <a:gd name="connsiteY76" fmla="*/ 76200 h 2253342"/>
                  <a:gd name="connsiteX77" fmla="*/ 733130 w 1783930"/>
                  <a:gd name="connsiteY77" fmla="*/ 32657 h 2253342"/>
                  <a:gd name="connsiteX78" fmla="*/ 591616 w 1783930"/>
                  <a:gd name="connsiteY78" fmla="*/ 0 h 2253342"/>
                  <a:gd name="connsiteX79" fmla="*/ 439216 w 1783930"/>
                  <a:gd name="connsiteY79" fmla="*/ 21771 h 2253342"/>
                  <a:gd name="connsiteX80" fmla="*/ 417444 w 1783930"/>
                  <a:gd name="connsiteY80" fmla="*/ 43542 h 2253342"/>
                  <a:gd name="connsiteX81" fmla="*/ 384787 w 1783930"/>
                  <a:gd name="connsiteY81" fmla="*/ 97971 h 2253342"/>
                  <a:gd name="connsiteX82" fmla="*/ 373901 w 1783930"/>
                  <a:gd name="connsiteY82" fmla="*/ 130628 h 2253342"/>
                  <a:gd name="connsiteX83" fmla="*/ 352130 w 1783930"/>
                  <a:gd name="connsiteY83" fmla="*/ 163285 h 2253342"/>
                  <a:gd name="connsiteX84" fmla="*/ 341244 w 1783930"/>
                  <a:gd name="connsiteY84" fmla="*/ 217714 h 2253342"/>
                  <a:gd name="connsiteX85" fmla="*/ 330359 w 1783930"/>
                  <a:gd name="connsiteY85" fmla="*/ 250371 h 2253342"/>
                  <a:gd name="connsiteX86" fmla="*/ 319473 w 1783930"/>
                  <a:gd name="connsiteY86" fmla="*/ 293914 h 2253342"/>
                  <a:gd name="connsiteX87" fmla="*/ 286816 w 1783930"/>
                  <a:gd name="connsiteY87" fmla="*/ 348342 h 2253342"/>
                  <a:gd name="connsiteX0" fmla="*/ 286816 w 1783930"/>
                  <a:gd name="connsiteY0" fmla="*/ 348342 h 2253342"/>
                  <a:gd name="connsiteX1" fmla="*/ 286816 w 1783930"/>
                  <a:gd name="connsiteY1" fmla="*/ 348342 h 2253342"/>
                  <a:gd name="connsiteX2" fmla="*/ 199730 w 1783930"/>
                  <a:gd name="connsiteY2" fmla="*/ 457200 h 2253342"/>
                  <a:gd name="connsiteX3" fmla="*/ 188844 w 1783930"/>
                  <a:gd name="connsiteY3" fmla="*/ 489857 h 2253342"/>
                  <a:gd name="connsiteX4" fmla="*/ 156187 w 1783930"/>
                  <a:gd name="connsiteY4" fmla="*/ 511628 h 2253342"/>
                  <a:gd name="connsiteX5" fmla="*/ 134416 w 1783930"/>
                  <a:gd name="connsiteY5" fmla="*/ 533400 h 2253342"/>
                  <a:gd name="connsiteX6" fmla="*/ 90873 w 1783930"/>
                  <a:gd name="connsiteY6" fmla="*/ 598714 h 2253342"/>
                  <a:gd name="connsiteX7" fmla="*/ 14673 w 1783930"/>
                  <a:gd name="connsiteY7" fmla="*/ 685800 h 2253342"/>
                  <a:gd name="connsiteX8" fmla="*/ 28773 w 1783930"/>
                  <a:gd name="connsiteY8" fmla="*/ 781070 h 2253342"/>
                  <a:gd name="connsiteX9" fmla="*/ 470 w 1783930"/>
                  <a:gd name="connsiteY9" fmla="*/ 877906 h 2253342"/>
                  <a:gd name="connsiteX10" fmla="*/ 11355 w 1783930"/>
                  <a:gd name="connsiteY10" fmla="*/ 1001173 h 2253342"/>
                  <a:gd name="connsiteX11" fmla="*/ 14673 w 1783930"/>
                  <a:gd name="connsiteY11" fmla="*/ 1175657 h 2253342"/>
                  <a:gd name="connsiteX12" fmla="*/ 90873 w 1783930"/>
                  <a:gd name="connsiteY12" fmla="*/ 1251857 h 2253342"/>
                  <a:gd name="connsiteX13" fmla="*/ 134416 w 1783930"/>
                  <a:gd name="connsiteY13" fmla="*/ 1306285 h 2253342"/>
                  <a:gd name="connsiteX14" fmla="*/ 145301 w 1783930"/>
                  <a:gd name="connsiteY14" fmla="*/ 1338942 h 2253342"/>
                  <a:gd name="connsiteX15" fmla="*/ 123530 w 1783930"/>
                  <a:gd name="connsiteY15" fmla="*/ 1534885 h 2253342"/>
                  <a:gd name="connsiteX16" fmla="*/ 112644 w 1783930"/>
                  <a:gd name="connsiteY16" fmla="*/ 1567542 h 2253342"/>
                  <a:gd name="connsiteX17" fmla="*/ 123530 w 1783930"/>
                  <a:gd name="connsiteY17" fmla="*/ 1709057 h 2253342"/>
                  <a:gd name="connsiteX18" fmla="*/ 145301 w 1783930"/>
                  <a:gd name="connsiteY18" fmla="*/ 1741714 h 2253342"/>
                  <a:gd name="connsiteX19" fmla="*/ 188844 w 1783930"/>
                  <a:gd name="connsiteY19" fmla="*/ 1785257 h 2253342"/>
                  <a:gd name="connsiteX20" fmla="*/ 210616 w 1783930"/>
                  <a:gd name="connsiteY20" fmla="*/ 1807028 h 2253342"/>
                  <a:gd name="connsiteX21" fmla="*/ 232387 w 1783930"/>
                  <a:gd name="connsiteY21" fmla="*/ 1828800 h 2253342"/>
                  <a:gd name="connsiteX22" fmla="*/ 265044 w 1783930"/>
                  <a:gd name="connsiteY22" fmla="*/ 1850571 h 2253342"/>
                  <a:gd name="connsiteX23" fmla="*/ 308587 w 1783930"/>
                  <a:gd name="connsiteY23" fmla="*/ 1905000 h 2253342"/>
                  <a:gd name="connsiteX24" fmla="*/ 330359 w 1783930"/>
                  <a:gd name="connsiteY24" fmla="*/ 1937657 h 2253342"/>
                  <a:gd name="connsiteX25" fmla="*/ 406559 w 1783930"/>
                  <a:gd name="connsiteY25" fmla="*/ 2002971 h 2253342"/>
                  <a:gd name="connsiteX26" fmla="*/ 493644 w 1783930"/>
                  <a:gd name="connsiteY26" fmla="*/ 2079171 h 2253342"/>
                  <a:gd name="connsiteX27" fmla="*/ 515416 w 1783930"/>
                  <a:gd name="connsiteY27" fmla="*/ 2100942 h 2253342"/>
                  <a:gd name="connsiteX28" fmla="*/ 580730 w 1783930"/>
                  <a:gd name="connsiteY28" fmla="*/ 2122714 h 2253342"/>
                  <a:gd name="connsiteX29" fmla="*/ 613387 w 1783930"/>
                  <a:gd name="connsiteY29" fmla="*/ 2133600 h 2253342"/>
                  <a:gd name="connsiteX30" fmla="*/ 689587 w 1783930"/>
                  <a:gd name="connsiteY30" fmla="*/ 2177142 h 2253342"/>
                  <a:gd name="connsiteX31" fmla="*/ 787559 w 1783930"/>
                  <a:gd name="connsiteY31" fmla="*/ 2198914 h 2253342"/>
                  <a:gd name="connsiteX32" fmla="*/ 874644 w 1783930"/>
                  <a:gd name="connsiteY32" fmla="*/ 2220685 h 2253342"/>
                  <a:gd name="connsiteX33" fmla="*/ 939959 w 1783930"/>
                  <a:gd name="connsiteY33" fmla="*/ 2242457 h 2253342"/>
                  <a:gd name="connsiteX34" fmla="*/ 972616 w 1783930"/>
                  <a:gd name="connsiteY34" fmla="*/ 2253342 h 2253342"/>
                  <a:gd name="connsiteX35" fmla="*/ 1114130 w 1783930"/>
                  <a:gd name="connsiteY35" fmla="*/ 2242457 h 2253342"/>
                  <a:gd name="connsiteX36" fmla="*/ 1179444 w 1783930"/>
                  <a:gd name="connsiteY36" fmla="*/ 2177142 h 2253342"/>
                  <a:gd name="connsiteX37" fmla="*/ 1233873 w 1783930"/>
                  <a:gd name="connsiteY37" fmla="*/ 2122714 h 2253342"/>
                  <a:gd name="connsiteX38" fmla="*/ 1255644 w 1783930"/>
                  <a:gd name="connsiteY38" fmla="*/ 2090057 h 2253342"/>
                  <a:gd name="connsiteX39" fmla="*/ 1310073 w 1783930"/>
                  <a:gd name="connsiteY39" fmla="*/ 2035628 h 2253342"/>
                  <a:gd name="connsiteX40" fmla="*/ 1375387 w 1783930"/>
                  <a:gd name="connsiteY40" fmla="*/ 1970314 h 2253342"/>
                  <a:gd name="connsiteX41" fmla="*/ 1418930 w 1783930"/>
                  <a:gd name="connsiteY41" fmla="*/ 1905000 h 2253342"/>
                  <a:gd name="connsiteX42" fmla="*/ 1462473 w 1783930"/>
                  <a:gd name="connsiteY42" fmla="*/ 1839685 h 2253342"/>
                  <a:gd name="connsiteX43" fmla="*/ 1484244 w 1783930"/>
                  <a:gd name="connsiteY43" fmla="*/ 1807028 h 2253342"/>
                  <a:gd name="connsiteX44" fmla="*/ 1560444 w 1783930"/>
                  <a:gd name="connsiteY44" fmla="*/ 1730828 h 2253342"/>
                  <a:gd name="connsiteX45" fmla="*/ 1582216 w 1783930"/>
                  <a:gd name="connsiteY45" fmla="*/ 1709057 h 2253342"/>
                  <a:gd name="connsiteX46" fmla="*/ 1603987 w 1783930"/>
                  <a:gd name="connsiteY46" fmla="*/ 1676400 h 2253342"/>
                  <a:gd name="connsiteX47" fmla="*/ 1625759 w 1783930"/>
                  <a:gd name="connsiteY47" fmla="*/ 1654628 h 2253342"/>
                  <a:gd name="connsiteX48" fmla="*/ 1669301 w 1783930"/>
                  <a:gd name="connsiteY48" fmla="*/ 1578428 h 2253342"/>
                  <a:gd name="connsiteX49" fmla="*/ 1723730 w 1783930"/>
                  <a:gd name="connsiteY49" fmla="*/ 1513114 h 2253342"/>
                  <a:gd name="connsiteX50" fmla="*/ 1767273 w 1783930"/>
                  <a:gd name="connsiteY50" fmla="*/ 1447800 h 2253342"/>
                  <a:gd name="connsiteX51" fmla="*/ 1767273 w 1783930"/>
                  <a:gd name="connsiteY51" fmla="*/ 1251857 h 2253342"/>
                  <a:gd name="connsiteX52" fmla="*/ 1745501 w 1783930"/>
                  <a:gd name="connsiteY52" fmla="*/ 1175657 h 2253342"/>
                  <a:gd name="connsiteX53" fmla="*/ 1723730 w 1783930"/>
                  <a:gd name="connsiteY53" fmla="*/ 1066800 h 2253342"/>
                  <a:gd name="connsiteX54" fmla="*/ 1691073 w 1783930"/>
                  <a:gd name="connsiteY54" fmla="*/ 957942 h 2253342"/>
                  <a:gd name="connsiteX55" fmla="*/ 1669301 w 1783930"/>
                  <a:gd name="connsiteY55" fmla="*/ 936171 h 2253342"/>
                  <a:gd name="connsiteX56" fmla="*/ 1636644 w 1783930"/>
                  <a:gd name="connsiteY56" fmla="*/ 881742 h 2253342"/>
                  <a:gd name="connsiteX57" fmla="*/ 1571330 w 1783930"/>
                  <a:gd name="connsiteY57" fmla="*/ 783771 h 2253342"/>
                  <a:gd name="connsiteX58" fmla="*/ 1549559 w 1783930"/>
                  <a:gd name="connsiteY58" fmla="*/ 751114 h 2253342"/>
                  <a:gd name="connsiteX59" fmla="*/ 1539418 w 1783930"/>
                  <a:gd name="connsiteY59" fmla="*/ 696685 h 2253342"/>
                  <a:gd name="connsiteX60" fmla="*/ 1528781 w 1783930"/>
                  <a:gd name="connsiteY60" fmla="*/ 653142 h 2253342"/>
                  <a:gd name="connsiteX61" fmla="*/ 1512329 w 1783930"/>
                  <a:gd name="connsiteY61" fmla="*/ 620485 h 2253342"/>
                  <a:gd name="connsiteX62" fmla="*/ 1429816 w 1783930"/>
                  <a:gd name="connsiteY62" fmla="*/ 544285 h 2253342"/>
                  <a:gd name="connsiteX63" fmla="*/ 1408044 w 1783930"/>
                  <a:gd name="connsiteY63" fmla="*/ 478971 h 2253342"/>
                  <a:gd name="connsiteX64" fmla="*/ 1397159 w 1783930"/>
                  <a:gd name="connsiteY64" fmla="*/ 446314 h 2253342"/>
                  <a:gd name="connsiteX65" fmla="*/ 1342730 w 1783930"/>
                  <a:gd name="connsiteY65" fmla="*/ 391885 h 2253342"/>
                  <a:gd name="connsiteX66" fmla="*/ 1288301 w 1783930"/>
                  <a:gd name="connsiteY66" fmla="*/ 337457 h 2253342"/>
                  <a:gd name="connsiteX67" fmla="*/ 1266530 w 1783930"/>
                  <a:gd name="connsiteY67" fmla="*/ 315685 h 2253342"/>
                  <a:gd name="connsiteX68" fmla="*/ 1201216 w 1783930"/>
                  <a:gd name="connsiteY68" fmla="*/ 293914 h 2253342"/>
                  <a:gd name="connsiteX69" fmla="*/ 1168559 w 1783930"/>
                  <a:gd name="connsiteY69" fmla="*/ 283028 h 2253342"/>
                  <a:gd name="connsiteX70" fmla="*/ 1092359 w 1783930"/>
                  <a:gd name="connsiteY70" fmla="*/ 261257 h 2253342"/>
                  <a:gd name="connsiteX71" fmla="*/ 1037930 w 1783930"/>
                  <a:gd name="connsiteY71" fmla="*/ 217714 h 2253342"/>
                  <a:gd name="connsiteX72" fmla="*/ 983501 w 1783930"/>
                  <a:gd name="connsiteY72" fmla="*/ 174171 h 2253342"/>
                  <a:gd name="connsiteX73" fmla="*/ 950844 w 1783930"/>
                  <a:gd name="connsiteY73" fmla="*/ 163285 h 2253342"/>
                  <a:gd name="connsiteX74" fmla="*/ 918187 w 1783930"/>
                  <a:gd name="connsiteY74" fmla="*/ 141514 h 2253342"/>
                  <a:gd name="connsiteX75" fmla="*/ 885530 w 1783930"/>
                  <a:gd name="connsiteY75" fmla="*/ 130628 h 2253342"/>
                  <a:gd name="connsiteX76" fmla="*/ 787559 w 1783930"/>
                  <a:gd name="connsiteY76" fmla="*/ 76200 h 2253342"/>
                  <a:gd name="connsiteX77" fmla="*/ 733130 w 1783930"/>
                  <a:gd name="connsiteY77" fmla="*/ 32657 h 2253342"/>
                  <a:gd name="connsiteX78" fmla="*/ 591616 w 1783930"/>
                  <a:gd name="connsiteY78" fmla="*/ 0 h 2253342"/>
                  <a:gd name="connsiteX79" fmla="*/ 439216 w 1783930"/>
                  <a:gd name="connsiteY79" fmla="*/ 21771 h 2253342"/>
                  <a:gd name="connsiteX80" fmla="*/ 417444 w 1783930"/>
                  <a:gd name="connsiteY80" fmla="*/ 43542 h 2253342"/>
                  <a:gd name="connsiteX81" fmla="*/ 384787 w 1783930"/>
                  <a:gd name="connsiteY81" fmla="*/ 97971 h 2253342"/>
                  <a:gd name="connsiteX82" fmla="*/ 373901 w 1783930"/>
                  <a:gd name="connsiteY82" fmla="*/ 130628 h 2253342"/>
                  <a:gd name="connsiteX83" fmla="*/ 352130 w 1783930"/>
                  <a:gd name="connsiteY83" fmla="*/ 163285 h 2253342"/>
                  <a:gd name="connsiteX84" fmla="*/ 341244 w 1783930"/>
                  <a:gd name="connsiteY84" fmla="*/ 217714 h 2253342"/>
                  <a:gd name="connsiteX85" fmla="*/ 330359 w 1783930"/>
                  <a:gd name="connsiteY85" fmla="*/ 250371 h 2253342"/>
                  <a:gd name="connsiteX86" fmla="*/ 319473 w 1783930"/>
                  <a:gd name="connsiteY86" fmla="*/ 293914 h 2253342"/>
                  <a:gd name="connsiteX87" fmla="*/ 286816 w 1783930"/>
                  <a:gd name="connsiteY87" fmla="*/ 348342 h 2253342"/>
                  <a:gd name="connsiteX0" fmla="*/ 286816 w 1783930"/>
                  <a:gd name="connsiteY0" fmla="*/ 348342 h 2253342"/>
                  <a:gd name="connsiteX1" fmla="*/ 286816 w 1783930"/>
                  <a:gd name="connsiteY1" fmla="*/ 348342 h 2253342"/>
                  <a:gd name="connsiteX2" fmla="*/ 199730 w 1783930"/>
                  <a:gd name="connsiteY2" fmla="*/ 457200 h 2253342"/>
                  <a:gd name="connsiteX3" fmla="*/ 188844 w 1783930"/>
                  <a:gd name="connsiteY3" fmla="*/ 489857 h 2253342"/>
                  <a:gd name="connsiteX4" fmla="*/ 156187 w 1783930"/>
                  <a:gd name="connsiteY4" fmla="*/ 511628 h 2253342"/>
                  <a:gd name="connsiteX5" fmla="*/ 134416 w 1783930"/>
                  <a:gd name="connsiteY5" fmla="*/ 533400 h 2253342"/>
                  <a:gd name="connsiteX6" fmla="*/ 90873 w 1783930"/>
                  <a:gd name="connsiteY6" fmla="*/ 598714 h 2253342"/>
                  <a:gd name="connsiteX7" fmla="*/ 53648 w 1783930"/>
                  <a:gd name="connsiteY7" fmla="*/ 685800 h 2253342"/>
                  <a:gd name="connsiteX8" fmla="*/ 28773 w 1783930"/>
                  <a:gd name="connsiteY8" fmla="*/ 781070 h 2253342"/>
                  <a:gd name="connsiteX9" fmla="*/ 470 w 1783930"/>
                  <a:gd name="connsiteY9" fmla="*/ 877906 h 2253342"/>
                  <a:gd name="connsiteX10" fmla="*/ 11355 w 1783930"/>
                  <a:gd name="connsiteY10" fmla="*/ 1001173 h 2253342"/>
                  <a:gd name="connsiteX11" fmla="*/ 14673 w 1783930"/>
                  <a:gd name="connsiteY11" fmla="*/ 1175657 h 2253342"/>
                  <a:gd name="connsiteX12" fmla="*/ 90873 w 1783930"/>
                  <a:gd name="connsiteY12" fmla="*/ 1251857 h 2253342"/>
                  <a:gd name="connsiteX13" fmla="*/ 134416 w 1783930"/>
                  <a:gd name="connsiteY13" fmla="*/ 1306285 h 2253342"/>
                  <a:gd name="connsiteX14" fmla="*/ 145301 w 1783930"/>
                  <a:gd name="connsiteY14" fmla="*/ 1338942 h 2253342"/>
                  <a:gd name="connsiteX15" fmla="*/ 123530 w 1783930"/>
                  <a:gd name="connsiteY15" fmla="*/ 1534885 h 2253342"/>
                  <a:gd name="connsiteX16" fmla="*/ 112644 w 1783930"/>
                  <a:gd name="connsiteY16" fmla="*/ 1567542 h 2253342"/>
                  <a:gd name="connsiteX17" fmla="*/ 123530 w 1783930"/>
                  <a:gd name="connsiteY17" fmla="*/ 1709057 h 2253342"/>
                  <a:gd name="connsiteX18" fmla="*/ 145301 w 1783930"/>
                  <a:gd name="connsiteY18" fmla="*/ 1741714 h 2253342"/>
                  <a:gd name="connsiteX19" fmla="*/ 188844 w 1783930"/>
                  <a:gd name="connsiteY19" fmla="*/ 1785257 h 2253342"/>
                  <a:gd name="connsiteX20" fmla="*/ 210616 w 1783930"/>
                  <a:gd name="connsiteY20" fmla="*/ 1807028 h 2253342"/>
                  <a:gd name="connsiteX21" fmla="*/ 232387 w 1783930"/>
                  <a:gd name="connsiteY21" fmla="*/ 1828800 h 2253342"/>
                  <a:gd name="connsiteX22" fmla="*/ 265044 w 1783930"/>
                  <a:gd name="connsiteY22" fmla="*/ 1850571 h 2253342"/>
                  <a:gd name="connsiteX23" fmla="*/ 308587 w 1783930"/>
                  <a:gd name="connsiteY23" fmla="*/ 1905000 h 2253342"/>
                  <a:gd name="connsiteX24" fmla="*/ 330359 w 1783930"/>
                  <a:gd name="connsiteY24" fmla="*/ 1937657 h 2253342"/>
                  <a:gd name="connsiteX25" fmla="*/ 406559 w 1783930"/>
                  <a:gd name="connsiteY25" fmla="*/ 2002971 h 2253342"/>
                  <a:gd name="connsiteX26" fmla="*/ 493644 w 1783930"/>
                  <a:gd name="connsiteY26" fmla="*/ 2079171 h 2253342"/>
                  <a:gd name="connsiteX27" fmla="*/ 515416 w 1783930"/>
                  <a:gd name="connsiteY27" fmla="*/ 2100942 h 2253342"/>
                  <a:gd name="connsiteX28" fmla="*/ 580730 w 1783930"/>
                  <a:gd name="connsiteY28" fmla="*/ 2122714 h 2253342"/>
                  <a:gd name="connsiteX29" fmla="*/ 613387 w 1783930"/>
                  <a:gd name="connsiteY29" fmla="*/ 2133600 h 2253342"/>
                  <a:gd name="connsiteX30" fmla="*/ 689587 w 1783930"/>
                  <a:gd name="connsiteY30" fmla="*/ 2177142 h 2253342"/>
                  <a:gd name="connsiteX31" fmla="*/ 787559 w 1783930"/>
                  <a:gd name="connsiteY31" fmla="*/ 2198914 h 2253342"/>
                  <a:gd name="connsiteX32" fmla="*/ 874644 w 1783930"/>
                  <a:gd name="connsiteY32" fmla="*/ 2220685 h 2253342"/>
                  <a:gd name="connsiteX33" fmla="*/ 939959 w 1783930"/>
                  <a:gd name="connsiteY33" fmla="*/ 2242457 h 2253342"/>
                  <a:gd name="connsiteX34" fmla="*/ 972616 w 1783930"/>
                  <a:gd name="connsiteY34" fmla="*/ 2253342 h 2253342"/>
                  <a:gd name="connsiteX35" fmla="*/ 1114130 w 1783930"/>
                  <a:gd name="connsiteY35" fmla="*/ 2242457 h 2253342"/>
                  <a:gd name="connsiteX36" fmla="*/ 1179444 w 1783930"/>
                  <a:gd name="connsiteY36" fmla="*/ 2177142 h 2253342"/>
                  <a:gd name="connsiteX37" fmla="*/ 1233873 w 1783930"/>
                  <a:gd name="connsiteY37" fmla="*/ 2122714 h 2253342"/>
                  <a:gd name="connsiteX38" fmla="*/ 1255644 w 1783930"/>
                  <a:gd name="connsiteY38" fmla="*/ 2090057 h 2253342"/>
                  <a:gd name="connsiteX39" fmla="*/ 1310073 w 1783930"/>
                  <a:gd name="connsiteY39" fmla="*/ 2035628 h 2253342"/>
                  <a:gd name="connsiteX40" fmla="*/ 1375387 w 1783930"/>
                  <a:gd name="connsiteY40" fmla="*/ 1970314 h 2253342"/>
                  <a:gd name="connsiteX41" fmla="*/ 1418930 w 1783930"/>
                  <a:gd name="connsiteY41" fmla="*/ 1905000 h 2253342"/>
                  <a:gd name="connsiteX42" fmla="*/ 1462473 w 1783930"/>
                  <a:gd name="connsiteY42" fmla="*/ 1839685 h 2253342"/>
                  <a:gd name="connsiteX43" fmla="*/ 1484244 w 1783930"/>
                  <a:gd name="connsiteY43" fmla="*/ 1807028 h 2253342"/>
                  <a:gd name="connsiteX44" fmla="*/ 1560444 w 1783930"/>
                  <a:gd name="connsiteY44" fmla="*/ 1730828 h 2253342"/>
                  <a:gd name="connsiteX45" fmla="*/ 1582216 w 1783930"/>
                  <a:gd name="connsiteY45" fmla="*/ 1709057 h 2253342"/>
                  <a:gd name="connsiteX46" fmla="*/ 1603987 w 1783930"/>
                  <a:gd name="connsiteY46" fmla="*/ 1676400 h 2253342"/>
                  <a:gd name="connsiteX47" fmla="*/ 1625759 w 1783930"/>
                  <a:gd name="connsiteY47" fmla="*/ 1654628 h 2253342"/>
                  <a:gd name="connsiteX48" fmla="*/ 1669301 w 1783930"/>
                  <a:gd name="connsiteY48" fmla="*/ 1578428 h 2253342"/>
                  <a:gd name="connsiteX49" fmla="*/ 1723730 w 1783930"/>
                  <a:gd name="connsiteY49" fmla="*/ 1513114 h 2253342"/>
                  <a:gd name="connsiteX50" fmla="*/ 1767273 w 1783930"/>
                  <a:gd name="connsiteY50" fmla="*/ 1447800 h 2253342"/>
                  <a:gd name="connsiteX51" fmla="*/ 1767273 w 1783930"/>
                  <a:gd name="connsiteY51" fmla="*/ 1251857 h 2253342"/>
                  <a:gd name="connsiteX52" fmla="*/ 1745501 w 1783930"/>
                  <a:gd name="connsiteY52" fmla="*/ 1175657 h 2253342"/>
                  <a:gd name="connsiteX53" fmla="*/ 1723730 w 1783930"/>
                  <a:gd name="connsiteY53" fmla="*/ 1066800 h 2253342"/>
                  <a:gd name="connsiteX54" fmla="*/ 1691073 w 1783930"/>
                  <a:gd name="connsiteY54" fmla="*/ 957942 h 2253342"/>
                  <a:gd name="connsiteX55" fmla="*/ 1669301 w 1783930"/>
                  <a:gd name="connsiteY55" fmla="*/ 936171 h 2253342"/>
                  <a:gd name="connsiteX56" fmla="*/ 1636644 w 1783930"/>
                  <a:gd name="connsiteY56" fmla="*/ 881742 h 2253342"/>
                  <a:gd name="connsiteX57" fmla="*/ 1571330 w 1783930"/>
                  <a:gd name="connsiteY57" fmla="*/ 783771 h 2253342"/>
                  <a:gd name="connsiteX58" fmla="*/ 1549559 w 1783930"/>
                  <a:gd name="connsiteY58" fmla="*/ 751114 h 2253342"/>
                  <a:gd name="connsiteX59" fmla="*/ 1539418 w 1783930"/>
                  <a:gd name="connsiteY59" fmla="*/ 696685 h 2253342"/>
                  <a:gd name="connsiteX60" fmla="*/ 1528781 w 1783930"/>
                  <a:gd name="connsiteY60" fmla="*/ 653142 h 2253342"/>
                  <a:gd name="connsiteX61" fmla="*/ 1512329 w 1783930"/>
                  <a:gd name="connsiteY61" fmla="*/ 620485 h 2253342"/>
                  <a:gd name="connsiteX62" fmla="*/ 1429816 w 1783930"/>
                  <a:gd name="connsiteY62" fmla="*/ 544285 h 2253342"/>
                  <a:gd name="connsiteX63" fmla="*/ 1408044 w 1783930"/>
                  <a:gd name="connsiteY63" fmla="*/ 478971 h 2253342"/>
                  <a:gd name="connsiteX64" fmla="*/ 1397159 w 1783930"/>
                  <a:gd name="connsiteY64" fmla="*/ 446314 h 2253342"/>
                  <a:gd name="connsiteX65" fmla="*/ 1342730 w 1783930"/>
                  <a:gd name="connsiteY65" fmla="*/ 391885 h 2253342"/>
                  <a:gd name="connsiteX66" fmla="*/ 1288301 w 1783930"/>
                  <a:gd name="connsiteY66" fmla="*/ 337457 h 2253342"/>
                  <a:gd name="connsiteX67" fmla="*/ 1266530 w 1783930"/>
                  <a:gd name="connsiteY67" fmla="*/ 315685 h 2253342"/>
                  <a:gd name="connsiteX68" fmla="*/ 1201216 w 1783930"/>
                  <a:gd name="connsiteY68" fmla="*/ 293914 h 2253342"/>
                  <a:gd name="connsiteX69" fmla="*/ 1168559 w 1783930"/>
                  <a:gd name="connsiteY69" fmla="*/ 283028 h 2253342"/>
                  <a:gd name="connsiteX70" fmla="*/ 1092359 w 1783930"/>
                  <a:gd name="connsiteY70" fmla="*/ 261257 h 2253342"/>
                  <a:gd name="connsiteX71" fmla="*/ 1037930 w 1783930"/>
                  <a:gd name="connsiteY71" fmla="*/ 217714 h 2253342"/>
                  <a:gd name="connsiteX72" fmla="*/ 983501 w 1783930"/>
                  <a:gd name="connsiteY72" fmla="*/ 174171 h 2253342"/>
                  <a:gd name="connsiteX73" fmla="*/ 950844 w 1783930"/>
                  <a:gd name="connsiteY73" fmla="*/ 163285 h 2253342"/>
                  <a:gd name="connsiteX74" fmla="*/ 918187 w 1783930"/>
                  <a:gd name="connsiteY74" fmla="*/ 141514 h 2253342"/>
                  <a:gd name="connsiteX75" fmla="*/ 885530 w 1783930"/>
                  <a:gd name="connsiteY75" fmla="*/ 130628 h 2253342"/>
                  <a:gd name="connsiteX76" fmla="*/ 787559 w 1783930"/>
                  <a:gd name="connsiteY76" fmla="*/ 76200 h 2253342"/>
                  <a:gd name="connsiteX77" fmla="*/ 733130 w 1783930"/>
                  <a:gd name="connsiteY77" fmla="*/ 32657 h 2253342"/>
                  <a:gd name="connsiteX78" fmla="*/ 591616 w 1783930"/>
                  <a:gd name="connsiteY78" fmla="*/ 0 h 2253342"/>
                  <a:gd name="connsiteX79" fmla="*/ 439216 w 1783930"/>
                  <a:gd name="connsiteY79" fmla="*/ 21771 h 2253342"/>
                  <a:gd name="connsiteX80" fmla="*/ 417444 w 1783930"/>
                  <a:gd name="connsiteY80" fmla="*/ 43542 h 2253342"/>
                  <a:gd name="connsiteX81" fmla="*/ 384787 w 1783930"/>
                  <a:gd name="connsiteY81" fmla="*/ 97971 h 2253342"/>
                  <a:gd name="connsiteX82" fmla="*/ 373901 w 1783930"/>
                  <a:gd name="connsiteY82" fmla="*/ 130628 h 2253342"/>
                  <a:gd name="connsiteX83" fmla="*/ 352130 w 1783930"/>
                  <a:gd name="connsiteY83" fmla="*/ 163285 h 2253342"/>
                  <a:gd name="connsiteX84" fmla="*/ 341244 w 1783930"/>
                  <a:gd name="connsiteY84" fmla="*/ 217714 h 2253342"/>
                  <a:gd name="connsiteX85" fmla="*/ 330359 w 1783930"/>
                  <a:gd name="connsiteY85" fmla="*/ 250371 h 2253342"/>
                  <a:gd name="connsiteX86" fmla="*/ 319473 w 1783930"/>
                  <a:gd name="connsiteY86" fmla="*/ 293914 h 2253342"/>
                  <a:gd name="connsiteX87" fmla="*/ 286816 w 1783930"/>
                  <a:gd name="connsiteY87" fmla="*/ 348342 h 2253342"/>
                  <a:gd name="connsiteX0" fmla="*/ 287101 w 1784215"/>
                  <a:gd name="connsiteY0" fmla="*/ 348342 h 2253342"/>
                  <a:gd name="connsiteX1" fmla="*/ 287101 w 1784215"/>
                  <a:gd name="connsiteY1" fmla="*/ 348342 h 2253342"/>
                  <a:gd name="connsiteX2" fmla="*/ 200015 w 1784215"/>
                  <a:gd name="connsiteY2" fmla="*/ 457200 h 2253342"/>
                  <a:gd name="connsiteX3" fmla="*/ 189129 w 1784215"/>
                  <a:gd name="connsiteY3" fmla="*/ 489857 h 2253342"/>
                  <a:gd name="connsiteX4" fmla="*/ 156472 w 1784215"/>
                  <a:gd name="connsiteY4" fmla="*/ 511628 h 2253342"/>
                  <a:gd name="connsiteX5" fmla="*/ 134701 w 1784215"/>
                  <a:gd name="connsiteY5" fmla="*/ 533400 h 2253342"/>
                  <a:gd name="connsiteX6" fmla="*/ 91158 w 1784215"/>
                  <a:gd name="connsiteY6" fmla="*/ 598714 h 2253342"/>
                  <a:gd name="connsiteX7" fmla="*/ 53933 w 1784215"/>
                  <a:gd name="connsiteY7" fmla="*/ 685800 h 2253342"/>
                  <a:gd name="connsiteX8" fmla="*/ 29058 w 1784215"/>
                  <a:gd name="connsiteY8" fmla="*/ 781070 h 2253342"/>
                  <a:gd name="connsiteX9" fmla="*/ 755 w 1784215"/>
                  <a:gd name="connsiteY9" fmla="*/ 877906 h 2253342"/>
                  <a:gd name="connsiteX10" fmla="*/ 11640 w 1784215"/>
                  <a:gd name="connsiteY10" fmla="*/ 1001173 h 2253342"/>
                  <a:gd name="connsiteX11" fmla="*/ 48366 w 1784215"/>
                  <a:gd name="connsiteY11" fmla="*/ 1175657 h 2253342"/>
                  <a:gd name="connsiteX12" fmla="*/ 91158 w 1784215"/>
                  <a:gd name="connsiteY12" fmla="*/ 1251857 h 2253342"/>
                  <a:gd name="connsiteX13" fmla="*/ 134701 w 1784215"/>
                  <a:gd name="connsiteY13" fmla="*/ 1306285 h 2253342"/>
                  <a:gd name="connsiteX14" fmla="*/ 145586 w 1784215"/>
                  <a:gd name="connsiteY14" fmla="*/ 1338942 h 2253342"/>
                  <a:gd name="connsiteX15" fmla="*/ 123815 w 1784215"/>
                  <a:gd name="connsiteY15" fmla="*/ 1534885 h 2253342"/>
                  <a:gd name="connsiteX16" fmla="*/ 112929 w 1784215"/>
                  <a:gd name="connsiteY16" fmla="*/ 1567542 h 2253342"/>
                  <a:gd name="connsiteX17" fmla="*/ 123815 w 1784215"/>
                  <a:gd name="connsiteY17" fmla="*/ 1709057 h 2253342"/>
                  <a:gd name="connsiteX18" fmla="*/ 145586 w 1784215"/>
                  <a:gd name="connsiteY18" fmla="*/ 1741714 h 2253342"/>
                  <a:gd name="connsiteX19" fmla="*/ 189129 w 1784215"/>
                  <a:gd name="connsiteY19" fmla="*/ 1785257 h 2253342"/>
                  <a:gd name="connsiteX20" fmla="*/ 210901 w 1784215"/>
                  <a:gd name="connsiteY20" fmla="*/ 1807028 h 2253342"/>
                  <a:gd name="connsiteX21" fmla="*/ 232672 w 1784215"/>
                  <a:gd name="connsiteY21" fmla="*/ 1828800 h 2253342"/>
                  <a:gd name="connsiteX22" fmla="*/ 265329 w 1784215"/>
                  <a:gd name="connsiteY22" fmla="*/ 1850571 h 2253342"/>
                  <a:gd name="connsiteX23" fmla="*/ 308872 w 1784215"/>
                  <a:gd name="connsiteY23" fmla="*/ 1905000 h 2253342"/>
                  <a:gd name="connsiteX24" fmla="*/ 330644 w 1784215"/>
                  <a:gd name="connsiteY24" fmla="*/ 1937657 h 2253342"/>
                  <a:gd name="connsiteX25" fmla="*/ 406844 w 1784215"/>
                  <a:gd name="connsiteY25" fmla="*/ 2002971 h 2253342"/>
                  <a:gd name="connsiteX26" fmla="*/ 493929 w 1784215"/>
                  <a:gd name="connsiteY26" fmla="*/ 2079171 h 2253342"/>
                  <a:gd name="connsiteX27" fmla="*/ 515701 w 1784215"/>
                  <a:gd name="connsiteY27" fmla="*/ 2100942 h 2253342"/>
                  <a:gd name="connsiteX28" fmla="*/ 581015 w 1784215"/>
                  <a:gd name="connsiteY28" fmla="*/ 2122714 h 2253342"/>
                  <a:gd name="connsiteX29" fmla="*/ 613672 w 1784215"/>
                  <a:gd name="connsiteY29" fmla="*/ 2133600 h 2253342"/>
                  <a:gd name="connsiteX30" fmla="*/ 689872 w 1784215"/>
                  <a:gd name="connsiteY30" fmla="*/ 2177142 h 2253342"/>
                  <a:gd name="connsiteX31" fmla="*/ 787844 w 1784215"/>
                  <a:gd name="connsiteY31" fmla="*/ 2198914 h 2253342"/>
                  <a:gd name="connsiteX32" fmla="*/ 874929 w 1784215"/>
                  <a:gd name="connsiteY32" fmla="*/ 2220685 h 2253342"/>
                  <a:gd name="connsiteX33" fmla="*/ 940244 w 1784215"/>
                  <a:gd name="connsiteY33" fmla="*/ 2242457 h 2253342"/>
                  <a:gd name="connsiteX34" fmla="*/ 972901 w 1784215"/>
                  <a:gd name="connsiteY34" fmla="*/ 2253342 h 2253342"/>
                  <a:gd name="connsiteX35" fmla="*/ 1114415 w 1784215"/>
                  <a:gd name="connsiteY35" fmla="*/ 2242457 h 2253342"/>
                  <a:gd name="connsiteX36" fmla="*/ 1179729 w 1784215"/>
                  <a:gd name="connsiteY36" fmla="*/ 2177142 h 2253342"/>
                  <a:gd name="connsiteX37" fmla="*/ 1234158 w 1784215"/>
                  <a:gd name="connsiteY37" fmla="*/ 2122714 h 2253342"/>
                  <a:gd name="connsiteX38" fmla="*/ 1255929 w 1784215"/>
                  <a:gd name="connsiteY38" fmla="*/ 2090057 h 2253342"/>
                  <a:gd name="connsiteX39" fmla="*/ 1310358 w 1784215"/>
                  <a:gd name="connsiteY39" fmla="*/ 2035628 h 2253342"/>
                  <a:gd name="connsiteX40" fmla="*/ 1375672 w 1784215"/>
                  <a:gd name="connsiteY40" fmla="*/ 1970314 h 2253342"/>
                  <a:gd name="connsiteX41" fmla="*/ 1419215 w 1784215"/>
                  <a:gd name="connsiteY41" fmla="*/ 1905000 h 2253342"/>
                  <a:gd name="connsiteX42" fmla="*/ 1462758 w 1784215"/>
                  <a:gd name="connsiteY42" fmla="*/ 1839685 h 2253342"/>
                  <a:gd name="connsiteX43" fmla="*/ 1484529 w 1784215"/>
                  <a:gd name="connsiteY43" fmla="*/ 1807028 h 2253342"/>
                  <a:gd name="connsiteX44" fmla="*/ 1560729 w 1784215"/>
                  <a:gd name="connsiteY44" fmla="*/ 1730828 h 2253342"/>
                  <a:gd name="connsiteX45" fmla="*/ 1582501 w 1784215"/>
                  <a:gd name="connsiteY45" fmla="*/ 1709057 h 2253342"/>
                  <a:gd name="connsiteX46" fmla="*/ 1604272 w 1784215"/>
                  <a:gd name="connsiteY46" fmla="*/ 1676400 h 2253342"/>
                  <a:gd name="connsiteX47" fmla="*/ 1626044 w 1784215"/>
                  <a:gd name="connsiteY47" fmla="*/ 1654628 h 2253342"/>
                  <a:gd name="connsiteX48" fmla="*/ 1669586 w 1784215"/>
                  <a:gd name="connsiteY48" fmla="*/ 1578428 h 2253342"/>
                  <a:gd name="connsiteX49" fmla="*/ 1724015 w 1784215"/>
                  <a:gd name="connsiteY49" fmla="*/ 1513114 h 2253342"/>
                  <a:gd name="connsiteX50" fmla="*/ 1767558 w 1784215"/>
                  <a:gd name="connsiteY50" fmla="*/ 1447800 h 2253342"/>
                  <a:gd name="connsiteX51" fmla="*/ 1767558 w 1784215"/>
                  <a:gd name="connsiteY51" fmla="*/ 1251857 h 2253342"/>
                  <a:gd name="connsiteX52" fmla="*/ 1745786 w 1784215"/>
                  <a:gd name="connsiteY52" fmla="*/ 1175657 h 2253342"/>
                  <a:gd name="connsiteX53" fmla="*/ 1724015 w 1784215"/>
                  <a:gd name="connsiteY53" fmla="*/ 1066800 h 2253342"/>
                  <a:gd name="connsiteX54" fmla="*/ 1691358 w 1784215"/>
                  <a:gd name="connsiteY54" fmla="*/ 957942 h 2253342"/>
                  <a:gd name="connsiteX55" fmla="*/ 1669586 w 1784215"/>
                  <a:gd name="connsiteY55" fmla="*/ 936171 h 2253342"/>
                  <a:gd name="connsiteX56" fmla="*/ 1636929 w 1784215"/>
                  <a:gd name="connsiteY56" fmla="*/ 881742 h 2253342"/>
                  <a:gd name="connsiteX57" fmla="*/ 1571615 w 1784215"/>
                  <a:gd name="connsiteY57" fmla="*/ 783771 h 2253342"/>
                  <a:gd name="connsiteX58" fmla="*/ 1549844 w 1784215"/>
                  <a:gd name="connsiteY58" fmla="*/ 751114 h 2253342"/>
                  <a:gd name="connsiteX59" fmla="*/ 1539703 w 1784215"/>
                  <a:gd name="connsiteY59" fmla="*/ 696685 h 2253342"/>
                  <a:gd name="connsiteX60" fmla="*/ 1529066 w 1784215"/>
                  <a:gd name="connsiteY60" fmla="*/ 653142 h 2253342"/>
                  <a:gd name="connsiteX61" fmla="*/ 1512614 w 1784215"/>
                  <a:gd name="connsiteY61" fmla="*/ 620485 h 2253342"/>
                  <a:gd name="connsiteX62" fmla="*/ 1430101 w 1784215"/>
                  <a:gd name="connsiteY62" fmla="*/ 544285 h 2253342"/>
                  <a:gd name="connsiteX63" fmla="*/ 1408329 w 1784215"/>
                  <a:gd name="connsiteY63" fmla="*/ 478971 h 2253342"/>
                  <a:gd name="connsiteX64" fmla="*/ 1397444 w 1784215"/>
                  <a:gd name="connsiteY64" fmla="*/ 446314 h 2253342"/>
                  <a:gd name="connsiteX65" fmla="*/ 1343015 w 1784215"/>
                  <a:gd name="connsiteY65" fmla="*/ 391885 h 2253342"/>
                  <a:gd name="connsiteX66" fmla="*/ 1288586 w 1784215"/>
                  <a:gd name="connsiteY66" fmla="*/ 337457 h 2253342"/>
                  <a:gd name="connsiteX67" fmla="*/ 1266815 w 1784215"/>
                  <a:gd name="connsiteY67" fmla="*/ 315685 h 2253342"/>
                  <a:gd name="connsiteX68" fmla="*/ 1201501 w 1784215"/>
                  <a:gd name="connsiteY68" fmla="*/ 293914 h 2253342"/>
                  <a:gd name="connsiteX69" fmla="*/ 1168844 w 1784215"/>
                  <a:gd name="connsiteY69" fmla="*/ 283028 h 2253342"/>
                  <a:gd name="connsiteX70" fmla="*/ 1092644 w 1784215"/>
                  <a:gd name="connsiteY70" fmla="*/ 261257 h 2253342"/>
                  <a:gd name="connsiteX71" fmla="*/ 1038215 w 1784215"/>
                  <a:gd name="connsiteY71" fmla="*/ 217714 h 2253342"/>
                  <a:gd name="connsiteX72" fmla="*/ 983786 w 1784215"/>
                  <a:gd name="connsiteY72" fmla="*/ 174171 h 2253342"/>
                  <a:gd name="connsiteX73" fmla="*/ 951129 w 1784215"/>
                  <a:gd name="connsiteY73" fmla="*/ 163285 h 2253342"/>
                  <a:gd name="connsiteX74" fmla="*/ 918472 w 1784215"/>
                  <a:gd name="connsiteY74" fmla="*/ 141514 h 2253342"/>
                  <a:gd name="connsiteX75" fmla="*/ 885815 w 1784215"/>
                  <a:gd name="connsiteY75" fmla="*/ 130628 h 2253342"/>
                  <a:gd name="connsiteX76" fmla="*/ 787844 w 1784215"/>
                  <a:gd name="connsiteY76" fmla="*/ 76200 h 2253342"/>
                  <a:gd name="connsiteX77" fmla="*/ 733415 w 1784215"/>
                  <a:gd name="connsiteY77" fmla="*/ 32657 h 2253342"/>
                  <a:gd name="connsiteX78" fmla="*/ 591901 w 1784215"/>
                  <a:gd name="connsiteY78" fmla="*/ 0 h 2253342"/>
                  <a:gd name="connsiteX79" fmla="*/ 439501 w 1784215"/>
                  <a:gd name="connsiteY79" fmla="*/ 21771 h 2253342"/>
                  <a:gd name="connsiteX80" fmla="*/ 417729 w 1784215"/>
                  <a:gd name="connsiteY80" fmla="*/ 43542 h 2253342"/>
                  <a:gd name="connsiteX81" fmla="*/ 385072 w 1784215"/>
                  <a:gd name="connsiteY81" fmla="*/ 97971 h 2253342"/>
                  <a:gd name="connsiteX82" fmla="*/ 374186 w 1784215"/>
                  <a:gd name="connsiteY82" fmla="*/ 130628 h 2253342"/>
                  <a:gd name="connsiteX83" fmla="*/ 352415 w 1784215"/>
                  <a:gd name="connsiteY83" fmla="*/ 163285 h 2253342"/>
                  <a:gd name="connsiteX84" fmla="*/ 341529 w 1784215"/>
                  <a:gd name="connsiteY84" fmla="*/ 217714 h 2253342"/>
                  <a:gd name="connsiteX85" fmla="*/ 330644 w 1784215"/>
                  <a:gd name="connsiteY85" fmla="*/ 250371 h 2253342"/>
                  <a:gd name="connsiteX86" fmla="*/ 319758 w 1784215"/>
                  <a:gd name="connsiteY86" fmla="*/ 293914 h 2253342"/>
                  <a:gd name="connsiteX87" fmla="*/ 287101 w 1784215"/>
                  <a:gd name="connsiteY87" fmla="*/ 348342 h 2253342"/>
                  <a:gd name="connsiteX0" fmla="*/ 286523 w 1783637"/>
                  <a:gd name="connsiteY0" fmla="*/ 348342 h 2253342"/>
                  <a:gd name="connsiteX1" fmla="*/ 286523 w 1783637"/>
                  <a:gd name="connsiteY1" fmla="*/ 348342 h 2253342"/>
                  <a:gd name="connsiteX2" fmla="*/ 199437 w 1783637"/>
                  <a:gd name="connsiteY2" fmla="*/ 457200 h 2253342"/>
                  <a:gd name="connsiteX3" fmla="*/ 188551 w 1783637"/>
                  <a:gd name="connsiteY3" fmla="*/ 489857 h 2253342"/>
                  <a:gd name="connsiteX4" fmla="*/ 155894 w 1783637"/>
                  <a:gd name="connsiteY4" fmla="*/ 511628 h 2253342"/>
                  <a:gd name="connsiteX5" fmla="*/ 134123 w 1783637"/>
                  <a:gd name="connsiteY5" fmla="*/ 533400 h 2253342"/>
                  <a:gd name="connsiteX6" fmla="*/ 90580 w 1783637"/>
                  <a:gd name="connsiteY6" fmla="*/ 598714 h 2253342"/>
                  <a:gd name="connsiteX7" fmla="*/ 53355 w 1783637"/>
                  <a:gd name="connsiteY7" fmla="*/ 685800 h 2253342"/>
                  <a:gd name="connsiteX8" fmla="*/ 28480 w 1783637"/>
                  <a:gd name="connsiteY8" fmla="*/ 781070 h 2253342"/>
                  <a:gd name="connsiteX9" fmla="*/ 177 w 1783637"/>
                  <a:gd name="connsiteY9" fmla="*/ 877906 h 2253342"/>
                  <a:gd name="connsiteX10" fmla="*/ 38901 w 1783637"/>
                  <a:gd name="connsiteY10" fmla="*/ 1001173 h 2253342"/>
                  <a:gd name="connsiteX11" fmla="*/ 47788 w 1783637"/>
                  <a:gd name="connsiteY11" fmla="*/ 1175657 h 2253342"/>
                  <a:gd name="connsiteX12" fmla="*/ 90580 w 1783637"/>
                  <a:gd name="connsiteY12" fmla="*/ 1251857 h 2253342"/>
                  <a:gd name="connsiteX13" fmla="*/ 134123 w 1783637"/>
                  <a:gd name="connsiteY13" fmla="*/ 1306285 h 2253342"/>
                  <a:gd name="connsiteX14" fmla="*/ 145008 w 1783637"/>
                  <a:gd name="connsiteY14" fmla="*/ 1338942 h 2253342"/>
                  <a:gd name="connsiteX15" fmla="*/ 123237 w 1783637"/>
                  <a:gd name="connsiteY15" fmla="*/ 1534885 h 2253342"/>
                  <a:gd name="connsiteX16" fmla="*/ 112351 w 1783637"/>
                  <a:gd name="connsiteY16" fmla="*/ 1567542 h 2253342"/>
                  <a:gd name="connsiteX17" fmla="*/ 123237 w 1783637"/>
                  <a:gd name="connsiteY17" fmla="*/ 1709057 h 2253342"/>
                  <a:gd name="connsiteX18" fmla="*/ 145008 w 1783637"/>
                  <a:gd name="connsiteY18" fmla="*/ 1741714 h 2253342"/>
                  <a:gd name="connsiteX19" fmla="*/ 188551 w 1783637"/>
                  <a:gd name="connsiteY19" fmla="*/ 1785257 h 2253342"/>
                  <a:gd name="connsiteX20" fmla="*/ 210323 w 1783637"/>
                  <a:gd name="connsiteY20" fmla="*/ 1807028 h 2253342"/>
                  <a:gd name="connsiteX21" fmla="*/ 232094 w 1783637"/>
                  <a:gd name="connsiteY21" fmla="*/ 1828800 h 2253342"/>
                  <a:gd name="connsiteX22" fmla="*/ 264751 w 1783637"/>
                  <a:gd name="connsiteY22" fmla="*/ 1850571 h 2253342"/>
                  <a:gd name="connsiteX23" fmla="*/ 308294 w 1783637"/>
                  <a:gd name="connsiteY23" fmla="*/ 1905000 h 2253342"/>
                  <a:gd name="connsiteX24" fmla="*/ 330066 w 1783637"/>
                  <a:gd name="connsiteY24" fmla="*/ 1937657 h 2253342"/>
                  <a:gd name="connsiteX25" fmla="*/ 406266 w 1783637"/>
                  <a:gd name="connsiteY25" fmla="*/ 2002971 h 2253342"/>
                  <a:gd name="connsiteX26" fmla="*/ 493351 w 1783637"/>
                  <a:gd name="connsiteY26" fmla="*/ 2079171 h 2253342"/>
                  <a:gd name="connsiteX27" fmla="*/ 515123 w 1783637"/>
                  <a:gd name="connsiteY27" fmla="*/ 2100942 h 2253342"/>
                  <a:gd name="connsiteX28" fmla="*/ 580437 w 1783637"/>
                  <a:gd name="connsiteY28" fmla="*/ 2122714 h 2253342"/>
                  <a:gd name="connsiteX29" fmla="*/ 613094 w 1783637"/>
                  <a:gd name="connsiteY29" fmla="*/ 2133600 h 2253342"/>
                  <a:gd name="connsiteX30" fmla="*/ 689294 w 1783637"/>
                  <a:gd name="connsiteY30" fmla="*/ 2177142 h 2253342"/>
                  <a:gd name="connsiteX31" fmla="*/ 787266 w 1783637"/>
                  <a:gd name="connsiteY31" fmla="*/ 2198914 h 2253342"/>
                  <a:gd name="connsiteX32" fmla="*/ 874351 w 1783637"/>
                  <a:gd name="connsiteY32" fmla="*/ 2220685 h 2253342"/>
                  <a:gd name="connsiteX33" fmla="*/ 939666 w 1783637"/>
                  <a:gd name="connsiteY33" fmla="*/ 2242457 h 2253342"/>
                  <a:gd name="connsiteX34" fmla="*/ 972323 w 1783637"/>
                  <a:gd name="connsiteY34" fmla="*/ 2253342 h 2253342"/>
                  <a:gd name="connsiteX35" fmla="*/ 1113837 w 1783637"/>
                  <a:gd name="connsiteY35" fmla="*/ 2242457 h 2253342"/>
                  <a:gd name="connsiteX36" fmla="*/ 1179151 w 1783637"/>
                  <a:gd name="connsiteY36" fmla="*/ 2177142 h 2253342"/>
                  <a:gd name="connsiteX37" fmla="*/ 1233580 w 1783637"/>
                  <a:gd name="connsiteY37" fmla="*/ 2122714 h 2253342"/>
                  <a:gd name="connsiteX38" fmla="*/ 1255351 w 1783637"/>
                  <a:gd name="connsiteY38" fmla="*/ 2090057 h 2253342"/>
                  <a:gd name="connsiteX39" fmla="*/ 1309780 w 1783637"/>
                  <a:gd name="connsiteY39" fmla="*/ 2035628 h 2253342"/>
                  <a:gd name="connsiteX40" fmla="*/ 1375094 w 1783637"/>
                  <a:gd name="connsiteY40" fmla="*/ 1970314 h 2253342"/>
                  <a:gd name="connsiteX41" fmla="*/ 1418637 w 1783637"/>
                  <a:gd name="connsiteY41" fmla="*/ 1905000 h 2253342"/>
                  <a:gd name="connsiteX42" fmla="*/ 1462180 w 1783637"/>
                  <a:gd name="connsiteY42" fmla="*/ 1839685 h 2253342"/>
                  <a:gd name="connsiteX43" fmla="*/ 1483951 w 1783637"/>
                  <a:gd name="connsiteY43" fmla="*/ 1807028 h 2253342"/>
                  <a:gd name="connsiteX44" fmla="*/ 1560151 w 1783637"/>
                  <a:gd name="connsiteY44" fmla="*/ 1730828 h 2253342"/>
                  <a:gd name="connsiteX45" fmla="*/ 1581923 w 1783637"/>
                  <a:gd name="connsiteY45" fmla="*/ 1709057 h 2253342"/>
                  <a:gd name="connsiteX46" fmla="*/ 1603694 w 1783637"/>
                  <a:gd name="connsiteY46" fmla="*/ 1676400 h 2253342"/>
                  <a:gd name="connsiteX47" fmla="*/ 1625466 w 1783637"/>
                  <a:gd name="connsiteY47" fmla="*/ 1654628 h 2253342"/>
                  <a:gd name="connsiteX48" fmla="*/ 1669008 w 1783637"/>
                  <a:gd name="connsiteY48" fmla="*/ 1578428 h 2253342"/>
                  <a:gd name="connsiteX49" fmla="*/ 1723437 w 1783637"/>
                  <a:gd name="connsiteY49" fmla="*/ 1513114 h 2253342"/>
                  <a:gd name="connsiteX50" fmla="*/ 1766980 w 1783637"/>
                  <a:gd name="connsiteY50" fmla="*/ 1447800 h 2253342"/>
                  <a:gd name="connsiteX51" fmla="*/ 1766980 w 1783637"/>
                  <a:gd name="connsiteY51" fmla="*/ 1251857 h 2253342"/>
                  <a:gd name="connsiteX52" fmla="*/ 1745208 w 1783637"/>
                  <a:gd name="connsiteY52" fmla="*/ 1175657 h 2253342"/>
                  <a:gd name="connsiteX53" fmla="*/ 1723437 w 1783637"/>
                  <a:gd name="connsiteY53" fmla="*/ 1066800 h 2253342"/>
                  <a:gd name="connsiteX54" fmla="*/ 1690780 w 1783637"/>
                  <a:gd name="connsiteY54" fmla="*/ 957942 h 2253342"/>
                  <a:gd name="connsiteX55" fmla="*/ 1669008 w 1783637"/>
                  <a:gd name="connsiteY55" fmla="*/ 936171 h 2253342"/>
                  <a:gd name="connsiteX56" fmla="*/ 1636351 w 1783637"/>
                  <a:gd name="connsiteY56" fmla="*/ 881742 h 2253342"/>
                  <a:gd name="connsiteX57" fmla="*/ 1571037 w 1783637"/>
                  <a:gd name="connsiteY57" fmla="*/ 783771 h 2253342"/>
                  <a:gd name="connsiteX58" fmla="*/ 1549266 w 1783637"/>
                  <a:gd name="connsiteY58" fmla="*/ 751114 h 2253342"/>
                  <a:gd name="connsiteX59" fmla="*/ 1539125 w 1783637"/>
                  <a:gd name="connsiteY59" fmla="*/ 696685 h 2253342"/>
                  <a:gd name="connsiteX60" fmla="*/ 1528488 w 1783637"/>
                  <a:gd name="connsiteY60" fmla="*/ 653142 h 2253342"/>
                  <a:gd name="connsiteX61" fmla="*/ 1512036 w 1783637"/>
                  <a:gd name="connsiteY61" fmla="*/ 620485 h 2253342"/>
                  <a:gd name="connsiteX62" fmla="*/ 1429523 w 1783637"/>
                  <a:gd name="connsiteY62" fmla="*/ 544285 h 2253342"/>
                  <a:gd name="connsiteX63" fmla="*/ 1407751 w 1783637"/>
                  <a:gd name="connsiteY63" fmla="*/ 478971 h 2253342"/>
                  <a:gd name="connsiteX64" fmla="*/ 1396866 w 1783637"/>
                  <a:gd name="connsiteY64" fmla="*/ 446314 h 2253342"/>
                  <a:gd name="connsiteX65" fmla="*/ 1342437 w 1783637"/>
                  <a:gd name="connsiteY65" fmla="*/ 391885 h 2253342"/>
                  <a:gd name="connsiteX66" fmla="*/ 1288008 w 1783637"/>
                  <a:gd name="connsiteY66" fmla="*/ 337457 h 2253342"/>
                  <a:gd name="connsiteX67" fmla="*/ 1266237 w 1783637"/>
                  <a:gd name="connsiteY67" fmla="*/ 315685 h 2253342"/>
                  <a:gd name="connsiteX68" fmla="*/ 1200923 w 1783637"/>
                  <a:gd name="connsiteY68" fmla="*/ 293914 h 2253342"/>
                  <a:gd name="connsiteX69" fmla="*/ 1168266 w 1783637"/>
                  <a:gd name="connsiteY69" fmla="*/ 283028 h 2253342"/>
                  <a:gd name="connsiteX70" fmla="*/ 1092066 w 1783637"/>
                  <a:gd name="connsiteY70" fmla="*/ 261257 h 2253342"/>
                  <a:gd name="connsiteX71" fmla="*/ 1037637 w 1783637"/>
                  <a:gd name="connsiteY71" fmla="*/ 217714 h 2253342"/>
                  <a:gd name="connsiteX72" fmla="*/ 983208 w 1783637"/>
                  <a:gd name="connsiteY72" fmla="*/ 174171 h 2253342"/>
                  <a:gd name="connsiteX73" fmla="*/ 950551 w 1783637"/>
                  <a:gd name="connsiteY73" fmla="*/ 163285 h 2253342"/>
                  <a:gd name="connsiteX74" fmla="*/ 917894 w 1783637"/>
                  <a:gd name="connsiteY74" fmla="*/ 141514 h 2253342"/>
                  <a:gd name="connsiteX75" fmla="*/ 885237 w 1783637"/>
                  <a:gd name="connsiteY75" fmla="*/ 130628 h 2253342"/>
                  <a:gd name="connsiteX76" fmla="*/ 787266 w 1783637"/>
                  <a:gd name="connsiteY76" fmla="*/ 76200 h 2253342"/>
                  <a:gd name="connsiteX77" fmla="*/ 732837 w 1783637"/>
                  <a:gd name="connsiteY77" fmla="*/ 32657 h 2253342"/>
                  <a:gd name="connsiteX78" fmla="*/ 591323 w 1783637"/>
                  <a:gd name="connsiteY78" fmla="*/ 0 h 2253342"/>
                  <a:gd name="connsiteX79" fmla="*/ 438923 w 1783637"/>
                  <a:gd name="connsiteY79" fmla="*/ 21771 h 2253342"/>
                  <a:gd name="connsiteX80" fmla="*/ 417151 w 1783637"/>
                  <a:gd name="connsiteY80" fmla="*/ 43542 h 2253342"/>
                  <a:gd name="connsiteX81" fmla="*/ 384494 w 1783637"/>
                  <a:gd name="connsiteY81" fmla="*/ 97971 h 2253342"/>
                  <a:gd name="connsiteX82" fmla="*/ 373608 w 1783637"/>
                  <a:gd name="connsiteY82" fmla="*/ 130628 h 2253342"/>
                  <a:gd name="connsiteX83" fmla="*/ 351837 w 1783637"/>
                  <a:gd name="connsiteY83" fmla="*/ 163285 h 2253342"/>
                  <a:gd name="connsiteX84" fmla="*/ 340951 w 1783637"/>
                  <a:gd name="connsiteY84" fmla="*/ 217714 h 2253342"/>
                  <a:gd name="connsiteX85" fmla="*/ 330066 w 1783637"/>
                  <a:gd name="connsiteY85" fmla="*/ 250371 h 2253342"/>
                  <a:gd name="connsiteX86" fmla="*/ 319180 w 1783637"/>
                  <a:gd name="connsiteY86" fmla="*/ 293914 h 2253342"/>
                  <a:gd name="connsiteX87" fmla="*/ 286523 w 1783637"/>
                  <a:gd name="connsiteY87" fmla="*/ 348342 h 2253342"/>
                  <a:gd name="connsiteX0" fmla="*/ 258398 w 1755512"/>
                  <a:gd name="connsiteY0" fmla="*/ 348342 h 2253342"/>
                  <a:gd name="connsiteX1" fmla="*/ 258398 w 1755512"/>
                  <a:gd name="connsiteY1" fmla="*/ 348342 h 2253342"/>
                  <a:gd name="connsiteX2" fmla="*/ 171312 w 1755512"/>
                  <a:gd name="connsiteY2" fmla="*/ 457200 h 2253342"/>
                  <a:gd name="connsiteX3" fmla="*/ 160426 w 1755512"/>
                  <a:gd name="connsiteY3" fmla="*/ 489857 h 2253342"/>
                  <a:gd name="connsiteX4" fmla="*/ 127769 w 1755512"/>
                  <a:gd name="connsiteY4" fmla="*/ 511628 h 2253342"/>
                  <a:gd name="connsiteX5" fmla="*/ 105998 w 1755512"/>
                  <a:gd name="connsiteY5" fmla="*/ 533400 h 2253342"/>
                  <a:gd name="connsiteX6" fmla="*/ 62455 w 1755512"/>
                  <a:gd name="connsiteY6" fmla="*/ 598714 h 2253342"/>
                  <a:gd name="connsiteX7" fmla="*/ 25230 w 1755512"/>
                  <a:gd name="connsiteY7" fmla="*/ 685800 h 2253342"/>
                  <a:gd name="connsiteX8" fmla="*/ 355 w 1755512"/>
                  <a:gd name="connsiteY8" fmla="*/ 781070 h 2253342"/>
                  <a:gd name="connsiteX9" fmla="*/ 5459 w 1755512"/>
                  <a:gd name="connsiteY9" fmla="*/ 877906 h 2253342"/>
                  <a:gd name="connsiteX10" fmla="*/ 10776 w 1755512"/>
                  <a:gd name="connsiteY10" fmla="*/ 1001173 h 2253342"/>
                  <a:gd name="connsiteX11" fmla="*/ 19663 w 1755512"/>
                  <a:gd name="connsiteY11" fmla="*/ 1175657 h 2253342"/>
                  <a:gd name="connsiteX12" fmla="*/ 62455 w 1755512"/>
                  <a:gd name="connsiteY12" fmla="*/ 1251857 h 2253342"/>
                  <a:gd name="connsiteX13" fmla="*/ 105998 w 1755512"/>
                  <a:gd name="connsiteY13" fmla="*/ 1306285 h 2253342"/>
                  <a:gd name="connsiteX14" fmla="*/ 116883 w 1755512"/>
                  <a:gd name="connsiteY14" fmla="*/ 1338942 h 2253342"/>
                  <a:gd name="connsiteX15" fmla="*/ 95112 w 1755512"/>
                  <a:gd name="connsiteY15" fmla="*/ 1534885 h 2253342"/>
                  <a:gd name="connsiteX16" fmla="*/ 84226 w 1755512"/>
                  <a:gd name="connsiteY16" fmla="*/ 1567542 h 2253342"/>
                  <a:gd name="connsiteX17" fmla="*/ 95112 w 1755512"/>
                  <a:gd name="connsiteY17" fmla="*/ 1709057 h 2253342"/>
                  <a:gd name="connsiteX18" fmla="*/ 116883 w 1755512"/>
                  <a:gd name="connsiteY18" fmla="*/ 1741714 h 2253342"/>
                  <a:gd name="connsiteX19" fmla="*/ 160426 w 1755512"/>
                  <a:gd name="connsiteY19" fmla="*/ 1785257 h 2253342"/>
                  <a:gd name="connsiteX20" fmla="*/ 182198 w 1755512"/>
                  <a:gd name="connsiteY20" fmla="*/ 1807028 h 2253342"/>
                  <a:gd name="connsiteX21" fmla="*/ 203969 w 1755512"/>
                  <a:gd name="connsiteY21" fmla="*/ 1828800 h 2253342"/>
                  <a:gd name="connsiteX22" fmla="*/ 236626 w 1755512"/>
                  <a:gd name="connsiteY22" fmla="*/ 1850571 h 2253342"/>
                  <a:gd name="connsiteX23" fmla="*/ 280169 w 1755512"/>
                  <a:gd name="connsiteY23" fmla="*/ 1905000 h 2253342"/>
                  <a:gd name="connsiteX24" fmla="*/ 301941 w 1755512"/>
                  <a:gd name="connsiteY24" fmla="*/ 1937657 h 2253342"/>
                  <a:gd name="connsiteX25" fmla="*/ 378141 w 1755512"/>
                  <a:gd name="connsiteY25" fmla="*/ 2002971 h 2253342"/>
                  <a:gd name="connsiteX26" fmla="*/ 465226 w 1755512"/>
                  <a:gd name="connsiteY26" fmla="*/ 2079171 h 2253342"/>
                  <a:gd name="connsiteX27" fmla="*/ 486998 w 1755512"/>
                  <a:gd name="connsiteY27" fmla="*/ 2100942 h 2253342"/>
                  <a:gd name="connsiteX28" fmla="*/ 552312 w 1755512"/>
                  <a:gd name="connsiteY28" fmla="*/ 2122714 h 2253342"/>
                  <a:gd name="connsiteX29" fmla="*/ 584969 w 1755512"/>
                  <a:gd name="connsiteY29" fmla="*/ 2133600 h 2253342"/>
                  <a:gd name="connsiteX30" fmla="*/ 661169 w 1755512"/>
                  <a:gd name="connsiteY30" fmla="*/ 2177142 h 2253342"/>
                  <a:gd name="connsiteX31" fmla="*/ 759141 w 1755512"/>
                  <a:gd name="connsiteY31" fmla="*/ 2198914 h 2253342"/>
                  <a:gd name="connsiteX32" fmla="*/ 846226 w 1755512"/>
                  <a:gd name="connsiteY32" fmla="*/ 2220685 h 2253342"/>
                  <a:gd name="connsiteX33" fmla="*/ 911541 w 1755512"/>
                  <a:gd name="connsiteY33" fmla="*/ 2242457 h 2253342"/>
                  <a:gd name="connsiteX34" fmla="*/ 944198 w 1755512"/>
                  <a:gd name="connsiteY34" fmla="*/ 2253342 h 2253342"/>
                  <a:gd name="connsiteX35" fmla="*/ 1085712 w 1755512"/>
                  <a:gd name="connsiteY35" fmla="*/ 2242457 h 2253342"/>
                  <a:gd name="connsiteX36" fmla="*/ 1151026 w 1755512"/>
                  <a:gd name="connsiteY36" fmla="*/ 2177142 h 2253342"/>
                  <a:gd name="connsiteX37" fmla="*/ 1205455 w 1755512"/>
                  <a:gd name="connsiteY37" fmla="*/ 2122714 h 2253342"/>
                  <a:gd name="connsiteX38" fmla="*/ 1227226 w 1755512"/>
                  <a:gd name="connsiteY38" fmla="*/ 2090057 h 2253342"/>
                  <a:gd name="connsiteX39" fmla="*/ 1281655 w 1755512"/>
                  <a:gd name="connsiteY39" fmla="*/ 2035628 h 2253342"/>
                  <a:gd name="connsiteX40" fmla="*/ 1346969 w 1755512"/>
                  <a:gd name="connsiteY40" fmla="*/ 1970314 h 2253342"/>
                  <a:gd name="connsiteX41" fmla="*/ 1390512 w 1755512"/>
                  <a:gd name="connsiteY41" fmla="*/ 1905000 h 2253342"/>
                  <a:gd name="connsiteX42" fmla="*/ 1434055 w 1755512"/>
                  <a:gd name="connsiteY42" fmla="*/ 1839685 h 2253342"/>
                  <a:gd name="connsiteX43" fmla="*/ 1455826 w 1755512"/>
                  <a:gd name="connsiteY43" fmla="*/ 1807028 h 2253342"/>
                  <a:gd name="connsiteX44" fmla="*/ 1532026 w 1755512"/>
                  <a:gd name="connsiteY44" fmla="*/ 1730828 h 2253342"/>
                  <a:gd name="connsiteX45" fmla="*/ 1553798 w 1755512"/>
                  <a:gd name="connsiteY45" fmla="*/ 1709057 h 2253342"/>
                  <a:gd name="connsiteX46" fmla="*/ 1575569 w 1755512"/>
                  <a:gd name="connsiteY46" fmla="*/ 1676400 h 2253342"/>
                  <a:gd name="connsiteX47" fmla="*/ 1597341 w 1755512"/>
                  <a:gd name="connsiteY47" fmla="*/ 1654628 h 2253342"/>
                  <a:gd name="connsiteX48" fmla="*/ 1640883 w 1755512"/>
                  <a:gd name="connsiteY48" fmla="*/ 1578428 h 2253342"/>
                  <a:gd name="connsiteX49" fmla="*/ 1695312 w 1755512"/>
                  <a:gd name="connsiteY49" fmla="*/ 1513114 h 2253342"/>
                  <a:gd name="connsiteX50" fmla="*/ 1738855 w 1755512"/>
                  <a:gd name="connsiteY50" fmla="*/ 1447800 h 2253342"/>
                  <a:gd name="connsiteX51" fmla="*/ 1738855 w 1755512"/>
                  <a:gd name="connsiteY51" fmla="*/ 1251857 h 2253342"/>
                  <a:gd name="connsiteX52" fmla="*/ 1717083 w 1755512"/>
                  <a:gd name="connsiteY52" fmla="*/ 1175657 h 2253342"/>
                  <a:gd name="connsiteX53" fmla="*/ 1695312 w 1755512"/>
                  <a:gd name="connsiteY53" fmla="*/ 1066800 h 2253342"/>
                  <a:gd name="connsiteX54" fmla="*/ 1662655 w 1755512"/>
                  <a:gd name="connsiteY54" fmla="*/ 957942 h 2253342"/>
                  <a:gd name="connsiteX55" fmla="*/ 1640883 w 1755512"/>
                  <a:gd name="connsiteY55" fmla="*/ 936171 h 2253342"/>
                  <a:gd name="connsiteX56" fmla="*/ 1608226 w 1755512"/>
                  <a:gd name="connsiteY56" fmla="*/ 881742 h 2253342"/>
                  <a:gd name="connsiteX57" fmla="*/ 1542912 w 1755512"/>
                  <a:gd name="connsiteY57" fmla="*/ 783771 h 2253342"/>
                  <a:gd name="connsiteX58" fmla="*/ 1521141 w 1755512"/>
                  <a:gd name="connsiteY58" fmla="*/ 751114 h 2253342"/>
                  <a:gd name="connsiteX59" fmla="*/ 1511000 w 1755512"/>
                  <a:gd name="connsiteY59" fmla="*/ 696685 h 2253342"/>
                  <a:gd name="connsiteX60" fmla="*/ 1500363 w 1755512"/>
                  <a:gd name="connsiteY60" fmla="*/ 653142 h 2253342"/>
                  <a:gd name="connsiteX61" fmla="*/ 1483911 w 1755512"/>
                  <a:gd name="connsiteY61" fmla="*/ 620485 h 2253342"/>
                  <a:gd name="connsiteX62" fmla="*/ 1401398 w 1755512"/>
                  <a:gd name="connsiteY62" fmla="*/ 544285 h 2253342"/>
                  <a:gd name="connsiteX63" fmla="*/ 1379626 w 1755512"/>
                  <a:gd name="connsiteY63" fmla="*/ 478971 h 2253342"/>
                  <a:gd name="connsiteX64" fmla="*/ 1368741 w 1755512"/>
                  <a:gd name="connsiteY64" fmla="*/ 446314 h 2253342"/>
                  <a:gd name="connsiteX65" fmla="*/ 1314312 w 1755512"/>
                  <a:gd name="connsiteY65" fmla="*/ 391885 h 2253342"/>
                  <a:gd name="connsiteX66" fmla="*/ 1259883 w 1755512"/>
                  <a:gd name="connsiteY66" fmla="*/ 337457 h 2253342"/>
                  <a:gd name="connsiteX67" fmla="*/ 1238112 w 1755512"/>
                  <a:gd name="connsiteY67" fmla="*/ 315685 h 2253342"/>
                  <a:gd name="connsiteX68" fmla="*/ 1172798 w 1755512"/>
                  <a:gd name="connsiteY68" fmla="*/ 293914 h 2253342"/>
                  <a:gd name="connsiteX69" fmla="*/ 1140141 w 1755512"/>
                  <a:gd name="connsiteY69" fmla="*/ 283028 h 2253342"/>
                  <a:gd name="connsiteX70" fmla="*/ 1063941 w 1755512"/>
                  <a:gd name="connsiteY70" fmla="*/ 261257 h 2253342"/>
                  <a:gd name="connsiteX71" fmla="*/ 1009512 w 1755512"/>
                  <a:gd name="connsiteY71" fmla="*/ 217714 h 2253342"/>
                  <a:gd name="connsiteX72" fmla="*/ 955083 w 1755512"/>
                  <a:gd name="connsiteY72" fmla="*/ 174171 h 2253342"/>
                  <a:gd name="connsiteX73" fmla="*/ 922426 w 1755512"/>
                  <a:gd name="connsiteY73" fmla="*/ 163285 h 2253342"/>
                  <a:gd name="connsiteX74" fmla="*/ 889769 w 1755512"/>
                  <a:gd name="connsiteY74" fmla="*/ 141514 h 2253342"/>
                  <a:gd name="connsiteX75" fmla="*/ 857112 w 1755512"/>
                  <a:gd name="connsiteY75" fmla="*/ 130628 h 2253342"/>
                  <a:gd name="connsiteX76" fmla="*/ 759141 w 1755512"/>
                  <a:gd name="connsiteY76" fmla="*/ 76200 h 2253342"/>
                  <a:gd name="connsiteX77" fmla="*/ 704712 w 1755512"/>
                  <a:gd name="connsiteY77" fmla="*/ 32657 h 2253342"/>
                  <a:gd name="connsiteX78" fmla="*/ 563198 w 1755512"/>
                  <a:gd name="connsiteY78" fmla="*/ 0 h 2253342"/>
                  <a:gd name="connsiteX79" fmla="*/ 410798 w 1755512"/>
                  <a:gd name="connsiteY79" fmla="*/ 21771 h 2253342"/>
                  <a:gd name="connsiteX80" fmla="*/ 389026 w 1755512"/>
                  <a:gd name="connsiteY80" fmla="*/ 43542 h 2253342"/>
                  <a:gd name="connsiteX81" fmla="*/ 356369 w 1755512"/>
                  <a:gd name="connsiteY81" fmla="*/ 97971 h 2253342"/>
                  <a:gd name="connsiteX82" fmla="*/ 345483 w 1755512"/>
                  <a:gd name="connsiteY82" fmla="*/ 130628 h 2253342"/>
                  <a:gd name="connsiteX83" fmla="*/ 323712 w 1755512"/>
                  <a:gd name="connsiteY83" fmla="*/ 163285 h 2253342"/>
                  <a:gd name="connsiteX84" fmla="*/ 312826 w 1755512"/>
                  <a:gd name="connsiteY84" fmla="*/ 217714 h 2253342"/>
                  <a:gd name="connsiteX85" fmla="*/ 301941 w 1755512"/>
                  <a:gd name="connsiteY85" fmla="*/ 250371 h 2253342"/>
                  <a:gd name="connsiteX86" fmla="*/ 291055 w 1755512"/>
                  <a:gd name="connsiteY86" fmla="*/ 293914 h 2253342"/>
                  <a:gd name="connsiteX87" fmla="*/ 258398 w 1755512"/>
                  <a:gd name="connsiteY87" fmla="*/ 348342 h 2253342"/>
                  <a:gd name="connsiteX0" fmla="*/ 253730 w 1750844"/>
                  <a:gd name="connsiteY0" fmla="*/ 348342 h 2253342"/>
                  <a:gd name="connsiteX1" fmla="*/ 253730 w 1750844"/>
                  <a:gd name="connsiteY1" fmla="*/ 348342 h 2253342"/>
                  <a:gd name="connsiteX2" fmla="*/ 166644 w 1750844"/>
                  <a:gd name="connsiteY2" fmla="*/ 457200 h 2253342"/>
                  <a:gd name="connsiteX3" fmla="*/ 155758 w 1750844"/>
                  <a:gd name="connsiteY3" fmla="*/ 489857 h 2253342"/>
                  <a:gd name="connsiteX4" fmla="*/ 123101 w 1750844"/>
                  <a:gd name="connsiteY4" fmla="*/ 511628 h 2253342"/>
                  <a:gd name="connsiteX5" fmla="*/ 101330 w 1750844"/>
                  <a:gd name="connsiteY5" fmla="*/ 533400 h 2253342"/>
                  <a:gd name="connsiteX6" fmla="*/ 57787 w 1750844"/>
                  <a:gd name="connsiteY6" fmla="*/ 598714 h 2253342"/>
                  <a:gd name="connsiteX7" fmla="*/ 20562 w 1750844"/>
                  <a:gd name="connsiteY7" fmla="*/ 685800 h 2253342"/>
                  <a:gd name="connsiteX8" fmla="*/ 34662 w 1750844"/>
                  <a:gd name="connsiteY8" fmla="*/ 788431 h 2253342"/>
                  <a:gd name="connsiteX9" fmla="*/ 791 w 1750844"/>
                  <a:gd name="connsiteY9" fmla="*/ 877906 h 2253342"/>
                  <a:gd name="connsiteX10" fmla="*/ 6108 w 1750844"/>
                  <a:gd name="connsiteY10" fmla="*/ 1001173 h 2253342"/>
                  <a:gd name="connsiteX11" fmla="*/ 14995 w 1750844"/>
                  <a:gd name="connsiteY11" fmla="*/ 1175657 h 2253342"/>
                  <a:gd name="connsiteX12" fmla="*/ 57787 w 1750844"/>
                  <a:gd name="connsiteY12" fmla="*/ 1251857 h 2253342"/>
                  <a:gd name="connsiteX13" fmla="*/ 101330 w 1750844"/>
                  <a:gd name="connsiteY13" fmla="*/ 1306285 h 2253342"/>
                  <a:gd name="connsiteX14" fmla="*/ 112215 w 1750844"/>
                  <a:gd name="connsiteY14" fmla="*/ 1338942 h 2253342"/>
                  <a:gd name="connsiteX15" fmla="*/ 90444 w 1750844"/>
                  <a:gd name="connsiteY15" fmla="*/ 1534885 h 2253342"/>
                  <a:gd name="connsiteX16" fmla="*/ 79558 w 1750844"/>
                  <a:gd name="connsiteY16" fmla="*/ 1567542 h 2253342"/>
                  <a:gd name="connsiteX17" fmla="*/ 90444 w 1750844"/>
                  <a:gd name="connsiteY17" fmla="*/ 1709057 h 2253342"/>
                  <a:gd name="connsiteX18" fmla="*/ 112215 w 1750844"/>
                  <a:gd name="connsiteY18" fmla="*/ 1741714 h 2253342"/>
                  <a:gd name="connsiteX19" fmla="*/ 155758 w 1750844"/>
                  <a:gd name="connsiteY19" fmla="*/ 1785257 h 2253342"/>
                  <a:gd name="connsiteX20" fmla="*/ 177530 w 1750844"/>
                  <a:gd name="connsiteY20" fmla="*/ 1807028 h 2253342"/>
                  <a:gd name="connsiteX21" fmla="*/ 199301 w 1750844"/>
                  <a:gd name="connsiteY21" fmla="*/ 1828800 h 2253342"/>
                  <a:gd name="connsiteX22" fmla="*/ 231958 w 1750844"/>
                  <a:gd name="connsiteY22" fmla="*/ 1850571 h 2253342"/>
                  <a:gd name="connsiteX23" fmla="*/ 275501 w 1750844"/>
                  <a:gd name="connsiteY23" fmla="*/ 1905000 h 2253342"/>
                  <a:gd name="connsiteX24" fmla="*/ 297273 w 1750844"/>
                  <a:gd name="connsiteY24" fmla="*/ 1937657 h 2253342"/>
                  <a:gd name="connsiteX25" fmla="*/ 373473 w 1750844"/>
                  <a:gd name="connsiteY25" fmla="*/ 2002971 h 2253342"/>
                  <a:gd name="connsiteX26" fmla="*/ 460558 w 1750844"/>
                  <a:gd name="connsiteY26" fmla="*/ 2079171 h 2253342"/>
                  <a:gd name="connsiteX27" fmla="*/ 482330 w 1750844"/>
                  <a:gd name="connsiteY27" fmla="*/ 2100942 h 2253342"/>
                  <a:gd name="connsiteX28" fmla="*/ 547644 w 1750844"/>
                  <a:gd name="connsiteY28" fmla="*/ 2122714 h 2253342"/>
                  <a:gd name="connsiteX29" fmla="*/ 580301 w 1750844"/>
                  <a:gd name="connsiteY29" fmla="*/ 2133600 h 2253342"/>
                  <a:gd name="connsiteX30" fmla="*/ 656501 w 1750844"/>
                  <a:gd name="connsiteY30" fmla="*/ 2177142 h 2253342"/>
                  <a:gd name="connsiteX31" fmla="*/ 754473 w 1750844"/>
                  <a:gd name="connsiteY31" fmla="*/ 2198914 h 2253342"/>
                  <a:gd name="connsiteX32" fmla="*/ 841558 w 1750844"/>
                  <a:gd name="connsiteY32" fmla="*/ 2220685 h 2253342"/>
                  <a:gd name="connsiteX33" fmla="*/ 906873 w 1750844"/>
                  <a:gd name="connsiteY33" fmla="*/ 2242457 h 2253342"/>
                  <a:gd name="connsiteX34" fmla="*/ 939530 w 1750844"/>
                  <a:gd name="connsiteY34" fmla="*/ 2253342 h 2253342"/>
                  <a:gd name="connsiteX35" fmla="*/ 1081044 w 1750844"/>
                  <a:gd name="connsiteY35" fmla="*/ 2242457 h 2253342"/>
                  <a:gd name="connsiteX36" fmla="*/ 1146358 w 1750844"/>
                  <a:gd name="connsiteY36" fmla="*/ 2177142 h 2253342"/>
                  <a:gd name="connsiteX37" fmla="*/ 1200787 w 1750844"/>
                  <a:gd name="connsiteY37" fmla="*/ 2122714 h 2253342"/>
                  <a:gd name="connsiteX38" fmla="*/ 1222558 w 1750844"/>
                  <a:gd name="connsiteY38" fmla="*/ 2090057 h 2253342"/>
                  <a:gd name="connsiteX39" fmla="*/ 1276987 w 1750844"/>
                  <a:gd name="connsiteY39" fmla="*/ 2035628 h 2253342"/>
                  <a:gd name="connsiteX40" fmla="*/ 1342301 w 1750844"/>
                  <a:gd name="connsiteY40" fmla="*/ 1970314 h 2253342"/>
                  <a:gd name="connsiteX41" fmla="*/ 1385844 w 1750844"/>
                  <a:gd name="connsiteY41" fmla="*/ 1905000 h 2253342"/>
                  <a:gd name="connsiteX42" fmla="*/ 1429387 w 1750844"/>
                  <a:gd name="connsiteY42" fmla="*/ 1839685 h 2253342"/>
                  <a:gd name="connsiteX43" fmla="*/ 1451158 w 1750844"/>
                  <a:gd name="connsiteY43" fmla="*/ 1807028 h 2253342"/>
                  <a:gd name="connsiteX44" fmla="*/ 1527358 w 1750844"/>
                  <a:gd name="connsiteY44" fmla="*/ 1730828 h 2253342"/>
                  <a:gd name="connsiteX45" fmla="*/ 1549130 w 1750844"/>
                  <a:gd name="connsiteY45" fmla="*/ 1709057 h 2253342"/>
                  <a:gd name="connsiteX46" fmla="*/ 1570901 w 1750844"/>
                  <a:gd name="connsiteY46" fmla="*/ 1676400 h 2253342"/>
                  <a:gd name="connsiteX47" fmla="*/ 1592673 w 1750844"/>
                  <a:gd name="connsiteY47" fmla="*/ 1654628 h 2253342"/>
                  <a:gd name="connsiteX48" fmla="*/ 1636215 w 1750844"/>
                  <a:gd name="connsiteY48" fmla="*/ 1578428 h 2253342"/>
                  <a:gd name="connsiteX49" fmla="*/ 1690644 w 1750844"/>
                  <a:gd name="connsiteY49" fmla="*/ 1513114 h 2253342"/>
                  <a:gd name="connsiteX50" fmla="*/ 1734187 w 1750844"/>
                  <a:gd name="connsiteY50" fmla="*/ 1447800 h 2253342"/>
                  <a:gd name="connsiteX51" fmla="*/ 1734187 w 1750844"/>
                  <a:gd name="connsiteY51" fmla="*/ 1251857 h 2253342"/>
                  <a:gd name="connsiteX52" fmla="*/ 1712415 w 1750844"/>
                  <a:gd name="connsiteY52" fmla="*/ 1175657 h 2253342"/>
                  <a:gd name="connsiteX53" fmla="*/ 1690644 w 1750844"/>
                  <a:gd name="connsiteY53" fmla="*/ 1066800 h 2253342"/>
                  <a:gd name="connsiteX54" fmla="*/ 1657987 w 1750844"/>
                  <a:gd name="connsiteY54" fmla="*/ 957942 h 2253342"/>
                  <a:gd name="connsiteX55" fmla="*/ 1636215 w 1750844"/>
                  <a:gd name="connsiteY55" fmla="*/ 936171 h 2253342"/>
                  <a:gd name="connsiteX56" fmla="*/ 1603558 w 1750844"/>
                  <a:gd name="connsiteY56" fmla="*/ 881742 h 2253342"/>
                  <a:gd name="connsiteX57" fmla="*/ 1538244 w 1750844"/>
                  <a:gd name="connsiteY57" fmla="*/ 783771 h 2253342"/>
                  <a:gd name="connsiteX58" fmla="*/ 1516473 w 1750844"/>
                  <a:gd name="connsiteY58" fmla="*/ 751114 h 2253342"/>
                  <a:gd name="connsiteX59" fmla="*/ 1506332 w 1750844"/>
                  <a:gd name="connsiteY59" fmla="*/ 696685 h 2253342"/>
                  <a:gd name="connsiteX60" fmla="*/ 1495695 w 1750844"/>
                  <a:gd name="connsiteY60" fmla="*/ 653142 h 2253342"/>
                  <a:gd name="connsiteX61" fmla="*/ 1479243 w 1750844"/>
                  <a:gd name="connsiteY61" fmla="*/ 620485 h 2253342"/>
                  <a:gd name="connsiteX62" fmla="*/ 1396730 w 1750844"/>
                  <a:gd name="connsiteY62" fmla="*/ 544285 h 2253342"/>
                  <a:gd name="connsiteX63" fmla="*/ 1374958 w 1750844"/>
                  <a:gd name="connsiteY63" fmla="*/ 478971 h 2253342"/>
                  <a:gd name="connsiteX64" fmla="*/ 1364073 w 1750844"/>
                  <a:gd name="connsiteY64" fmla="*/ 446314 h 2253342"/>
                  <a:gd name="connsiteX65" fmla="*/ 1309644 w 1750844"/>
                  <a:gd name="connsiteY65" fmla="*/ 391885 h 2253342"/>
                  <a:gd name="connsiteX66" fmla="*/ 1255215 w 1750844"/>
                  <a:gd name="connsiteY66" fmla="*/ 337457 h 2253342"/>
                  <a:gd name="connsiteX67" fmla="*/ 1233444 w 1750844"/>
                  <a:gd name="connsiteY67" fmla="*/ 315685 h 2253342"/>
                  <a:gd name="connsiteX68" fmla="*/ 1168130 w 1750844"/>
                  <a:gd name="connsiteY68" fmla="*/ 293914 h 2253342"/>
                  <a:gd name="connsiteX69" fmla="*/ 1135473 w 1750844"/>
                  <a:gd name="connsiteY69" fmla="*/ 283028 h 2253342"/>
                  <a:gd name="connsiteX70" fmla="*/ 1059273 w 1750844"/>
                  <a:gd name="connsiteY70" fmla="*/ 261257 h 2253342"/>
                  <a:gd name="connsiteX71" fmla="*/ 1004844 w 1750844"/>
                  <a:gd name="connsiteY71" fmla="*/ 217714 h 2253342"/>
                  <a:gd name="connsiteX72" fmla="*/ 950415 w 1750844"/>
                  <a:gd name="connsiteY72" fmla="*/ 174171 h 2253342"/>
                  <a:gd name="connsiteX73" fmla="*/ 917758 w 1750844"/>
                  <a:gd name="connsiteY73" fmla="*/ 163285 h 2253342"/>
                  <a:gd name="connsiteX74" fmla="*/ 885101 w 1750844"/>
                  <a:gd name="connsiteY74" fmla="*/ 141514 h 2253342"/>
                  <a:gd name="connsiteX75" fmla="*/ 852444 w 1750844"/>
                  <a:gd name="connsiteY75" fmla="*/ 130628 h 2253342"/>
                  <a:gd name="connsiteX76" fmla="*/ 754473 w 1750844"/>
                  <a:gd name="connsiteY76" fmla="*/ 76200 h 2253342"/>
                  <a:gd name="connsiteX77" fmla="*/ 700044 w 1750844"/>
                  <a:gd name="connsiteY77" fmla="*/ 32657 h 2253342"/>
                  <a:gd name="connsiteX78" fmla="*/ 558530 w 1750844"/>
                  <a:gd name="connsiteY78" fmla="*/ 0 h 2253342"/>
                  <a:gd name="connsiteX79" fmla="*/ 406130 w 1750844"/>
                  <a:gd name="connsiteY79" fmla="*/ 21771 h 2253342"/>
                  <a:gd name="connsiteX80" fmla="*/ 384358 w 1750844"/>
                  <a:gd name="connsiteY80" fmla="*/ 43542 h 2253342"/>
                  <a:gd name="connsiteX81" fmla="*/ 351701 w 1750844"/>
                  <a:gd name="connsiteY81" fmla="*/ 97971 h 2253342"/>
                  <a:gd name="connsiteX82" fmla="*/ 340815 w 1750844"/>
                  <a:gd name="connsiteY82" fmla="*/ 130628 h 2253342"/>
                  <a:gd name="connsiteX83" fmla="*/ 319044 w 1750844"/>
                  <a:gd name="connsiteY83" fmla="*/ 163285 h 2253342"/>
                  <a:gd name="connsiteX84" fmla="*/ 308158 w 1750844"/>
                  <a:gd name="connsiteY84" fmla="*/ 217714 h 2253342"/>
                  <a:gd name="connsiteX85" fmla="*/ 297273 w 1750844"/>
                  <a:gd name="connsiteY85" fmla="*/ 250371 h 2253342"/>
                  <a:gd name="connsiteX86" fmla="*/ 286387 w 1750844"/>
                  <a:gd name="connsiteY86" fmla="*/ 293914 h 2253342"/>
                  <a:gd name="connsiteX87" fmla="*/ 253730 w 1750844"/>
                  <a:gd name="connsiteY87" fmla="*/ 348342 h 2253342"/>
                  <a:gd name="connsiteX0" fmla="*/ 253730 w 1750844"/>
                  <a:gd name="connsiteY0" fmla="*/ 348342 h 2253342"/>
                  <a:gd name="connsiteX1" fmla="*/ 253730 w 1750844"/>
                  <a:gd name="connsiteY1" fmla="*/ 348342 h 2253342"/>
                  <a:gd name="connsiteX2" fmla="*/ 166644 w 1750844"/>
                  <a:gd name="connsiteY2" fmla="*/ 457200 h 2253342"/>
                  <a:gd name="connsiteX3" fmla="*/ 155758 w 1750844"/>
                  <a:gd name="connsiteY3" fmla="*/ 489857 h 2253342"/>
                  <a:gd name="connsiteX4" fmla="*/ 123101 w 1750844"/>
                  <a:gd name="connsiteY4" fmla="*/ 511628 h 2253342"/>
                  <a:gd name="connsiteX5" fmla="*/ 101330 w 1750844"/>
                  <a:gd name="connsiteY5" fmla="*/ 533400 h 2253342"/>
                  <a:gd name="connsiteX6" fmla="*/ 57787 w 1750844"/>
                  <a:gd name="connsiteY6" fmla="*/ 598714 h 2253342"/>
                  <a:gd name="connsiteX7" fmla="*/ 87376 w 1750844"/>
                  <a:gd name="connsiteY7" fmla="*/ 700523 h 2253342"/>
                  <a:gd name="connsiteX8" fmla="*/ 34662 w 1750844"/>
                  <a:gd name="connsiteY8" fmla="*/ 788431 h 2253342"/>
                  <a:gd name="connsiteX9" fmla="*/ 791 w 1750844"/>
                  <a:gd name="connsiteY9" fmla="*/ 877906 h 2253342"/>
                  <a:gd name="connsiteX10" fmla="*/ 6108 w 1750844"/>
                  <a:gd name="connsiteY10" fmla="*/ 1001173 h 2253342"/>
                  <a:gd name="connsiteX11" fmla="*/ 14995 w 1750844"/>
                  <a:gd name="connsiteY11" fmla="*/ 1175657 h 2253342"/>
                  <a:gd name="connsiteX12" fmla="*/ 57787 w 1750844"/>
                  <a:gd name="connsiteY12" fmla="*/ 1251857 h 2253342"/>
                  <a:gd name="connsiteX13" fmla="*/ 101330 w 1750844"/>
                  <a:gd name="connsiteY13" fmla="*/ 1306285 h 2253342"/>
                  <a:gd name="connsiteX14" fmla="*/ 112215 w 1750844"/>
                  <a:gd name="connsiteY14" fmla="*/ 1338942 h 2253342"/>
                  <a:gd name="connsiteX15" fmla="*/ 90444 w 1750844"/>
                  <a:gd name="connsiteY15" fmla="*/ 1534885 h 2253342"/>
                  <a:gd name="connsiteX16" fmla="*/ 79558 w 1750844"/>
                  <a:gd name="connsiteY16" fmla="*/ 1567542 h 2253342"/>
                  <a:gd name="connsiteX17" fmla="*/ 90444 w 1750844"/>
                  <a:gd name="connsiteY17" fmla="*/ 1709057 h 2253342"/>
                  <a:gd name="connsiteX18" fmla="*/ 112215 w 1750844"/>
                  <a:gd name="connsiteY18" fmla="*/ 1741714 h 2253342"/>
                  <a:gd name="connsiteX19" fmla="*/ 155758 w 1750844"/>
                  <a:gd name="connsiteY19" fmla="*/ 1785257 h 2253342"/>
                  <a:gd name="connsiteX20" fmla="*/ 177530 w 1750844"/>
                  <a:gd name="connsiteY20" fmla="*/ 1807028 h 2253342"/>
                  <a:gd name="connsiteX21" fmla="*/ 199301 w 1750844"/>
                  <a:gd name="connsiteY21" fmla="*/ 1828800 h 2253342"/>
                  <a:gd name="connsiteX22" fmla="*/ 231958 w 1750844"/>
                  <a:gd name="connsiteY22" fmla="*/ 1850571 h 2253342"/>
                  <a:gd name="connsiteX23" fmla="*/ 275501 w 1750844"/>
                  <a:gd name="connsiteY23" fmla="*/ 1905000 h 2253342"/>
                  <a:gd name="connsiteX24" fmla="*/ 297273 w 1750844"/>
                  <a:gd name="connsiteY24" fmla="*/ 1937657 h 2253342"/>
                  <a:gd name="connsiteX25" fmla="*/ 373473 w 1750844"/>
                  <a:gd name="connsiteY25" fmla="*/ 2002971 h 2253342"/>
                  <a:gd name="connsiteX26" fmla="*/ 460558 w 1750844"/>
                  <a:gd name="connsiteY26" fmla="*/ 2079171 h 2253342"/>
                  <a:gd name="connsiteX27" fmla="*/ 482330 w 1750844"/>
                  <a:gd name="connsiteY27" fmla="*/ 2100942 h 2253342"/>
                  <a:gd name="connsiteX28" fmla="*/ 547644 w 1750844"/>
                  <a:gd name="connsiteY28" fmla="*/ 2122714 h 2253342"/>
                  <a:gd name="connsiteX29" fmla="*/ 580301 w 1750844"/>
                  <a:gd name="connsiteY29" fmla="*/ 2133600 h 2253342"/>
                  <a:gd name="connsiteX30" fmla="*/ 656501 w 1750844"/>
                  <a:gd name="connsiteY30" fmla="*/ 2177142 h 2253342"/>
                  <a:gd name="connsiteX31" fmla="*/ 754473 w 1750844"/>
                  <a:gd name="connsiteY31" fmla="*/ 2198914 h 2253342"/>
                  <a:gd name="connsiteX32" fmla="*/ 841558 w 1750844"/>
                  <a:gd name="connsiteY32" fmla="*/ 2220685 h 2253342"/>
                  <a:gd name="connsiteX33" fmla="*/ 906873 w 1750844"/>
                  <a:gd name="connsiteY33" fmla="*/ 2242457 h 2253342"/>
                  <a:gd name="connsiteX34" fmla="*/ 939530 w 1750844"/>
                  <a:gd name="connsiteY34" fmla="*/ 2253342 h 2253342"/>
                  <a:gd name="connsiteX35" fmla="*/ 1081044 w 1750844"/>
                  <a:gd name="connsiteY35" fmla="*/ 2242457 h 2253342"/>
                  <a:gd name="connsiteX36" fmla="*/ 1146358 w 1750844"/>
                  <a:gd name="connsiteY36" fmla="*/ 2177142 h 2253342"/>
                  <a:gd name="connsiteX37" fmla="*/ 1200787 w 1750844"/>
                  <a:gd name="connsiteY37" fmla="*/ 2122714 h 2253342"/>
                  <a:gd name="connsiteX38" fmla="*/ 1222558 w 1750844"/>
                  <a:gd name="connsiteY38" fmla="*/ 2090057 h 2253342"/>
                  <a:gd name="connsiteX39" fmla="*/ 1276987 w 1750844"/>
                  <a:gd name="connsiteY39" fmla="*/ 2035628 h 2253342"/>
                  <a:gd name="connsiteX40" fmla="*/ 1342301 w 1750844"/>
                  <a:gd name="connsiteY40" fmla="*/ 1970314 h 2253342"/>
                  <a:gd name="connsiteX41" fmla="*/ 1385844 w 1750844"/>
                  <a:gd name="connsiteY41" fmla="*/ 1905000 h 2253342"/>
                  <a:gd name="connsiteX42" fmla="*/ 1429387 w 1750844"/>
                  <a:gd name="connsiteY42" fmla="*/ 1839685 h 2253342"/>
                  <a:gd name="connsiteX43" fmla="*/ 1451158 w 1750844"/>
                  <a:gd name="connsiteY43" fmla="*/ 1807028 h 2253342"/>
                  <a:gd name="connsiteX44" fmla="*/ 1527358 w 1750844"/>
                  <a:gd name="connsiteY44" fmla="*/ 1730828 h 2253342"/>
                  <a:gd name="connsiteX45" fmla="*/ 1549130 w 1750844"/>
                  <a:gd name="connsiteY45" fmla="*/ 1709057 h 2253342"/>
                  <a:gd name="connsiteX46" fmla="*/ 1570901 w 1750844"/>
                  <a:gd name="connsiteY46" fmla="*/ 1676400 h 2253342"/>
                  <a:gd name="connsiteX47" fmla="*/ 1592673 w 1750844"/>
                  <a:gd name="connsiteY47" fmla="*/ 1654628 h 2253342"/>
                  <a:gd name="connsiteX48" fmla="*/ 1636215 w 1750844"/>
                  <a:gd name="connsiteY48" fmla="*/ 1578428 h 2253342"/>
                  <a:gd name="connsiteX49" fmla="*/ 1690644 w 1750844"/>
                  <a:gd name="connsiteY49" fmla="*/ 1513114 h 2253342"/>
                  <a:gd name="connsiteX50" fmla="*/ 1734187 w 1750844"/>
                  <a:gd name="connsiteY50" fmla="*/ 1447800 h 2253342"/>
                  <a:gd name="connsiteX51" fmla="*/ 1734187 w 1750844"/>
                  <a:gd name="connsiteY51" fmla="*/ 1251857 h 2253342"/>
                  <a:gd name="connsiteX52" fmla="*/ 1712415 w 1750844"/>
                  <a:gd name="connsiteY52" fmla="*/ 1175657 h 2253342"/>
                  <a:gd name="connsiteX53" fmla="*/ 1690644 w 1750844"/>
                  <a:gd name="connsiteY53" fmla="*/ 1066800 h 2253342"/>
                  <a:gd name="connsiteX54" fmla="*/ 1657987 w 1750844"/>
                  <a:gd name="connsiteY54" fmla="*/ 957942 h 2253342"/>
                  <a:gd name="connsiteX55" fmla="*/ 1636215 w 1750844"/>
                  <a:gd name="connsiteY55" fmla="*/ 936171 h 2253342"/>
                  <a:gd name="connsiteX56" fmla="*/ 1603558 w 1750844"/>
                  <a:gd name="connsiteY56" fmla="*/ 881742 h 2253342"/>
                  <a:gd name="connsiteX57" fmla="*/ 1538244 w 1750844"/>
                  <a:gd name="connsiteY57" fmla="*/ 783771 h 2253342"/>
                  <a:gd name="connsiteX58" fmla="*/ 1516473 w 1750844"/>
                  <a:gd name="connsiteY58" fmla="*/ 751114 h 2253342"/>
                  <a:gd name="connsiteX59" fmla="*/ 1506332 w 1750844"/>
                  <a:gd name="connsiteY59" fmla="*/ 696685 h 2253342"/>
                  <a:gd name="connsiteX60" fmla="*/ 1495695 w 1750844"/>
                  <a:gd name="connsiteY60" fmla="*/ 653142 h 2253342"/>
                  <a:gd name="connsiteX61" fmla="*/ 1479243 w 1750844"/>
                  <a:gd name="connsiteY61" fmla="*/ 620485 h 2253342"/>
                  <a:gd name="connsiteX62" fmla="*/ 1396730 w 1750844"/>
                  <a:gd name="connsiteY62" fmla="*/ 544285 h 2253342"/>
                  <a:gd name="connsiteX63" fmla="*/ 1374958 w 1750844"/>
                  <a:gd name="connsiteY63" fmla="*/ 478971 h 2253342"/>
                  <a:gd name="connsiteX64" fmla="*/ 1364073 w 1750844"/>
                  <a:gd name="connsiteY64" fmla="*/ 446314 h 2253342"/>
                  <a:gd name="connsiteX65" fmla="*/ 1309644 w 1750844"/>
                  <a:gd name="connsiteY65" fmla="*/ 391885 h 2253342"/>
                  <a:gd name="connsiteX66" fmla="*/ 1255215 w 1750844"/>
                  <a:gd name="connsiteY66" fmla="*/ 337457 h 2253342"/>
                  <a:gd name="connsiteX67" fmla="*/ 1233444 w 1750844"/>
                  <a:gd name="connsiteY67" fmla="*/ 315685 h 2253342"/>
                  <a:gd name="connsiteX68" fmla="*/ 1168130 w 1750844"/>
                  <a:gd name="connsiteY68" fmla="*/ 293914 h 2253342"/>
                  <a:gd name="connsiteX69" fmla="*/ 1135473 w 1750844"/>
                  <a:gd name="connsiteY69" fmla="*/ 283028 h 2253342"/>
                  <a:gd name="connsiteX70" fmla="*/ 1059273 w 1750844"/>
                  <a:gd name="connsiteY70" fmla="*/ 261257 h 2253342"/>
                  <a:gd name="connsiteX71" fmla="*/ 1004844 w 1750844"/>
                  <a:gd name="connsiteY71" fmla="*/ 217714 h 2253342"/>
                  <a:gd name="connsiteX72" fmla="*/ 950415 w 1750844"/>
                  <a:gd name="connsiteY72" fmla="*/ 174171 h 2253342"/>
                  <a:gd name="connsiteX73" fmla="*/ 917758 w 1750844"/>
                  <a:gd name="connsiteY73" fmla="*/ 163285 h 2253342"/>
                  <a:gd name="connsiteX74" fmla="*/ 885101 w 1750844"/>
                  <a:gd name="connsiteY74" fmla="*/ 141514 h 2253342"/>
                  <a:gd name="connsiteX75" fmla="*/ 852444 w 1750844"/>
                  <a:gd name="connsiteY75" fmla="*/ 130628 h 2253342"/>
                  <a:gd name="connsiteX76" fmla="*/ 754473 w 1750844"/>
                  <a:gd name="connsiteY76" fmla="*/ 76200 h 2253342"/>
                  <a:gd name="connsiteX77" fmla="*/ 700044 w 1750844"/>
                  <a:gd name="connsiteY77" fmla="*/ 32657 h 2253342"/>
                  <a:gd name="connsiteX78" fmla="*/ 558530 w 1750844"/>
                  <a:gd name="connsiteY78" fmla="*/ 0 h 2253342"/>
                  <a:gd name="connsiteX79" fmla="*/ 406130 w 1750844"/>
                  <a:gd name="connsiteY79" fmla="*/ 21771 h 2253342"/>
                  <a:gd name="connsiteX80" fmla="*/ 384358 w 1750844"/>
                  <a:gd name="connsiteY80" fmla="*/ 43542 h 2253342"/>
                  <a:gd name="connsiteX81" fmla="*/ 351701 w 1750844"/>
                  <a:gd name="connsiteY81" fmla="*/ 97971 h 2253342"/>
                  <a:gd name="connsiteX82" fmla="*/ 340815 w 1750844"/>
                  <a:gd name="connsiteY82" fmla="*/ 130628 h 2253342"/>
                  <a:gd name="connsiteX83" fmla="*/ 319044 w 1750844"/>
                  <a:gd name="connsiteY83" fmla="*/ 163285 h 2253342"/>
                  <a:gd name="connsiteX84" fmla="*/ 308158 w 1750844"/>
                  <a:gd name="connsiteY84" fmla="*/ 217714 h 2253342"/>
                  <a:gd name="connsiteX85" fmla="*/ 297273 w 1750844"/>
                  <a:gd name="connsiteY85" fmla="*/ 250371 h 2253342"/>
                  <a:gd name="connsiteX86" fmla="*/ 286387 w 1750844"/>
                  <a:gd name="connsiteY86" fmla="*/ 293914 h 2253342"/>
                  <a:gd name="connsiteX87" fmla="*/ 253730 w 1750844"/>
                  <a:gd name="connsiteY87" fmla="*/ 348342 h 2253342"/>
                  <a:gd name="connsiteX0" fmla="*/ 253730 w 1750844"/>
                  <a:gd name="connsiteY0" fmla="*/ 348342 h 2253342"/>
                  <a:gd name="connsiteX1" fmla="*/ 253730 w 1750844"/>
                  <a:gd name="connsiteY1" fmla="*/ 348342 h 2253342"/>
                  <a:gd name="connsiteX2" fmla="*/ 166644 w 1750844"/>
                  <a:gd name="connsiteY2" fmla="*/ 457200 h 2253342"/>
                  <a:gd name="connsiteX3" fmla="*/ 155758 w 1750844"/>
                  <a:gd name="connsiteY3" fmla="*/ 489857 h 2253342"/>
                  <a:gd name="connsiteX4" fmla="*/ 123101 w 1750844"/>
                  <a:gd name="connsiteY4" fmla="*/ 511628 h 2253342"/>
                  <a:gd name="connsiteX5" fmla="*/ 101330 w 1750844"/>
                  <a:gd name="connsiteY5" fmla="*/ 533400 h 2253342"/>
                  <a:gd name="connsiteX6" fmla="*/ 87376 w 1750844"/>
                  <a:gd name="connsiteY6" fmla="*/ 700523 h 2253342"/>
                  <a:gd name="connsiteX7" fmla="*/ 34662 w 1750844"/>
                  <a:gd name="connsiteY7" fmla="*/ 788431 h 2253342"/>
                  <a:gd name="connsiteX8" fmla="*/ 791 w 1750844"/>
                  <a:gd name="connsiteY8" fmla="*/ 877906 h 2253342"/>
                  <a:gd name="connsiteX9" fmla="*/ 6108 w 1750844"/>
                  <a:gd name="connsiteY9" fmla="*/ 1001173 h 2253342"/>
                  <a:gd name="connsiteX10" fmla="*/ 14995 w 1750844"/>
                  <a:gd name="connsiteY10" fmla="*/ 1175657 h 2253342"/>
                  <a:gd name="connsiteX11" fmla="*/ 57787 w 1750844"/>
                  <a:gd name="connsiteY11" fmla="*/ 1251857 h 2253342"/>
                  <a:gd name="connsiteX12" fmla="*/ 101330 w 1750844"/>
                  <a:gd name="connsiteY12" fmla="*/ 1306285 h 2253342"/>
                  <a:gd name="connsiteX13" fmla="*/ 112215 w 1750844"/>
                  <a:gd name="connsiteY13" fmla="*/ 1338942 h 2253342"/>
                  <a:gd name="connsiteX14" fmla="*/ 90444 w 1750844"/>
                  <a:gd name="connsiteY14" fmla="*/ 1534885 h 2253342"/>
                  <a:gd name="connsiteX15" fmla="*/ 79558 w 1750844"/>
                  <a:gd name="connsiteY15" fmla="*/ 1567542 h 2253342"/>
                  <a:gd name="connsiteX16" fmla="*/ 90444 w 1750844"/>
                  <a:gd name="connsiteY16" fmla="*/ 1709057 h 2253342"/>
                  <a:gd name="connsiteX17" fmla="*/ 112215 w 1750844"/>
                  <a:gd name="connsiteY17" fmla="*/ 1741714 h 2253342"/>
                  <a:gd name="connsiteX18" fmla="*/ 155758 w 1750844"/>
                  <a:gd name="connsiteY18" fmla="*/ 1785257 h 2253342"/>
                  <a:gd name="connsiteX19" fmla="*/ 177530 w 1750844"/>
                  <a:gd name="connsiteY19" fmla="*/ 1807028 h 2253342"/>
                  <a:gd name="connsiteX20" fmla="*/ 199301 w 1750844"/>
                  <a:gd name="connsiteY20" fmla="*/ 1828800 h 2253342"/>
                  <a:gd name="connsiteX21" fmla="*/ 231958 w 1750844"/>
                  <a:gd name="connsiteY21" fmla="*/ 1850571 h 2253342"/>
                  <a:gd name="connsiteX22" fmla="*/ 275501 w 1750844"/>
                  <a:gd name="connsiteY22" fmla="*/ 1905000 h 2253342"/>
                  <a:gd name="connsiteX23" fmla="*/ 297273 w 1750844"/>
                  <a:gd name="connsiteY23" fmla="*/ 1937657 h 2253342"/>
                  <a:gd name="connsiteX24" fmla="*/ 373473 w 1750844"/>
                  <a:gd name="connsiteY24" fmla="*/ 2002971 h 2253342"/>
                  <a:gd name="connsiteX25" fmla="*/ 460558 w 1750844"/>
                  <a:gd name="connsiteY25" fmla="*/ 2079171 h 2253342"/>
                  <a:gd name="connsiteX26" fmla="*/ 482330 w 1750844"/>
                  <a:gd name="connsiteY26" fmla="*/ 2100942 h 2253342"/>
                  <a:gd name="connsiteX27" fmla="*/ 547644 w 1750844"/>
                  <a:gd name="connsiteY27" fmla="*/ 2122714 h 2253342"/>
                  <a:gd name="connsiteX28" fmla="*/ 580301 w 1750844"/>
                  <a:gd name="connsiteY28" fmla="*/ 2133600 h 2253342"/>
                  <a:gd name="connsiteX29" fmla="*/ 656501 w 1750844"/>
                  <a:gd name="connsiteY29" fmla="*/ 2177142 h 2253342"/>
                  <a:gd name="connsiteX30" fmla="*/ 754473 w 1750844"/>
                  <a:gd name="connsiteY30" fmla="*/ 2198914 h 2253342"/>
                  <a:gd name="connsiteX31" fmla="*/ 841558 w 1750844"/>
                  <a:gd name="connsiteY31" fmla="*/ 2220685 h 2253342"/>
                  <a:gd name="connsiteX32" fmla="*/ 906873 w 1750844"/>
                  <a:gd name="connsiteY32" fmla="*/ 2242457 h 2253342"/>
                  <a:gd name="connsiteX33" fmla="*/ 939530 w 1750844"/>
                  <a:gd name="connsiteY33" fmla="*/ 2253342 h 2253342"/>
                  <a:gd name="connsiteX34" fmla="*/ 1081044 w 1750844"/>
                  <a:gd name="connsiteY34" fmla="*/ 2242457 h 2253342"/>
                  <a:gd name="connsiteX35" fmla="*/ 1146358 w 1750844"/>
                  <a:gd name="connsiteY35" fmla="*/ 2177142 h 2253342"/>
                  <a:gd name="connsiteX36" fmla="*/ 1200787 w 1750844"/>
                  <a:gd name="connsiteY36" fmla="*/ 2122714 h 2253342"/>
                  <a:gd name="connsiteX37" fmla="*/ 1222558 w 1750844"/>
                  <a:gd name="connsiteY37" fmla="*/ 2090057 h 2253342"/>
                  <a:gd name="connsiteX38" fmla="*/ 1276987 w 1750844"/>
                  <a:gd name="connsiteY38" fmla="*/ 2035628 h 2253342"/>
                  <a:gd name="connsiteX39" fmla="*/ 1342301 w 1750844"/>
                  <a:gd name="connsiteY39" fmla="*/ 1970314 h 2253342"/>
                  <a:gd name="connsiteX40" fmla="*/ 1385844 w 1750844"/>
                  <a:gd name="connsiteY40" fmla="*/ 1905000 h 2253342"/>
                  <a:gd name="connsiteX41" fmla="*/ 1429387 w 1750844"/>
                  <a:gd name="connsiteY41" fmla="*/ 1839685 h 2253342"/>
                  <a:gd name="connsiteX42" fmla="*/ 1451158 w 1750844"/>
                  <a:gd name="connsiteY42" fmla="*/ 1807028 h 2253342"/>
                  <a:gd name="connsiteX43" fmla="*/ 1527358 w 1750844"/>
                  <a:gd name="connsiteY43" fmla="*/ 1730828 h 2253342"/>
                  <a:gd name="connsiteX44" fmla="*/ 1549130 w 1750844"/>
                  <a:gd name="connsiteY44" fmla="*/ 1709057 h 2253342"/>
                  <a:gd name="connsiteX45" fmla="*/ 1570901 w 1750844"/>
                  <a:gd name="connsiteY45" fmla="*/ 1676400 h 2253342"/>
                  <a:gd name="connsiteX46" fmla="*/ 1592673 w 1750844"/>
                  <a:gd name="connsiteY46" fmla="*/ 1654628 h 2253342"/>
                  <a:gd name="connsiteX47" fmla="*/ 1636215 w 1750844"/>
                  <a:gd name="connsiteY47" fmla="*/ 1578428 h 2253342"/>
                  <a:gd name="connsiteX48" fmla="*/ 1690644 w 1750844"/>
                  <a:gd name="connsiteY48" fmla="*/ 1513114 h 2253342"/>
                  <a:gd name="connsiteX49" fmla="*/ 1734187 w 1750844"/>
                  <a:gd name="connsiteY49" fmla="*/ 1447800 h 2253342"/>
                  <a:gd name="connsiteX50" fmla="*/ 1734187 w 1750844"/>
                  <a:gd name="connsiteY50" fmla="*/ 1251857 h 2253342"/>
                  <a:gd name="connsiteX51" fmla="*/ 1712415 w 1750844"/>
                  <a:gd name="connsiteY51" fmla="*/ 1175657 h 2253342"/>
                  <a:gd name="connsiteX52" fmla="*/ 1690644 w 1750844"/>
                  <a:gd name="connsiteY52" fmla="*/ 1066800 h 2253342"/>
                  <a:gd name="connsiteX53" fmla="*/ 1657987 w 1750844"/>
                  <a:gd name="connsiteY53" fmla="*/ 957942 h 2253342"/>
                  <a:gd name="connsiteX54" fmla="*/ 1636215 w 1750844"/>
                  <a:gd name="connsiteY54" fmla="*/ 936171 h 2253342"/>
                  <a:gd name="connsiteX55" fmla="*/ 1603558 w 1750844"/>
                  <a:gd name="connsiteY55" fmla="*/ 881742 h 2253342"/>
                  <a:gd name="connsiteX56" fmla="*/ 1538244 w 1750844"/>
                  <a:gd name="connsiteY56" fmla="*/ 783771 h 2253342"/>
                  <a:gd name="connsiteX57" fmla="*/ 1516473 w 1750844"/>
                  <a:gd name="connsiteY57" fmla="*/ 751114 h 2253342"/>
                  <a:gd name="connsiteX58" fmla="*/ 1506332 w 1750844"/>
                  <a:gd name="connsiteY58" fmla="*/ 696685 h 2253342"/>
                  <a:gd name="connsiteX59" fmla="*/ 1495695 w 1750844"/>
                  <a:gd name="connsiteY59" fmla="*/ 653142 h 2253342"/>
                  <a:gd name="connsiteX60" fmla="*/ 1479243 w 1750844"/>
                  <a:gd name="connsiteY60" fmla="*/ 620485 h 2253342"/>
                  <a:gd name="connsiteX61" fmla="*/ 1396730 w 1750844"/>
                  <a:gd name="connsiteY61" fmla="*/ 544285 h 2253342"/>
                  <a:gd name="connsiteX62" fmla="*/ 1374958 w 1750844"/>
                  <a:gd name="connsiteY62" fmla="*/ 478971 h 2253342"/>
                  <a:gd name="connsiteX63" fmla="*/ 1364073 w 1750844"/>
                  <a:gd name="connsiteY63" fmla="*/ 446314 h 2253342"/>
                  <a:gd name="connsiteX64" fmla="*/ 1309644 w 1750844"/>
                  <a:gd name="connsiteY64" fmla="*/ 391885 h 2253342"/>
                  <a:gd name="connsiteX65" fmla="*/ 1255215 w 1750844"/>
                  <a:gd name="connsiteY65" fmla="*/ 337457 h 2253342"/>
                  <a:gd name="connsiteX66" fmla="*/ 1233444 w 1750844"/>
                  <a:gd name="connsiteY66" fmla="*/ 315685 h 2253342"/>
                  <a:gd name="connsiteX67" fmla="*/ 1168130 w 1750844"/>
                  <a:gd name="connsiteY67" fmla="*/ 293914 h 2253342"/>
                  <a:gd name="connsiteX68" fmla="*/ 1135473 w 1750844"/>
                  <a:gd name="connsiteY68" fmla="*/ 283028 h 2253342"/>
                  <a:gd name="connsiteX69" fmla="*/ 1059273 w 1750844"/>
                  <a:gd name="connsiteY69" fmla="*/ 261257 h 2253342"/>
                  <a:gd name="connsiteX70" fmla="*/ 1004844 w 1750844"/>
                  <a:gd name="connsiteY70" fmla="*/ 217714 h 2253342"/>
                  <a:gd name="connsiteX71" fmla="*/ 950415 w 1750844"/>
                  <a:gd name="connsiteY71" fmla="*/ 174171 h 2253342"/>
                  <a:gd name="connsiteX72" fmla="*/ 917758 w 1750844"/>
                  <a:gd name="connsiteY72" fmla="*/ 163285 h 2253342"/>
                  <a:gd name="connsiteX73" fmla="*/ 885101 w 1750844"/>
                  <a:gd name="connsiteY73" fmla="*/ 141514 h 2253342"/>
                  <a:gd name="connsiteX74" fmla="*/ 852444 w 1750844"/>
                  <a:gd name="connsiteY74" fmla="*/ 130628 h 2253342"/>
                  <a:gd name="connsiteX75" fmla="*/ 754473 w 1750844"/>
                  <a:gd name="connsiteY75" fmla="*/ 76200 h 2253342"/>
                  <a:gd name="connsiteX76" fmla="*/ 700044 w 1750844"/>
                  <a:gd name="connsiteY76" fmla="*/ 32657 h 2253342"/>
                  <a:gd name="connsiteX77" fmla="*/ 558530 w 1750844"/>
                  <a:gd name="connsiteY77" fmla="*/ 0 h 2253342"/>
                  <a:gd name="connsiteX78" fmla="*/ 406130 w 1750844"/>
                  <a:gd name="connsiteY78" fmla="*/ 21771 h 2253342"/>
                  <a:gd name="connsiteX79" fmla="*/ 384358 w 1750844"/>
                  <a:gd name="connsiteY79" fmla="*/ 43542 h 2253342"/>
                  <a:gd name="connsiteX80" fmla="*/ 351701 w 1750844"/>
                  <a:gd name="connsiteY80" fmla="*/ 97971 h 2253342"/>
                  <a:gd name="connsiteX81" fmla="*/ 340815 w 1750844"/>
                  <a:gd name="connsiteY81" fmla="*/ 130628 h 2253342"/>
                  <a:gd name="connsiteX82" fmla="*/ 319044 w 1750844"/>
                  <a:gd name="connsiteY82" fmla="*/ 163285 h 2253342"/>
                  <a:gd name="connsiteX83" fmla="*/ 308158 w 1750844"/>
                  <a:gd name="connsiteY83" fmla="*/ 217714 h 2253342"/>
                  <a:gd name="connsiteX84" fmla="*/ 297273 w 1750844"/>
                  <a:gd name="connsiteY84" fmla="*/ 250371 h 2253342"/>
                  <a:gd name="connsiteX85" fmla="*/ 286387 w 1750844"/>
                  <a:gd name="connsiteY85" fmla="*/ 293914 h 2253342"/>
                  <a:gd name="connsiteX86" fmla="*/ 253730 w 1750844"/>
                  <a:gd name="connsiteY86" fmla="*/ 348342 h 2253342"/>
                  <a:gd name="connsiteX0" fmla="*/ 253730 w 1750844"/>
                  <a:gd name="connsiteY0" fmla="*/ 348342 h 2253342"/>
                  <a:gd name="connsiteX1" fmla="*/ 253730 w 1750844"/>
                  <a:gd name="connsiteY1" fmla="*/ 348342 h 2253342"/>
                  <a:gd name="connsiteX2" fmla="*/ 166644 w 1750844"/>
                  <a:gd name="connsiteY2" fmla="*/ 457200 h 2253342"/>
                  <a:gd name="connsiteX3" fmla="*/ 155758 w 1750844"/>
                  <a:gd name="connsiteY3" fmla="*/ 489857 h 2253342"/>
                  <a:gd name="connsiteX4" fmla="*/ 123101 w 1750844"/>
                  <a:gd name="connsiteY4" fmla="*/ 511628 h 2253342"/>
                  <a:gd name="connsiteX5" fmla="*/ 101330 w 1750844"/>
                  <a:gd name="connsiteY5" fmla="*/ 533400 h 2253342"/>
                  <a:gd name="connsiteX6" fmla="*/ 87376 w 1750844"/>
                  <a:gd name="connsiteY6" fmla="*/ 700523 h 2253342"/>
                  <a:gd name="connsiteX7" fmla="*/ 68069 w 1750844"/>
                  <a:gd name="connsiteY7" fmla="*/ 803154 h 2253342"/>
                  <a:gd name="connsiteX8" fmla="*/ 791 w 1750844"/>
                  <a:gd name="connsiteY8" fmla="*/ 877906 h 2253342"/>
                  <a:gd name="connsiteX9" fmla="*/ 6108 w 1750844"/>
                  <a:gd name="connsiteY9" fmla="*/ 1001173 h 2253342"/>
                  <a:gd name="connsiteX10" fmla="*/ 14995 w 1750844"/>
                  <a:gd name="connsiteY10" fmla="*/ 1175657 h 2253342"/>
                  <a:gd name="connsiteX11" fmla="*/ 57787 w 1750844"/>
                  <a:gd name="connsiteY11" fmla="*/ 1251857 h 2253342"/>
                  <a:gd name="connsiteX12" fmla="*/ 101330 w 1750844"/>
                  <a:gd name="connsiteY12" fmla="*/ 1306285 h 2253342"/>
                  <a:gd name="connsiteX13" fmla="*/ 112215 w 1750844"/>
                  <a:gd name="connsiteY13" fmla="*/ 1338942 h 2253342"/>
                  <a:gd name="connsiteX14" fmla="*/ 90444 w 1750844"/>
                  <a:gd name="connsiteY14" fmla="*/ 1534885 h 2253342"/>
                  <a:gd name="connsiteX15" fmla="*/ 79558 w 1750844"/>
                  <a:gd name="connsiteY15" fmla="*/ 1567542 h 2253342"/>
                  <a:gd name="connsiteX16" fmla="*/ 90444 w 1750844"/>
                  <a:gd name="connsiteY16" fmla="*/ 1709057 h 2253342"/>
                  <a:gd name="connsiteX17" fmla="*/ 112215 w 1750844"/>
                  <a:gd name="connsiteY17" fmla="*/ 1741714 h 2253342"/>
                  <a:gd name="connsiteX18" fmla="*/ 155758 w 1750844"/>
                  <a:gd name="connsiteY18" fmla="*/ 1785257 h 2253342"/>
                  <a:gd name="connsiteX19" fmla="*/ 177530 w 1750844"/>
                  <a:gd name="connsiteY19" fmla="*/ 1807028 h 2253342"/>
                  <a:gd name="connsiteX20" fmla="*/ 199301 w 1750844"/>
                  <a:gd name="connsiteY20" fmla="*/ 1828800 h 2253342"/>
                  <a:gd name="connsiteX21" fmla="*/ 231958 w 1750844"/>
                  <a:gd name="connsiteY21" fmla="*/ 1850571 h 2253342"/>
                  <a:gd name="connsiteX22" fmla="*/ 275501 w 1750844"/>
                  <a:gd name="connsiteY22" fmla="*/ 1905000 h 2253342"/>
                  <a:gd name="connsiteX23" fmla="*/ 297273 w 1750844"/>
                  <a:gd name="connsiteY23" fmla="*/ 1937657 h 2253342"/>
                  <a:gd name="connsiteX24" fmla="*/ 373473 w 1750844"/>
                  <a:gd name="connsiteY24" fmla="*/ 2002971 h 2253342"/>
                  <a:gd name="connsiteX25" fmla="*/ 460558 w 1750844"/>
                  <a:gd name="connsiteY25" fmla="*/ 2079171 h 2253342"/>
                  <a:gd name="connsiteX26" fmla="*/ 482330 w 1750844"/>
                  <a:gd name="connsiteY26" fmla="*/ 2100942 h 2253342"/>
                  <a:gd name="connsiteX27" fmla="*/ 547644 w 1750844"/>
                  <a:gd name="connsiteY27" fmla="*/ 2122714 h 2253342"/>
                  <a:gd name="connsiteX28" fmla="*/ 580301 w 1750844"/>
                  <a:gd name="connsiteY28" fmla="*/ 2133600 h 2253342"/>
                  <a:gd name="connsiteX29" fmla="*/ 656501 w 1750844"/>
                  <a:gd name="connsiteY29" fmla="*/ 2177142 h 2253342"/>
                  <a:gd name="connsiteX30" fmla="*/ 754473 w 1750844"/>
                  <a:gd name="connsiteY30" fmla="*/ 2198914 h 2253342"/>
                  <a:gd name="connsiteX31" fmla="*/ 841558 w 1750844"/>
                  <a:gd name="connsiteY31" fmla="*/ 2220685 h 2253342"/>
                  <a:gd name="connsiteX32" fmla="*/ 906873 w 1750844"/>
                  <a:gd name="connsiteY32" fmla="*/ 2242457 h 2253342"/>
                  <a:gd name="connsiteX33" fmla="*/ 939530 w 1750844"/>
                  <a:gd name="connsiteY33" fmla="*/ 2253342 h 2253342"/>
                  <a:gd name="connsiteX34" fmla="*/ 1081044 w 1750844"/>
                  <a:gd name="connsiteY34" fmla="*/ 2242457 h 2253342"/>
                  <a:gd name="connsiteX35" fmla="*/ 1146358 w 1750844"/>
                  <a:gd name="connsiteY35" fmla="*/ 2177142 h 2253342"/>
                  <a:gd name="connsiteX36" fmla="*/ 1200787 w 1750844"/>
                  <a:gd name="connsiteY36" fmla="*/ 2122714 h 2253342"/>
                  <a:gd name="connsiteX37" fmla="*/ 1222558 w 1750844"/>
                  <a:gd name="connsiteY37" fmla="*/ 2090057 h 2253342"/>
                  <a:gd name="connsiteX38" fmla="*/ 1276987 w 1750844"/>
                  <a:gd name="connsiteY38" fmla="*/ 2035628 h 2253342"/>
                  <a:gd name="connsiteX39" fmla="*/ 1342301 w 1750844"/>
                  <a:gd name="connsiteY39" fmla="*/ 1970314 h 2253342"/>
                  <a:gd name="connsiteX40" fmla="*/ 1385844 w 1750844"/>
                  <a:gd name="connsiteY40" fmla="*/ 1905000 h 2253342"/>
                  <a:gd name="connsiteX41" fmla="*/ 1429387 w 1750844"/>
                  <a:gd name="connsiteY41" fmla="*/ 1839685 h 2253342"/>
                  <a:gd name="connsiteX42" fmla="*/ 1451158 w 1750844"/>
                  <a:gd name="connsiteY42" fmla="*/ 1807028 h 2253342"/>
                  <a:gd name="connsiteX43" fmla="*/ 1527358 w 1750844"/>
                  <a:gd name="connsiteY43" fmla="*/ 1730828 h 2253342"/>
                  <a:gd name="connsiteX44" fmla="*/ 1549130 w 1750844"/>
                  <a:gd name="connsiteY44" fmla="*/ 1709057 h 2253342"/>
                  <a:gd name="connsiteX45" fmla="*/ 1570901 w 1750844"/>
                  <a:gd name="connsiteY45" fmla="*/ 1676400 h 2253342"/>
                  <a:gd name="connsiteX46" fmla="*/ 1592673 w 1750844"/>
                  <a:gd name="connsiteY46" fmla="*/ 1654628 h 2253342"/>
                  <a:gd name="connsiteX47" fmla="*/ 1636215 w 1750844"/>
                  <a:gd name="connsiteY47" fmla="*/ 1578428 h 2253342"/>
                  <a:gd name="connsiteX48" fmla="*/ 1690644 w 1750844"/>
                  <a:gd name="connsiteY48" fmla="*/ 1513114 h 2253342"/>
                  <a:gd name="connsiteX49" fmla="*/ 1734187 w 1750844"/>
                  <a:gd name="connsiteY49" fmla="*/ 1447800 h 2253342"/>
                  <a:gd name="connsiteX50" fmla="*/ 1734187 w 1750844"/>
                  <a:gd name="connsiteY50" fmla="*/ 1251857 h 2253342"/>
                  <a:gd name="connsiteX51" fmla="*/ 1712415 w 1750844"/>
                  <a:gd name="connsiteY51" fmla="*/ 1175657 h 2253342"/>
                  <a:gd name="connsiteX52" fmla="*/ 1690644 w 1750844"/>
                  <a:gd name="connsiteY52" fmla="*/ 1066800 h 2253342"/>
                  <a:gd name="connsiteX53" fmla="*/ 1657987 w 1750844"/>
                  <a:gd name="connsiteY53" fmla="*/ 957942 h 2253342"/>
                  <a:gd name="connsiteX54" fmla="*/ 1636215 w 1750844"/>
                  <a:gd name="connsiteY54" fmla="*/ 936171 h 2253342"/>
                  <a:gd name="connsiteX55" fmla="*/ 1603558 w 1750844"/>
                  <a:gd name="connsiteY55" fmla="*/ 881742 h 2253342"/>
                  <a:gd name="connsiteX56" fmla="*/ 1538244 w 1750844"/>
                  <a:gd name="connsiteY56" fmla="*/ 783771 h 2253342"/>
                  <a:gd name="connsiteX57" fmla="*/ 1516473 w 1750844"/>
                  <a:gd name="connsiteY57" fmla="*/ 751114 h 2253342"/>
                  <a:gd name="connsiteX58" fmla="*/ 1506332 w 1750844"/>
                  <a:gd name="connsiteY58" fmla="*/ 696685 h 2253342"/>
                  <a:gd name="connsiteX59" fmla="*/ 1495695 w 1750844"/>
                  <a:gd name="connsiteY59" fmla="*/ 653142 h 2253342"/>
                  <a:gd name="connsiteX60" fmla="*/ 1479243 w 1750844"/>
                  <a:gd name="connsiteY60" fmla="*/ 620485 h 2253342"/>
                  <a:gd name="connsiteX61" fmla="*/ 1396730 w 1750844"/>
                  <a:gd name="connsiteY61" fmla="*/ 544285 h 2253342"/>
                  <a:gd name="connsiteX62" fmla="*/ 1374958 w 1750844"/>
                  <a:gd name="connsiteY62" fmla="*/ 478971 h 2253342"/>
                  <a:gd name="connsiteX63" fmla="*/ 1364073 w 1750844"/>
                  <a:gd name="connsiteY63" fmla="*/ 446314 h 2253342"/>
                  <a:gd name="connsiteX64" fmla="*/ 1309644 w 1750844"/>
                  <a:gd name="connsiteY64" fmla="*/ 391885 h 2253342"/>
                  <a:gd name="connsiteX65" fmla="*/ 1255215 w 1750844"/>
                  <a:gd name="connsiteY65" fmla="*/ 337457 h 2253342"/>
                  <a:gd name="connsiteX66" fmla="*/ 1233444 w 1750844"/>
                  <a:gd name="connsiteY66" fmla="*/ 315685 h 2253342"/>
                  <a:gd name="connsiteX67" fmla="*/ 1168130 w 1750844"/>
                  <a:gd name="connsiteY67" fmla="*/ 293914 h 2253342"/>
                  <a:gd name="connsiteX68" fmla="*/ 1135473 w 1750844"/>
                  <a:gd name="connsiteY68" fmla="*/ 283028 h 2253342"/>
                  <a:gd name="connsiteX69" fmla="*/ 1059273 w 1750844"/>
                  <a:gd name="connsiteY69" fmla="*/ 261257 h 2253342"/>
                  <a:gd name="connsiteX70" fmla="*/ 1004844 w 1750844"/>
                  <a:gd name="connsiteY70" fmla="*/ 217714 h 2253342"/>
                  <a:gd name="connsiteX71" fmla="*/ 950415 w 1750844"/>
                  <a:gd name="connsiteY71" fmla="*/ 174171 h 2253342"/>
                  <a:gd name="connsiteX72" fmla="*/ 917758 w 1750844"/>
                  <a:gd name="connsiteY72" fmla="*/ 163285 h 2253342"/>
                  <a:gd name="connsiteX73" fmla="*/ 885101 w 1750844"/>
                  <a:gd name="connsiteY73" fmla="*/ 141514 h 2253342"/>
                  <a:gd name="connsiteX74" fmla="*/ 852444 w 1750844"/>
                  <a:gd name="connsiteY74" fmla="*/ 130628 h 2253342"/>
                  <a:gd name="connsiteX75" fmla="*/ 754473 w 1750844"/>
                  <a:gd name="connsiteY75" fmla="*/ 76200 h 2253342"/>
                  <a:gd name="connsiteX76" fmla="*/ 700044 w 1750844"/>
                  <a:gd name="connsiteY76" fmla="*/ 32657 h 2253342"/>
                  <a:gd name="connsiteX77" fmla="*/ 558530 w 1750844"/>
                  <a:gd name="connsiteY77" fmla="*/ 0 h 2253342"/>
                  <a:gd name="connsiteX78" fmla="*/ 406130 w 1750844"/>
                  <a:gd name="connsiteY78" fmla="*/ 21771 h 2253342"/>
                  <a:gd name="connsiteX79" fmla="*/ 384358 w 1750844"/>
                  <a:gd name="connsiteY79" fmla="*/ 43542 h 2253342"/>
                  <a:gd name="connsiteX80" fmla="*/ 351701 w 1750844"/>
                  <a:gd name="connsiteY80" fmla="*/ 97971 h 2253342"/>
                  <a:gd name="connsiteX81" fmla="*/ 340815 w 1750844"/>
                  <a:gd name="connsiteY81" fmla="*/ 130628 h 2253342"/>
                  <a:gd name="connsiteX82" fmla="*/ 319044 w 1750844"/>
                  <a:gd name="connsiteY82" fmla="*/ 163285 h 2253342"/>
                  <a:gd name="connsiteX83" fmla="*/ 308158 w 1750844"/>
                  <a:gd name="connsiteY83" fmla="*/ 217714 h 2253342"/>
                  <a:gd name="connsiteX84" fmla="*/ 297273 w 1750844"/>
                  <a:gd name="connsiteY84" fmla="*/ 250371 h 2253342"/>
                  <a:gd name="connsiteX85" fmla="*/ 286387 w 1750844"/>
                  <a:gd name="connsiteY85" fmla="*/ 293914 h 2253342"/>
                  <a:gd name="connsiteX86" fmla="*/ 253730 w 1750844"/>
                  <a:gd name="connsiteY86" fmla="*/ 348342 h 2253342"/>
                  <a:gd name="connsiteX0" fmla="*/ 253031 w 1750145"/>
                  <a:gd name="connsiteY0" fmla="*/ 348342 h 2253342"/>
                  <a:gd name="connsiteX1" fmla="*/ 253031 w 1750145"/>
                  <a:gd name="connsiteY1" fmla="*/ 348342 h 2253342"/>
                  <a:gd name="connsiteX2" fmla="*/ 165945 w 1750145"/>
                  <a:gd name="connsiteY2" fmla="*/ 457200 h 2253342"/>
                  <a:gd name="connsiteX3" fmla="*/ 155059 w 1750145"/>
                  <a:gd name="connsiteY3" fmla="*/ 489857 h 2253342"/>
                  <a:gd name="connsiteX4" fmla="*/ 122402 w 1750145"/>
                  <a:gd name="connsiteY4" fmla="*/ 511628 h 2253342"/>
                  <a:gd name="connsiteX5" fmla="*/ 100631 w 1750145"/>
                  <a:gd name="connsiteY5" fmla="*/ 533400 h 2253342"/>
                  <a:gd name="connsiteX6" fmla="*/ 86677 w 1750145"/>
                  <a:gd name="connsiteY6" fmla="*/ 700523 h 2253342"/>
                  <a:gd name="connsiteX7" fmla="*/ 67370 w 1750145"/>
                  <a:gd name="connsiteY7" fmla="*/ 803154 h 2253342"/>
                  <a:gd name="connsiteX8" fmla="*/ 92 w 1750145"/>
                  <a:gd name="connsiteY8" fmla="*/ 877906 h 2253342"/>
                  <a:gd name="connsiteX9" fmla="*/ 66656 w 1750145"/>
                  <a:gd name="connsiteY9" fmla="*/ 1023257 h 2253342"/>
                  <a:gd name="connsiteX10" fmla="*/ 14296 w 1750145"/>
                  <a:gd name="connsiteY10" fmla="*/ 1175657 h 2253342"/>
                  <a:gd name="connsiteX11" fmla="*/ 57088 w 1750145"/>
                  <a:gd name="connsiteY11" fmla="*/ 1251857 h 2253342"/>
                  <a:gd name="connsiteX12" fmla="*/ 100631 w 1750145"/>
                  <a:gd name="connsiteY12" fmla="*/ 1306285 h 2253342"/>
                  <a:gd name="connsiteX13" fmla="*/ 111516 w 1750145"/>
                  <a:gd name="connsiteY13" fmla="*/ 1338942 h 2253342"/>
                  <a:gd name="connsiteX14" fmla="*/ 89745 w 1750145"/>
                  <a:gd name="connsiteY14" fmla="*/ 1534885 h 2253342"/>
                  <a:gd name="connsiteX15" fmla="*/ 78859 w 1750145"/>
                  <a:gd name="connsiteY15" fmla="*/ 1567542 h 2253342"/>
                  <a:gd name="connsiteX16" fmla="*/ 89745 w 1750145"/>
                  <a:gd name="connsiteY16" fmla="*/ 1709057 h 2253342"/>
                  <a:gd name="connsiteX17" fmla="*/ 111516 w 1750145"/>
                  <a:gd name="connsiteY17" fmla="*/ 1741714 h 2253342"/>
                  <a:gd name="connsiteX18" fmla="*/ 155059 w 1750145"/>
                  <a:gd name="connsiteY18" fmla="*/ 1785257 h 2253342"/>
                  <a:gd name="connsiteX19" fmla="*/ 176831 w 1750145"/>
                  <a:gd name="connsiteY19" fmla="*/ 1807028 h 2253342"/>
                  <a:gd name="connsiteX20" fmla="*/ 198602 w 1750145"/>
                  <a:gd name="connsiteY20" fmla="*/ 1828800 h 2253342"/>
                  <a:gd name="connsiteX21" fmla="*/ 231259 w 1750145"/>
                  <a:gd name="connsiteY21" fmla="*/ 1850571 h 2253342"/>
                  <a:gd name="connsiteX22" fmla="*/ 274802 w 1750145"/>
                  <a:gd name="connsiteY22" fmla="*/ 1905000 h 2253342"/>
                  <a:gd name="connsiteX23" fmla="*/ 296574 w 1750145"/>
                  <a:gd name="connsiteY23" fmla="*/ 1937657 h 2253342"/>
                  <a:gd name="connsiteX24" fmla="*/ 372774 w 1750145"/>
                  <a:gd name="connsiteY24" fmla="*/ 2002971 h 2253342"/>
                  <a:gd name="connsiteX25" fmla="*/ 459859 w 1750145"/>
                  <a:gd name="connsiteY25" fmla="*/ 2079171 h 2253342"/>
                  <a:gd name="connsiteX26" fmla="*/ 481631 w 1750145"/>
                  <a:gd name="connsiteY26" fmla="*/ 2100942 h 2253342"/>
                  <a:gd name="connsiteX27" fmla="*/ 546945 w 1750145"/>
                  <a:gd name="connsiteY27" fmla="*/ 2122714 h 2253342"/>
                  <a:gd name="connsiteX28" fmla="*/ 579602 w 1750145"/>
                  <a:gd name="connsiteY28" fmla="*/ 2133600 h 2253342"/>
                  <a:gd name="connsiteX29" fmla="*/ 655802 w 1750145"/>
                  <a:gd name="connsiteY29" fmla="*/ 2177142 h 2253342"/>
                  <a:gd name="connsiteX30" fmla="*/ 753774 w 1750145"/>
                  <a:gd name="connsiteY30" fmla="*/ 2198914 h 2253342"/>
                  <a:gd name="connsiteX31" fmla="*/ 840859 w 1750145"/>
                  <a:gd name="connsiteY31" fmla="*/ 2220685 h 2253342"/>
                  <a:gd name="connsiteX32" fmla="*/ 906174 w 1750145"/>
                  <a:gd name="connsiteY32" fmla="*/ 2242457 h 2253342"/>
                  <a:gd name="connsiteX33" fmla="*/ 938831 w 1750145"/>
                  <a:gd name="connsiteY33" fmla="*/ 2253342 h 2253342"/>
                  <a:gd name="connsiteX34" fmla="*/ 1080345 w 1750145"/>
                  <a:gd name="connsiteY34" fmla="*/ 2242457 h 2253342"/>
                  <a:gd name="connsiteX35" fmla="*/ 1145659 w 1750145"/>
                  <a:gd name="connsiteY35" fmla="*/ 2177142 h 2253342"/>
                  <a:gd name="connsiteX36" fmla="*/ 1200088 w 1750145"/>
                  <a:gd name="connsiteY36" fmla="*/ 2122714 h 2253342"/>
                  <a:gd name="connsiteX37" fmla="*/ 1221859 w 1750145"/>
                  <a:gd name="connsiteY37" fmla="*/ 2090057 h 2253342"/>
                  <a:gd name="connsiteX38" fmla="*/ 1276288 w 1750145"/>
                  <a:gd name="connsiteY38" fmla="*/ 2035628 h 2253342"/>
                  <a:gd name="connsiteX39" fmla="*/ 1341602 w 1750145"/>
                  <a:gd name="connsiteY39" fmla="*/ 1970314 h 2253342"/>
                  <a:gd name="connsiteX40" fmla="*/ 1385145 w 1750145"/>
                  <a:gd name="connsiteY40" fmla="*/ 1905000 h 2253342"/>
                  <a:gd name="connsiteX41" fmla="*/ 1428688 w 1750145"/>
                  <a:gd name="connsiteY41" fmla="*/ 1839685 h 2253342"/>
                  <a:gd name="connsiteX42" fmla="*/ 1450459 w 1750145"/>
                  <a:gd name="connsiteY42" fmla="*/ 1807028 h 2253342"/>
                  <a:gd name="connsiteX43" fmla="*/ 1526659 w 1750145"/>
                  <a:gd name="connsiteY43" fmla="*/ 1730828 h 2253342"/>
                  <a:gd name="connsiteX44" fmla="*/ 1548431 w 1750145"/>
                  <a:gd name="connsiteY44" fmla="*/ 1709057 h 2253342"/>
                  <a:gd name="connsiteX45" fmla="*/ 1570202 w 1750145"/>
                  <a:gd name="connsiteY45" fmla="*/ 1676400 h 2253342"/>
                  <a:gd name="connsiteX46" fmla="*/ 1591974 w 1750145"/>
                  <a:gd name="connsiteY46" fmla="*/ 1654628 h 2253342"/>
                  <a:gd name="connsiteX47" fmla="*/ 1635516 w 1750145"/>
                  <a:gd name="connsiteY47" fmla="*/ 1578428 h 2253342"/>
                  <a:gd name="connsiteX48" fmla="*/ 1689945 w 1750145"/>
                  <a:gd name="connsiteY48" fmla="*/ 1513114 h 2253342"/>
                  <a:gd name="connsiteX49" fmla="*/ 1733488 w 1750145"/>
                  <a:gd name="connsiteY49" fmla="*/ 1447800 h 2253342"/>
                  <a:gd name="connsiteX50" fmla="*/ 1733488 w 1750145"/>
                  <a:gd name="connsiteY50" fmla="*/ 1251857 h 2253342"/>
                  <a:gd name="connsiteX51" fmla="*/ 1711716 w 1750145"/>
                  <a:gd name="connsiteY51" fmla="*/ 1175657 h 2253342"/>
                  <a:gd name="connsiteX52" fmla="*/ 1689945 w 1750145"/>
                  <a:gd name="connsiteY52" fmla="*/ 1066800 h 2253342"/>
                  <a:gd name="connsiteX53" fmla="*/ 1657288 w 1750145"/>
                  <a:gd name="connsiteY53" fmla="*/ 957942 h 2253342"/>
                  <a:gd name="connsiteX54" fmla="*/ 1635516 w 1750145"/>
                  <a:gd name="connsiteY54" fmla="*/ 936171 h 2253342"/>
                  <a:gd name="connsiteX55" fmla="*/ 1602859 w 1750145"/>
                  <a:gd name="connsiteY55" fmla="*/ 881742 h 2253342"/>
                  <a:gd name="connsiteX56" fmla="*/ 1537545 w 1750145"/>
                  <a:gd name="connsiteY56" fmla="*/ 783771 h 2253342"/>
                  <a:gd name="connsiteX57" fmla="*/ 1515774 w 1750145"/>
                  <a:gd name="connsiteY57" fmla="*/ 751114 h 2253342"/>
                  <a:gd name="connsiteX58" fmla="*/ 1505633 w 1750145"/>
                  <a:gd name="connsiteY58" fmla="*/ 696685 h 2253342"/>
                  <a:gd name="connsiteX59" fmla="*/ 1494996 w 1750145"/>
                  <a:gd name="connsiteY59" fmla="*/ 653142 h 2253342"/>
                  <a:gd name="connsiteX60" fmla="*/ 1478544 w 1750145"/>
                  <a:gd name="connsiteY60" fmla="*/ 620485 h 2253342"/>
                  <a:gd name="connsiteX61" fmla="*/ 1396031 w 1750145"/>
                  <a:gd name="connsiteY61" fmla="*/ 544285 h 2253342"/>
                  <a:gd name="connsiteX62" fmla="*/ 1374259 w 1750145"/>
                  <a:gd name="connsiteY62" fmla="*/ 478971 h 2253342"/>
                  <a:gd name="connsiteX63" fmla="*/ 1363374 w 1750145"/>
                  <a:gd name="connsiteY63" fmla="*/ 446314 h 2253342"/>
                  <a:gd name="connsiteX64" fmla="*/ 1308945 w 1750145"/>
                  <a:gd name="connsiteY64" fmla="*/ 391885 h 2253342"/>
                  <a:gd name="connsiteX65" fmla="*/ 1254516 w 1750145"/>
                  <a:gd name="connsiteY65" fmla="*/ 337457 h 2253342"/>
                  <a:gd name="connsiteX66" fmla="*/ 1232745 w 1750145"/>
                  <a:gd name="connsiteY66" fmla="*/ 315685 h 2253342"/>
                  <a:gd name="connsiteX67" fmla="*/ 1167431 w 1750145"/>
                  <a:gd name="connsiteY67" fmla="*/ 293914 h 2253342"/>
                  <a:gd name="connsiteX68" fmla="*/ 1134774 w 1750145"/>
                  <a:gd name="connsiteY68" fmla="*/ 283028 h 2253342"/>
                  <a:gd name="connsiteX69" fmla="*/ 1058574 w 1750145"/>
                  <a:gd name="connsiteY69" fmla="*/ 261257 h 2253342"/>
                  <a:gd name="connsiteX70" fmla="*/ 1004145 w 1750145"/>
                  <a:gd name="connsiteY70" fmla="*/ 217714 h 2253342"/>
                  <a:gd name="connsiteX71" fmla="*/ 949716 w 1750145"/>
                  <a:gd name="connsiteY71" fmla="*/ 174171 h 2253342"/>
                  <a:gd name="connsiteX72" fmla="*/ 917059 w 1750145"/>
                  <a:gd name="connsiteY72" fmla="*/ 163285 h 2253342"/>
                  <a:gd name="connsiteX73" fmla="*/ 884402 w 1750145"/>
                  <a:gd name="connsiteY73" fmla="*/ 141514 h 2253342"/>
                  <a:gd name="connsiteX74" fmla="*/ 851745 w 1750145"/>
                  <a:gd name="connsiteY74" fmla="*/ 130628 h 2253342"/>
                  <a:gd name="connsiteX75" fmla="*/ 753774 w 1750145"/>
                  <a:gd name="connsiteY75" fmla="*/ 76200 h 2253342"/>
                  <a:gd name="connsiteX76" fmla="*/ 699345 w 1750145"/>
                  <a:gd name="connsiteY76" fmla="*/ 32657 h 2253342"/>
                  <a:gd name="connsiteX77" fmla="*/ 557831 w 1750145"/>
                  <a:gd name="connsiteY77" fmla="*/ 0 h 2253342"/>
                  <a:gd name="connsiteX78" fmla="*/ 405431 w 1750145"/>
                  <a:gd name="connsiteY78" fmla="*/ 21771 h 2253342"/>
                  <a:gd name="connsiteX79" fmla="*/ 383659 w 1750145"/>
                  <a:gd name="connsiteY79" fmla="*/ 43542 h 2253342"/>
                  <a:gd name="connsiteX80" fmla="*/ 351002 w 1750145"/>
                  <a:gd name="connsiteY80" fmla="*/ 97971 h 2253342"/>
                  <a:gd name="connsiteX81" fmla="*/ 340116 w 1750145"/>
                  <a:gd name="connsiteY81" fmla="*/ 130628 h 2253342"/>
                  <a:gd name="connsiteX82" fmla="*/ 318345 w 1750145"/>
                  <a:gd name="connsiteY82" fmla="*/ 163285 h 2253342"/>
                  <a:gd name="connsiteX83" fmla="*/ 307459 w 1750145"/>
                  <a:gd name="connsiteY83" fmla="*/ 217714 h 2253342"/>
                  <a:gd name="connsiteX84" fmla="*/ 296574 w 1750145"/>
                  <a:gd name="connsiteY84" fmla="*/ 250371 h 2253342"/>
                  <a:gd name="connsiteX85" fmla="*/ 285688 w 1750145"/>
                  <a:gd name="connsiteY85" fmla="*/ 293914 h 2253342"/>
                  <a:gd name="connsiteX86" fmla="*/ 253031 w 1750145"/>
                  <a:gd name="connsiteY86" fmla="*/ 348342 h 2253342"/>
                  <a:gd name="connsiteX0" fmla="*/ 238797 w 1735911"/>
                  <a:gd name="connsiteY0" fmla="*/ 348342 h 2253342"/>
                  <a:gd name="connsiteX1" fmla="*/ 238797 w 1735911"/>
                  <a:gd name="connsiteY1" fmla="*/ 348342 h 2253342"/>
                  <a:gd name="connsiteX2" fmla="*/ 151711 w 1735911"/>
                  <a:gd name="connsiteY2" fmla="*/ 457200 h 2253342"/>
                  <a:gd name="connsiteX3" fmla="*/ 140825 w 1735911"/>
                  <a:gd name="connsiteY3" fmla="*/ 489857 h 2253342"/>
                  <a:gd name="connsiteX4" fmla="*/ 108168 w 1735911"/>
                  <a:gd name="connsiteY4" fmla="*/ 511628 h 2253342"/>
                  <a:gd name="connsiteX5" fmla="*/ 86397 w 1735911"/>
                  <a:gd name="connsiteY5" fmla="*/ 533400 h 2253342"/>
                  <a:gd name="connsiteX6" fmla="*/ 72443 w 1735911"/>
                  <a:gd name="connsiteY6" fmla="*/ 700523 h 2253342"/>
                  <a:gd name="connsiteX7" fmla="*/ 53136 w 1735911"/>
                  <a:gd name="connsiteY7" fmla="*/ 803154 h 2253342"/>
                  <a:gd name="connsiteX8" fmla="*/ 41537 w 1735911"/>
                  <a:gd name="connsiteY8" fmla="*/ 877906 h 2253342"/>
                  <a:gd name="connsiteX9" fmla="*/ 52422 w 1735911"/>
                  <a:gd name="connsiteY9" fmla="*/ 1023257 h 2253342"/>
                  <a:gd name="connsiteX10" fmla="*/ 62 w 1735911"/>
                  <a:gd name="connsiteY10" fmla="*/ 1175657 h 2253342"/>
                  <a:gd name="connsiteX11" fmla="*/ 42854 w 1735911"/>
                  <a:gd name="connsiteY11" fmla="*/ 1251857 h 2253342"/>
                  <a:gd name="connsiteX12" fmla="*/ 86397 w 1735911"/>
                  <a:gd name="connsiteY12" fmla="*/ 1306285 h 2253342"/>
                  <a:gd name="connsiteX13" fmla="*/ 97282 w 1735911"/>
                  <a:gd name="connsiteY13" fmla="*/ 1338942 h 2253342"/>
                  <a:gd name="connsiteX14" fmla="*/ 75511 w 1735911"/>
                  <a:gd name="connsiteY14" fmla="*/ 1534885 h 2253342"/>
                  <a:gd name="connsiteX15" fmla="*/ 64625 w 1735911"/>
                  <a:gd name="connsiteY15" fmla="*/ 1567542 h 2253342"/>
                  <a:gd name="connsiteX16" fmla="*/ 75511 w 1735911"/>
                  <a:gd name="connsiteY16" fmla="*/ 1709057 h 2253342"/>
                  <a:gd name="connsiteX17" fmla="*/ 97282 w 1735911"/>
                  <a:gd name="connsiteY17" fmla="*/ 1741714 h 2253342"/>
                  <a:gd name="connsiteX18" fmla="*/ 140825 w 1735911"/>
                  <a:gd name="connsiteY18" fmla="*/ 1785257 h 2253342"/>
                  <a:gd name="connsiteX19" fmla="*/ 162597 w 1735911"/>
                  <a:gd name="connsiteY19" fmla="*/ 1807028 h 2253342"/>
                  <a:gd name="connsiteX20" fmla="*/ 184368 w 1735911"/>
                  <a:gd name="connsiteY20" fmla="*/ 1828800 h 2253342"/>
                  <a:gd name="connsiteX21" fmla="*/ 217025 w 1735911"/>
                  <a:gd name="connsiteY21" fmla="*/ 1850571 h 2253342"/>
                  <a:gd name="connsiteX22" fmla="*/ 260568 w 1735911"/>
                  <a:gd name="connsiteY22" fmla="*/ 1905000 h 2253342"/>
                  <a:gd name="connsiteX23" fmla="*/ 282340 w 1735911"/>
                  <a:gd name="connsiteY23" fmla="*/ 1937657 h 2253342"/>
                  <a:gd name="connsiteX24" fmla="*/ 358540 w 1735911"/>
                  <a:gd name="connsiteY24" fmla="*/ 2002971 h 2253342"/>
                  <a:gd name="connsiteX25" fmla="*/ 445625 w 1735911"/>
                  <a:gd name="connsiteY25" fmla="*/ 2079171 h 2253342"/>
                  <a:gd name="connsiteX26" fmla="*/ 467397 w 1735911"/>
                  <a:gd name="connsiteY26" fmla="*/ 2100942 h 2253342"/>
                  <a:gd name="connsiteX27" fmla="*/ 532711 w 1735911"/>
                  <a:gd name="connsiteY27" fmla="*/ 2122714 h 2253342"/>
                  <a:gd name="connsiteX28" fmla="*/ 565368 w 1735911"/>
                  <a:gd name="connsiteY28" fmla="*/ 2133600 h 2253342"/>
                  <a:gd name="connsiteX29" fmla="*/ 641568 w 1735911"/>
                  <a:gd name="connsiteY29" fmla="*/ 2177142 h 2253342"/>
                  <a:gd name="connsiteX30" fmla="*/ 739540 w 1735911"/>
                  <a:gd name="connsiteY30" fmla="*/ 2198914 h 2253342"/>
                  <a:gd name="connsiteX31" fmla="*/ 826625 w 1735911"/>
                  <a:gd name="connsiteY31" fmla="*/ 2220685 h 2253342"/>
                  <a:gd name="connsiteX32" fmla="*/ 891940 w 1735911"/>
                  <a:gd name="connsiteY32" fmla="*/ 2242457 h 2253342"/>
                  <a:gd name="connsiteX33" fmla="*/ 924597 w 1735911"/>
                  <a:gd name="connsiteY33" fmla="*/ 2253342 h 2253342"/>
                  <a:gd name="connsiteX34" fmla="*/ 1066111 w 1735911"/>
                  <a:gd name="connsiteY34" fmla="*/ 2242457 h 2253342"/>
                  <a:gd name="connsiteX35" fmla="*/ 1131425 w 1735911"/>
                  <a:gd name="connsiteY35" fmla="*/ 2177142 h 2253342"/>
                  <a:gd name="connsiteX36" fmla="*/ 1185854 w 1735911"/>
                  <a:gd name="connsiteY36" fmla="*/ 2122714 h 2253342"/>
                  <a:gd name="connsiteX37" fmla="*/ 1207625 w 1735911"/>
                  <a:gd name="connsiteY37" fmla="*/ 2090057 h 2253342"/>
                  <a:gd name="connsiteX38" fmla="*/ 1262054 w 1735911"/>
                  <a:gd name="connsiteY38" fmla="*/ 2035628 h 2253342"/>
                  <a:gd name="connsiteX39" fmla="*/ 1327368 w 1735911"/>
                  <a:gd name="connsiteY39" fmla="*/ 1970314 h 2253342"/>
                  <a:gd name="connsiteX40" fmla="*/ 1370911 w 1735911"/>
                  <a:gd name="connsiteY40" fmla="*/ 1905000 h 2253342"/>
                  <a:gd name="connsiteX41" fmla="*/ 1414454 w 1735911"/>
                  <a:gd name="connsiteY41" fmla="*/ 1839685 h 2253342"/>
                  <a:gd name="connsiteX42" fmla="*/ 1436225 w 1735911"/>
                  <a:gd name="connsiteY42" fmla="*/ 1807028 h 2253342"/>
                  <a:gd name="connsiteX43" fmla="*/ 1512425 w 1735911"/>
                  <a:gd name="connsiteY43" fmla="*/ 1730828 h 2253342"/>
                  <a:gd name="connsiteX44" fmla="*/ 1534197 w 1735911"/>
                  <a:gd name="connsiteY44" fmla="*/ 1709057 h 2253342"/>
                  <a:gd name="connsiteX45" fmla="*/ 1555968 w 1735911"/>
                  <a:gd name="connsiteY45" fmla="*/ 1676400 h 2253342"/>
                  <a:gd name="connsiteX46" fmla="*/ 1577740 w 1735911"/>
                  <a:gd name="connsiteY46" fmla="*/ 1654628 h 2253342"/>
                  <a:gd name="connsiteX47" fmla="*/ 1621282 w 1735911"/>
                  <a:gd name="connsiteY47" fmla="*/ 1578428 h 2253342"/>
                  <a:gd name="connsiteX48" fmla="*/ 1675711 w 1735911"/>
                  <a:gd name="connsiteY48" fmla="*/ 1513114 h 2253342"/>
                  <a:gd name="connsiteX49" fmla="*/ 1719254 w 1735911"/>
                  <a:gd name="connsiteY49" fmla="*/ 1447800 h 2253342"/>
                  <a:gd name="connsiteX50" fmla="*/ 1719254 w 1735911"/>
                  <a:gd name="connsiteY50" fmla="*/ 1251857 h 2253342"/>
                  <a:gd name="connsiteX51" fmla="*/ 1697482 w 1735911"/>
                  <a:gd name="connsiteY51" fmla="*/ 1175657 h 2253342"/>
                  <a:gd name="connsiteX52" fmla="*/ 1675711 w 1735911"/>
                  <a:gd name="connsiteY52" fmla="*/ 1066800 h 2253342"/>
                  <a:gd name="connsiteX53" fmla="*/ 1643054 w 1735911"/>
                  <a:gd name="connsiteY53" fmla="*/ 957942 h 2253342"/>
                  <a:gd name="connsiteX54" fmla="*/ 1621282 w 1735911"/>
                  <a:gd name="connsiteY54" fmla="*/ 936171 h 2253342"/>
                  <a:gd name="connsiteX55" fmla="*/ 1588625 w 1735911"/>
                  <a:gd name="connsiteY55" fmla="*/ 881742 h 2253342"/>
                  <a:gd name="connsiteX56" fmla="*/ 1523311 w 1735911"/>
                  <a:gd name="connsiteY56" fmla="*/ 783771 h 2253342"/>
                  <a:gd name="connsiteX57" fmla="*/ 1501540 w 1735911"/>
                  <a:gd name="connsiteY57" fmla="*/ 751114 h 2253342"/>
                  <a:gd name="connsiteX58" fmla="*/ 1491399 w 1735911"/>
                  <a:gd name="connsiteY58" fmla="*/ 696685 h 2253342"/>
                  <a:gd name="connsiteX59" fmla="*/ 1480762 w 1735911"/>
                  <a:gd name="connsiteY59" fmla="*/ 653142 h 2253342"/>
                  <a:gd name="connsiteX60" fmla="*/ 1464310 w 1735911"/>
                  <a:gd name="connsiteY60" fmla="*/ 620485 h 2253342"/>
                  <a:gd name="connsiteX61" fmla="*/ 1381797 w 1735911"/>
                  <a:gd name="connsiteY61" fmla="*/ 544285 h 2253342"/>
                  <a:gd name="connsiteX62" fmla="*/ 1360025 w 1735911"/>
                  <a:gd name="connsiteY62" fmla="*/ 478971 h 2253342"/>
                  <a:gd name="connsiteX63" fmla="*/ 1349140 w 1735911"/>
                  <a:gd name="connsiteY63" fmla="*/ 446314 h 2253342"/>
                  <a:gd name="connsiteX64" fmla="*/ 1294711 w 1735911"/>
                  <a:gd name="connsiteY64" fmla="*/ 391885 h 2253342"/>
                  <a:gd name="connsiteX65" fmla="*/ 1240282 w 1735911"/>
                  <a:gd name="connsiteY65" fmla="*/ 337457 h 2253342"/>
                  <a:gd name="connsiteX66" fmla="*/ 1218511 w 1735911"/>
                  <a:gd name="connsiteY66" fmla="*/ 315685 h 2253342"/>
                  <a:gd name="connsiteX67" fmla="*/ 1153197 w 1735911"/>
                  <a:gd name="connsiteY67" fmla="*/ 293914 h 2253342"/>
                  <a:gd name="connsiteX68" fmla="*/ 1120540 w 1735911"/>
                  <a:gd name="connsiteY68" fmla="*/ 283028 h 2253342"/>
                  <a:gd name="connsiteX69" fmla="*/ 1044340 w 1735911"/>
                  <a:gd name="connsiteY69" fmla="*/ 261257 h 2253342"/>
                  <a:gd name="connsiteX70" fmla="*/ 989911 w 1735911"/>
                  <a:gd name="connsiteY70" fmla="*/ 217714 h 2253342"/>
                  <a:gd name="connsiteX71" fmla="*/ 935482 w 1735911"/>
                  <a:gd name="connsiteY71" fmla="*/ 174171 h 2253342"/>
                  <a:gd name="connsiteX72" fmla="*/ 902825 w 1735911"/>
                  <a:gd name="connsiteY72" fmla="*/ 163285 h 2253342"/>
                  <a:gd name="connsiteX73" fmla="*/ 870168 w 1735911"/>
                  <a:gd name="connsiteY73" fmla="*/ 141514 h 2253342"/>
                  <a:gd name="connsiteX74" fmla="*/ 837511 w 1735911"/>
                  <a:gd name="connsiteY74" fmla="*/ 130628 h 2253342"/>
                  <a:gd name="connsiteX75" fmla="*/ 739540 w 1735911"/>
                  <a:gd name="connsiteY75" fmla="*/ 76200 h 2253342"/>
                  <a:gd name="connsiteX76" fmla="*/ 685111 w 1735911"/>
                  <a:gd name="connsiteY76" fmla="*/ 32657 h 2253342"/>
                  <a:gd name="connsiteX77" fmla="*/ 543597 w 1735911"/>
                  <a:gd name="connsiteY77" fmla="*/ 0 h 2253342"/>
                  <a:gd name="connsiteX78" fmla="*/ 391197 w 1735911"/>
                  <a:gd name="connsiteY78" fmla="*/ 21771 h 2253342"/>
                  <a:gd name="connsiteX79" fmla="*/ 369425 w 1735911"/>
                  <a:gd name="connsiteY79" fmla="*/ 43542 h 2253342"/>
                  <a:gd name="connsiteX80" fmla="*/ 336768 w 1735911"/>
                  <a:gd name="connsiteY80" fmla="*/ 97971 h 2253342"/>
                  <a:gd name="connsiteX81" fmla="*/ 325882 w 1735911"/>
                  <a:gd name="connsiteY81" fmla="*/ 130628 h 2253342"/>
                  <a:gd name="connsiteX82" fmla="*/ 304111 w 1735911"/>
                  <a:gd name="connsiteY82" fmla="*/ 163285 h 2253342"/>
                  <a:gd name="connsiteX83" fmla="*/ 293225 w 1735911"/>
                  <a:gd name="connsiteY83" fmla="*/ 217714 h 2253342"/>
                  <a:gd name="connsiteX84" fmla="*/ 282340 w 1735911"/>
                  <a:gd name="connsiteY84" fmla="*/ 250371 h 2253342"/>
                  <a:gd name="connsiteX85" fmla="*/ 271454 w 1735911"/>
                  <a:gd name="connsiteY85" fmla="*/ 293914 h 2253342"/>
                  <a:gd name="connsiteX86" fmla="*/ 238797 w 1735911"/>
                  <a:gd name="connsiteY86" fmla="*/ 348342 h 2253342"/>
                  <a:gd name="connsiteX0" fmla="*/ 238739 w 1735853"/>
                  <a:gd name="connsiteY0" fmla="*/ 348342 h 2253342"/>
                  <a:gd name="connsiteX1" fmla="*/ 238739 w 1735853"/>
                  <a:gd name="connsiteY1" fmla="*/ 348342 h 2253342"/>
                  <a:gd name="connsiteX2" fmla="*/ 151653 w 1735853"/>
                  <a:gd name="connsiteY2" fmla="*/ 457200 h 2253342"/>
                  <a:gd name="connsiteX3" fmla="*/ 140767 w 1735853"/>
                  <a:gd name="connsiteY3" fmla="*/ 489857 h 2253342"/>
                  <a:gd name="connsiteX4" fmla="*/ 108110 w 1735853"/>
                  <a:gd name="connsiteY4" fmla="*/ 511628 h 2253342"/>
                  <a:gd name="connsiteX5" fmla="*/ 86339 w 1735853"/>
                  <a:gd name="connsiteY5" fmla="*/ 533400 h 2253342"/>
                  <a:gd name="connsiteX6" fmla="*/ 72385 w 1735853"/>
                  <a:gd name="connsiteY6" fmla="*/ 700523 h 2253342"/>
                  <a:gd name="connsiteX7" fmla="*/ 53078 w 1735853"/>
                  <a:gd name="connsiteY7" fmla="*/ 803154 h 2253342"/>
                  <a:gd name="connsiteX8" fmla="*/ 41479 w 1735853"/>
                  <a:gd name="connsiteY8" fmla="*/ 877906 h 2253342"/>
                  <a:gd name="connsiteX9" fmla="*/ 52364 w 1735853"/>
                  <a:gd name="connsiteY9" fmla="*/ 1023257 h 2253342"/>
                  <a:gd name="connsiteX10" fmla="*/ 45054 w 1735853"/>
                  <a:gd name="connsiteY10" fmla="*/ 1141777 h 2253342"/>
                  <a:gd name="connsiteX11" fmla="*/ 4 w 1735853"/>
                  <a:gd name="connsiteY11" fmla="*/ 1175657 h 2253342"/>
                  <a:gd name="connsiteX12" fmla="*/ 42796 w 1735853"/>
                  <a:gd name="connsiteY12" fmla="*/ 1251857 h 2253342"/>
                  <a:gd name="connsiteX13" fmla="*/ 86339 w 1735853"/>
                  <a:gd name="connsiteY13" fmla="*/ 1306285 h 2253342"/>
                  <a:gd name="connsiteX14" fmla="*/ 97224 w 1735853"/>
                  <a:gd name="connsiteY14" fmla="*/ 1338942 h 2253342"/>
                  <a:gd name="connsiteX15" fmla="*/ 75453 w 1735853"/>
                  <a:gd name="connsiteY15" fmla="*/ 1534885 h 2253342"/>
                  <a:gd name="connsiteX16" fmla="*/ 64567 w 1735853"/>
                  <a:gd name="connsiteY16" fmla="*/ 1567542 h 2253342"/>
                  <a:gd name="connsiteX17" fmla="*/ 75453 w 1735853"/>
                  <a:gd name="connsiteY17" fmla="*/ 1709057 h 2253342"/>
                  <a:gd name="connsiteX18" fmla="*/ 97224 w 1735853"/>
                  <a:gd name="connsiteY18" fmla="*/ 1741714 h 2253342"/>
                  <a:gd name="connsiteX19" fmla="*/ 140767 w 1735853"/>
                  <a:gd name="connsiteY19" fmla="*/ 1785257 h 2253342"/>
                  <a:gd name="connsiteX20" fmla="*/ 162539 w 1735853"/>
                  <a:gd name="connsiteY20" fmla="*/ 1807028 h 2253342"/>
                  <a:gd name="connsiteX21" fmla="*/ 184310 w 1735853"/>
                  <a:gd name="connsiteY21" fmla="*/ 1828800 h 2253342"/>
                  <a:gd name="connsiteX22" fmla="*/ 216967 w 1735853"/>
                  <a:gd name="connsiteY22" fmla="*/ 1850571 h 2253342"/>
                  <a:gd name="connsiteX23" fmla="*/ 260510 w 1735853"/>
                  <a:gd name="connsiteY23" fmla="*/ 1905000 h 2253342"/>
                  <a:gd name="connsiteX24" fmla="*/ 282282 w 1735853"/>
                  <a:gd name="connsiteY24" fmla="*/ 1937657 h 2253342"/>
                  <a:gd name="connsiteX25" fmla="*/ 358482 w 1735853"/>
                  <a:gd name="connsiteY25" fmla="*/ 2002971 h 2253342"/>
                  <a:gd name="connsiteX26" fmla="*/ 445567 w 1735853"/>
                  <a:gd name="connsiteY26" fmla="*/ 2079171 h 2253342"/>
                  <a:gd name="connsiteX27" fmla="*/ 467339 w 1735853"/>
                  <a:gd name="connsiteY27" fmla="*/ 2100942 h 2253342"/>
                  <a:gd name="connsiteX28" fmla="*/ 532653 w 1735853"/>
                  <a:gd name="connsiteY28" fmla="*/ 2122714 h 2253342"/>
                  <a:gd name="connsiteX29" fmla="*/ 565310 w 1735853"/>
                  <a:gd name="connsiteY29" fmla="*/ 2133600 h 2253342"/>
                  <a:gd name="connsiteX30" fmla="*/ 641510 w 1735853"/>
                  <a:gd name="connsiteY30" fmla="*/ 2177142 h 2253342"/>
                  <a:gd name="connsiteX31" fmla="*/ 739482 w 1735853"/>
                  <a:gd name="connsiteY31" fmla="*/ 2198914 h 2253342"/>
                  <a:gd name="connsiteX32" fmla="*/ 826567 w 1735853"/>
                  <a:gd name="connsiteY32" fmla="*/ 2220685 h 2253342"/>
                  <a:gd name="connsiteX33" fmla="*/ 891882 w 1735853"/>
                  <a:gd name="connsiteY33" fmla="*/ 2242457 h 2253342"/>
                  <a:gd name="connsiteX34" fmla="*/ 924539 w 1735853"/>
                  <a:gd name="connsiteY34" fmla="*/ 2253342 h 2253342"/>
                  <a:gd name="connsiteX35" fmla="*/ 1066053 w 1735853"/>
                  <a:gd name="connsiteY35" fmla="*/ 2242457 h 2253342"/>
                  <a:gd name="connsiteX36" fmla="*/ 1131367 w 1735853"/>
                  <a:gd name="connsiteY36" fmla="*/ 2177142 h 2253342"/>
                  <a:gd name="connsiteX37" fmla="*/ 1185796 w 1735853"/>
                  <a:gd name="connsiteY37" fmla="*/ 2122714 h 2253342"/>
                  <a:gd name="connsiteX38" fmla="*/ 1207567 w 1735853"/>
                  <a:gd name="connsiteY38" fmla="*/ 2090057 h 2253342"/>
                  <a:gd name="connsiteX39" fmla="*/ 1261996 w 1735853"/>
                  <a:gd name="connsiteY39" fmla="*/ 2035628 h 2253342"/>
                  <a:gd name="connsiteX40" fmla="*/ 1327310 w 1735853"/>
                  <a:gd name="connsiteY40" fmla="*/ 1970314 h 2253342"/>
                  <a:gd name="connsiteX41" fmla="*/ 1370853 w 1735853"/>
                  <a:gd name="connsiteY41" fmla="*/ 1905000 h 2253342"/>
                  <a:gd name="connsiteX42" fmla="*/ 1414396 w 1735853"/>
                  <a:gd name="connsiteY42" fmla="*/ 1839685 h 2253342"/>
                  <a:gd name="connsiteX43" fmla="*/ 1436167 w 1735853"/>
                  <a:gd name="connsiteY43" fmla="*/ 1807028 h 2253342"/>
                  <a:gd name="connsiteX44" fmla="*/ 1512367 w 1735853"/>
                  <a:gd name="connsiteY44" fmla="*/ 1730828 h 2253342"/>
                  <a:gd name="connsiteX45" fmla="*/ 1534139 w 1735853"/>
                  <a:gd name="connsiteY45" fmla="*/ 1709057 h 2253342"/>
                  <a:gd name="connsiteX46" fmla="*/ 1555910 w 1735853"/>
                  <a:gd name="connsiteY46" fmla="*/ 1676400 h 2253342"/>
                  <a:gd name="connsiteX47" fmla="*/ 1577682 w 1735853"/>
                  <a:gd name="connsiteY47" fmla="*/ 1654628 h 2253342"/>
                  <a:gd name="connsiteX48" fmla="*/ 1621224 w 1735853"/>
                  <a:gd name="connsiteY48" fmla="*/ 1578428 h 2253342"/>
                  <a:gd name="connsiteX49" fmla="*/ 1675653 w 1735853"/>
                  <a:gd name="connsiteY49" fmla="*/ 1513114 h 2253342"/>
                  <a:gd name="connsiteX50" fmla="*/ 1719196 w 1735853"/>
                  <a:gd name="connsiteY50" fmla="*/ 1447800 h 2253342"/>
                  <a:gd name="connsiteX51" fmla="*/ 1719196 w 1735853"/>
                  <a:gd name="connsiteY51" fmla="*/ 1251857 h 2253342"/>
                  <a:gd name="connsiteX52" fmla="*/ 1697424 w 1735853"/>
                  <a:gd name="connsiteY52" fmla="*/ 1175657 h 2253342"/>
                  <a:gd name="connsiteX53" fmla="*/ 1675653 w 1735853"/>
                  <a:gd name="connsiteY53" fmla="*/ 1066800 h 2253342"/>
                  <a:gd name="connsiteX54" fmla="*/ 1642996 w 1735853"/>
                  <a:gd name="connsiteY54" fmla="*/ 957942 h 2253342"/>
                  <a:gd name="connsiteX55" fmla="*/ 1621224 w 1735853"/>
                  <a:gd name="connsiteY55" fmla="*/ 936171 h 2253342"/>
                  <a:gd name="connsiteX56" fmla="*/ 1588567 w 1735853"/>
                  <a:gd name="connsiteY56" fmla="*/ 881742 h 2253342"/>
                  <a:gd name="connsiteX57" fmla="*/ 1523253 w 1735853"/>
                  <a:gd name="connsiteY57" fmla="*/ 783771 h 2253342"/>
                  <a:gd name="connsiteX58" fmla="*/ 1501482 w 1735853"/>
                  <a:gd name="connsiteY58" fmla="*/ 751114 h 2253342"/>
                  <a:gd name="connsiteX59" fmla="*/ 1491341 w 1735853"/>
                  <a:gd name="connsiteY59" fmla="*/ 696685 h 2253342"/>
                  <a:gd name="connsiteX60" fmla="*/ 1480704 w 1735853"/>
                  <a:gd name="connsiteY60" fmla="*/ 653142 h 2253342"/>
                  <a:gd name="connsiteX61" fmla="*/ 1464252 w 1735853"/>
                  <a:gd name="connsiteY61" fmla="*/ 620485 h 2253342"/>
                  <a:gd name="connsiteX62" fmla="*/ 1381739 w 1735853"/>
                  <a:gd name="connsiteY62" fmla="*/ 544285 h 2253342"/>
                  <a:gd name="connsiteX63" fmla="*/ 1359967 w 1735853"/>
                  <a:gd name="connsiteY63" fmla="*/ 478971 h 2253342"/>
                  <a:gd name="connsiteX64" fmla="*/ 1349082 w 1735853"/>
                  <a:gd name="connsiteY64" fmla="*/ 446314 h 2253342"/>
                  <a:gd name="connsiteX65" fmla="*/ 1294653 w 1735853"/>
                  <a:gd name="connsiteY65" fmla="*/ 391885 h 2253342"/>
                  <a:gd name="connsiteX66" fmla="*/ 1240224 w 1735853"/>
                  <a:gd name="connsiteY66" fmla="*/ 337457 h 2253342"/>
                  <a:gd name="connsiteX67" fmla="*/ 1218453 w 1735853"/>
                  <a:gd name="connsiteY67" fmla="*/ 315685 h 2253342"/>
                  <a:gd name="connsiteX68" fmla="*/ 1153139 w 1735853"/>
                  <a:gd name="connsiteY68" fmla="*/ 293914 h 2253342"/>
                  <a:gd name="connsiteX69" fmla="*/ 1120482 w 1735853"/>
                  <a:gd name="connsiteY69" fmla="*/ 283028 h 2253342"/>
                  <a:gd name="connsiteX70" fmla="*/ 1044282 w 1735853"/>
                  <a:gd name="connsiteY70" fmla="*/ 261257 h 2253342"/>
                  <a:gd name="connsiteX71" fmla="*/ 989853 w 1735853"/>
                  <a:gd name="connsiteY71" fmla="*/ 217714 h 2253342"/>
                  <a:gd name="connsiteX72" fmla="*/ 935424 w 1735853"/>
                  <a:gd name="connsiteY72" fmla="*/ 174171 h 2253342"/>
                  <a:gd name="connsiteX73" fmla="*/ 902767 w 1735853"/>
                  <a:gd name="connsiteY73" fmla="*/ 163285 h 2253342"/>
                  <a:gd name="connsiteX74" fmla="*/ 870110 w 1735853"/>
                  <a:gd name="connsiteY74" fmla="*/ 141514 h 2253342"/>
                  <a:gd name="connsiteX75" fmla="*/ 837453 w 1735853"/>
                  <a:gd name="connsiteY75" fmla="*/ 130628 h 2253342"/>
                  <a:gd name="connsiteX76" fmla="*/ 739482 w 1735853"/>
                  <a:gd name="connsiteY76" fmla="*/ 76200 h 2253342"/>
                  <a:gd name="connsiteX77" fmla="*/ 685053 w 1735853"/>
                  <a:gd name="connsiteY77" fmla="*/ 32657 h 2253342"/>
                  <a:gd name="connsiteX78" fmla="*/ 543539 w 1735853"/>
                  <a:gd name="connsiteY78" fmla="*/ 0 h 2253342"/>
                  <a:gd name="connsiteX79" fmla="*/ 391139 w 1735853"/>
                  <a:gd name="connsiteY79" fmla="*/ 21771 h 2253342"/>
                  <a:gd name="connsiteX80" fmla="*/ 369367 w 1735853"/>
                  <a:gd name="connsiteY80" fmla="*/ 43542 h 2253342"/>
                  <a:gd name="connsiteX81" fmla="*/ 336710 w 1735853"/>
                  <a:gd name="connsiteY81" fmla="*/ 97971 h 2253342"/>
                  <a:gd name="connsiteX82" fmla="*/ 325824 w 1735853"/>
                  <a:gd name="connsiteY82" fmla="*/ 130628 h 2253342"/>
                  <a:gd name="connsiteX83" fmla="*/ 304053 w 1735853"/>
                  <a:gd name="connsiteY83" fmla="*/ 163285 h 2253342"/>
                  <a:gd name="connsiteX84" fmla="*/ 293167 w 1735853"/>
                  <a:gd name="connsiteY84" fmla="*/ 217714 h 2253342"/>
                  <a:gd name="connsiteX85" fmla="*/ 282282 w 1735853"/>
                  <a:gd name="connsiteY85" fmla="*/ 250371 h 2253342"/>
                  <a:gd name="connsiteX86" fmla="*/ 271396 w 1735853"/>
                  <a:gd name="connsiteY86" fmla="*/ 293914 h 2253342"/>
                  <a:gd name="connsiteX87" fmla="*/ 238739 w 1735853"/>
                  <a:gd name="connsiteY87" fmla="*/ 348342 h 2253342"/>
                  <a:gd name="connsiteX0" fmla="*/ 198792 w 1695906"/>
                  <a:gd name="connsiteY0" fmla="*/ 348342 h 2253342"/>
                  <a:gd name="connsiteX1" fmla="*/ 198792 w 1695906"/>
                  <a:gd name="connsiteY1" fmla="*/ 348342 h 2253342"/>
                  <a:gd name="connsiteX2" fmla="*/ 111706 w 1695906"/>
                  <a:gd name="connsiteY2" fmla="*/ 457200 h 2253342"/>
                  <a:gd name="connsiteX3" fmla="*/ 100820 w 1695906"/>
                  <a:gd name="connsiteY3" fmla="*/ 489857 h 2253342"/>
                  <a:gd name="connsiteX4" fmla="*/ 68163 w 1695906"/>
                  <a:gd name="connsiteY4" fmla="*/ 511628 h 2253342"/>
                  <a:gd name="connsiteX5" fmla="*/ 46392 w 1695906"/>
                  <a:gd name="connsiteY5" fmla="*/ 533400 h 2253342"/>
                  <a:gd name="connsiteX6" fmla="*/ 32438 w 1695906"/>
                  <a:gd name="connsiteY6" fmla="*/ 700523 h 2253342"/>
                  <a:gd name="connsiteX7" fmla="*/ 13131 w 1695906"/>
                  <a:gd name="connsiteY7" fmla="*/ 803154 h 2253342"/>
                  <a:gd name="connsiteX8" fmla="*/ 1532 w 1695906"/>
                  <a:gd name="connsiteY8" fmla="*/ 877906 h 2253342"/>
                  <a:gd name="connsiteX9" fmla="*/ 12417 w 1695906"/>
                  <a:gd name="connsiteY9" fmla="*/ 1023257 h 2253342"/>
                  <a:gd name="connsiteX10" fmla="*/ 5107 w 1695906"/>
                  <a:gd name="connsiteY10" fmla="*/ 1141777 h 2253342"/>
                  <a:gd name="connsiteX11" fmla="*/ 2849 w 1695906"/>
                  <a:gd name="connsiteY11" fmla="*/ 1251857 h 2253342"/>
                  <a:gd name="connsiteX12" fmla="*/ 46392 w 1695906"/>
                  <a:gd name="connsiteY12" fmla="*/ 1306285 h 2253342"/>
                  <a:gd name="connsiteX13" fmla="*/ 57277 w 1695906"/>
                  <a:gd name="connsiteY13" fmla="*/ 1338942 h 2253342"/>
                  <a:gd name="connsiteX14" fmla="*/ 35506 w 1695906"/>
                  <a:gd name="connsiteY14" fmla="*/ 1534885 h 2253342"/>
                  <a:gd name="connsiteX15" fmla="*/ 24620 w 1695906"/>
                  <a:gd name="connsiteY15" fmla="*/ 1567542 h 2253342"/>
                  <a:gd name="connsiteX16" fmla="*/ 35506 w 1695906"/>
                  <a:gd name="connsiteY16" fmla="*/ 1709057 h 2253342"/>
                  <a:gd name="connsiteX17" fmla="*/ 57277 w 1695906"/>
                  <a:gd name="connsiteY17" fmla="*/ 1741714 h 2253342"/>
                  <a:gd name="connsiteX18" fmla="*/ 100820 w 1695906"/>
                  <a:gd name="connsiteY18" fmla="*/ 1785257 h 2253342"/>
                  <a:gd name="connsiteX19" fmla="*/ 122592 w 1695906"/>
                  <a:gd name="connsiteY19" fmla="*/ 1807028 h 2253342"/>
                  <a:gd name="connsiteX20" fmla="*/ 144363 w 1695906"/>
                  <a:gd name="connsiteY20" fmla="*/ 1828800 h 2253342"/>
                  <a:gd name="connsiteX21" fmla="*/ 177020 w 1695906"/>
                  <a:gd name="connsiteY21" fmla="*/ 1850571 h 2253342"/>
                  <a:gd name="connsiteX22" fmla="*/ 220563 w 1695906"/>
                  <a:gd name="connsiteY22" fmla="*/ 1905000 h 2253342"/>
                  <a:gd name="connsiteX23" fmla="*/ 242335 w 1695906"/>
                  <a:gd name="connsiteY23" fmla="*/ 1937657 h 2253342"/>
                  <a:gd name="connsiteX24" fmla="*/ 318535 w 1695906"/>
                  <a:gd name="connsiteY24" fmla="*/ 2002971 h 2253342"/>
                  <a:gd name="connsiteX25" fmla="*/ 405620 w 1695906"/>
                  <a:gd name="connsiteY25" fmla="*/ 2079171 h 2253342"/>
                  <a:gd name="connsiteX26" fmla="*/ 427392 w 1695906"/>
                  <a:gd name="connsiteY26" fmla="*/ 2100942 h 2253342"/>
                  <a:gd name="connsiteX27" fmla="*/ 492706 w 1695906"/>
                  <a:gd name="connsiteY27" fmla="*/ 2122714 h 2253342"/>
                  <a:gd name="connsiteX28" fmla="*/ 525363 w 1695906"/>
                  <a:gd name="connsiteY28" fmla="*/ 2133600 h 2253342"/>
                  <a:gd name="connsiteX29" fmla="*/ 601563 w 1695906"/>
                  <a:gd name="connsiteY29" fmla="*/ 2177142 h 2253342"/>
                  <a:gd name="connsiteX30" fmla="*/ 699535 w 1695906"/>
                  <a:gd name="connsiteY30" fmla="*/ 2198914 h 2253342"/>
                  <a:gd name="connsiteX31" fmla="*/ 786620 w 1695906"/>
                  <a:gd name="connsiteY31" fmla="*/ 2220685 h 2253342"/>
                  <a:gd name="connsiteX32" fmla="*/ 851935 w 1695906"/>
                  <a:gd name="connsiteY32" fmla="*/ 2242457 h 2253342"/>
                  <a:gd name="connsiteX33" fmla="*/ 884592 w 1695906"/>
                  <a:gd name="connsiteY33" fmla="*/ 2253342 h 2253342"/>
                  <a:gd name="connsiteX34" fmla="*/ 1026106 w 1695906"/>
                  <a:gd name="connsiteY34" fmla="*/ 2242457 h 2253342"/>
                  <a:gd name="connsiteX35" fmla="*/ 1091420 w 1695906"/>
                  <a:gd name="connsiteY35" fmla="*/ 2177142 h 2253342"/>
                  <a:gd name="connsiteX36" fmla="*/ 1145849 w 1695906"/>
                  <a:gd name="connsiteY36" fmla="*/ 2122714 h 2253342"/>
                  <a:gd name="connsiteX37" fmla="*/ 1167620 w 1695906"/>
                  <a:gd name="connsiteY37" fmla="*/ 2090057 h 2253342"/>
                  <a:gd name="connsiteX38" fmla="*/ 1222049 w 1695906"/>
                  <a:gd name="connsiteY38" fmla="*/ 2035628 h 2253342"/>
                  <a:gd name="connsiteX39" fmla="*/ 1287363 w 1695906"/>
                  <a:gd name="connsiteY39" fmla="*/ 1970314 h 2253342"/>
                  <a:gd name="connsiteX40" fmla="*/ 1330906 w 1695906"/>
                  <a:gd name="connsiteY40" fmla="*/ 1905000 h 2253342"/>
                  <a:gd name="connsiteX41" fmla="*/ 1374449 w 1695906"/>
                  <a:gd name="connsiteY41" fmla="*/ 1839685 h 2253342"/>
                  <a:gd name="connsiteX42" fmla="*/ 1396220 w 1695906"/>
                  <a:gd name="connsiteY42" fmla="*/ 1807028 h 2253342"/>
                  <a:gd name="connsiteX43" fmla="*/ 1472420 w 1695906"/>
                  <a:gd name="connsiteY43" fmla="*/ 1730828 h 2253342"/>
                  <a:gd name="connsiteX44" fmla="*/ 1494192 w 1695906"/>
                  <a:gd name="connsiteY44" fmla="*/ 1709057 h 2253342"/>
                  <a:gd name="connsiteX45" fmla="*/ 1515963 w 1695906"/>
                  <a:gd name="connsiteY45" fmla="*/ 1676400 h 2253342"/>
                  <a:gd name="connsiteX46" fmla="*/ 1537735 w 1695906"/>
                  <a:gd name="connsiteY46" fmla="*/ 1654628 h 2253342"/>
                  <a:gd name="connsiteX47" fmla="*/ 1581277 w 1695906"/>
                  <a:gd name="connsiteY47" fmla="*/ 1578428 h 2253342"/>
                  <a:gd name="connsiteX48" fmla="*/ 1635706 w 1695906"/>
                  <a:gd name="connsiteY48" fmla="*/ 1513114 h 2253342"/>
                  <a:gd name="connsiteX49" fmla="*/ 1679249 w 1695906"/>
                  <a:gd name="connsiteY49" fmla="*/ 1447800 h 2253342"/>
                  <a:gd name="connsiteX50" fmla="*/ 1679249 w 1695906"/>
                  <a:gd name="connsiteY50" fmla="*/ 1251857 h 2253342"/>
                  <a:gd name="connsiteX51" fmla="*/ 1657477 w 1695906"/>
                  <a:gd name="connsiteY51" fmla="*/ 1175657 h 2253342"/>
                  <a:gd name="connsiteX52" fmla="*/ 1635706 w 1695906"/>
                  <a:gd name="connsiteY52" fmla="*/ 1066800 h 2253342"/>
                  <a:gd name="connsiteX53" fmla="*/ 1603049 w 1695906"/>
                  <a:gd name="connsiteY53" fmla="*/ 957942 h 2253342"/>
                  <a:gd name="connsiteX54" fmla="*/ 1581277 w 1695906"/>
                  <a:gd name="connsiteY54" fmla="*/ 936171 h 2253342"/>
                  <a:gd name="connsiteX55" fmla="*/ 1548620 w 1695906"/>
                  <a:gd name="connsiteY55" fmla="*/ 881742 h 2253342"/>
                  <a:gd name="connsiteX56" fmla="*/ 1483306 w 1695906"/>
                  <a:gd name="connsiteY56" fmla="*/ 783771 h 2253342"/>
                  <a:gd name="connsiteX57" fmla="*/ 1461535 w 1695906"/>
                  <a:gd name="connsiteY57" fmla="*/ 751114 h 2253342"/>
                  <a:gd name="connsiteX58" fmla="*/ 1451394 w 1695906"/>
                  <a:gd name="connsiteY58" fmla="*/ 696685 h 2253342"/>
                  <a:gd name="connsiteX59" fmla="*/ 1440757 w 1695906"/>
                  <a:gd name="connsiteY59" fmla="*/ 653142 h 2253342"/>
                  <a:gd name="connsiteX60" fmla="*/ 1424305 w 1695906"/>
                  <a:gd name="connsiteY60" fmla="*/ 620485 h 2253342"/>
                  <a:gd name="connsiteX61" fmla="*/ 1341792 w 1695906"/>
                  <a:gd name="connsiteY61" fmla="*/ 544285 h 2253342"/>
                  <a:gd name="connsiteX62" fmla="*/ 1320020 w 1695906"/>
                  <a:gd name="connsiteY62" fmla="*/ 478971 h 2253342"/>
                  <a:gd name="connsiteX63" fmla="*/ 1309135 w 1695906"/>
                  <a:gd name="connsiteY63" fmla="*/ 446314 h 2253342"/>
                  <a:gd name="connsiteX64" fmla="*/ 1254706 w 1695906"/>
                  <a:gd name="connsiteY64" fmla="*/ 391885 h 2253342"/>
                  <a:gd name="connsiteX65" fmla="*/ 1200277 w 1695906"/>
                  <a:gd name="connsiteY65" fmla="*/ 337457 h 2253342"/>
                  <a:gd name="connsiteX66" fmla="*/ 1178506 w 1695906"/>
                  <a:gd name="connsiteY66" fmla="*/ 315685 h 2253342"/>
                  <a:gd name="connsiteX67" fmla="*/ 1113192 w 1695906"/>
                  <a:gd name="connsiteY67" fmla="*/ 293914 h 2253342"/>
                  <a:gd name="connsiteX68" fmla="*/ 1080535 w 1695906"/>
                  <a:gd name="connsiteY68" fmla="*/ 283028 h 2253342"/>
                  <a:gd name="connsiteX69" fmla="*/ 1004335 w 1695906"/>
                  <a:gd name="connsiteY69" fmla="*/ 261257 h 2253342"/>
                  <a:gd name="connsiteX70" fmla="*/ 949906 w 1695906"/>
                  <a:gd name="connsiteY70" fmla="*/ 217714 h 2253342"/>
                  <a:gd name="connsiteX71" fmla="*/ 895477 w 1695906"/>
                  <a:gd name="connsiteY71" fmla="*/ 174171 h 2253342"/>
                  <a:gd name="connsiteX72" fmla="*/ 862820 w 1695906"/>
                  <a:gd name="connsiteY72" fmla="*/ 163285 h 2253342"/>
                  <a:gd name="connsiteX73" fmla="*/ 830163 w 1695906"/>
                  <a:gd name="connsiteY73" fmla="*/ 141514 h 2253342"/>
                  <a:gd name="connsiteX74" fmla="*/ 797506 w 1695906"/>
                  <a:gd name="connsiteY74" fmla="*/ 130628 h 2253342"/>
                  <a:gd name="connsiteX75" fmla="*/ 699535 w 1695906"/>
                  <a:gd name="connsiteY75" fmla="*/ 76200 h 2253342"/>
                  <a:gd name="connsiteX76" fmla="*/ 645106 w 1695906"/>
                  <a:gd name="connsiteY76" fmla="*/ 32657 h 2253342"/>
                  <a:gd name="connsiteX77" fmla="*/ 503592 w 1695906"/>
                  <a:gd name="connsiteY77" fmla="*/ 0 h 2253342"/>
                  <a:gd name="connsiteX78" fmla="*/ 351192 w 1695906"/>
                  <a:gd name="connsiteY78" fmla="*/ 21771 h 2253342"/>
                  <a:gd name="connsiteX79" fmla="*/ 329420 w 1695906"/>
                  <a:gd name="connsiteY79" fmla="*/ 43542 h 2253342"/>
                  <a:gd name="connsiteX80" fmla="*/ 296763 w 1695906"/>
                  <a:gd name="connsiteY80" fmla="*/ 97971 h 2253342"/>
                  <a:gd name="connsiteX81" fmla="*/ 285877 w 1695906"/>
                  <a:gd name="connsiteY81" fmla="*/ 130628 h 2253342"/>
                  <a:gd name="connsiteX82" fmla="*/ 264106 w 1695906"/>
                  <a:gd name="connsiteY82" fmla="*/ 163285 h 2253342"/>
                  <a:gd name="connsiteX83" fmla="*/ 253220 w 1695906"/>
                  <a:gd name="connsiteY83" fmla="*/ 217714 h 2253342"/>
                  <a:gd name="connsiteX84" fmla="*/ 242335 w 1695906"/>
                  <a:gd name="connsiteY84" fmla="*/ 250371 h 2253342"/>
                  <a:gd name="connsiteX85" fmla="*/ 231449 w 1695906"/>
                  <a:gd name="connsiteY85" fmla="*/ 293914 h 2253342"/>
                  <a:gd name="connsiteX86" fmla="*/ 198792 w 1695906"/>
                  <a:gd name="connsiteY86" fmla="*/ 348342 h 2253342"/>
                  <a:gd name="connsiteX0" fmla="*/ 198792 w 1694966"/>
                  <a:gd name="connsiteY0" fmla="*/ 348342 h 2253342"/>
                  <a:gd name="connsiteX1" fmla="*/ 198792 w 1694966"/>
                  <a:gd name="connsiteY1" fmla="*/ 348342 h 2253342"/>
                  <a:gd name="connsiteX2" fmla="*/ 111706 w 1694966"/>
                  <a:gd name="connsiteY2" fmla="*/ 457200 h 2253342"/>
                  <a:gd name="connsiteX3" fmla="*/ 100820 w 1694966"/>
                  <a:gd name="connsiteY3" fmla="*/ 489857 h 2253342"/>
                  <a:gd name="connsiteX4" fmla="*/ 68163 w 1694966"/>
                  <a:gd name="connsiteY4" fmla="*/ 511628 h 2253342"/>
                  <a:gd name="connsiteX5" fmla="*/ 46392 w 1694966"/>
                  <a:gd name="connsiteY5" fmla="*/ 533400 h 2253342"/>
                  <a:gd name="connsiteX6" fmla="*/ 32438 w 1694966"/>
                  <a:gd name="connsiteY6" fmla="*/ 700523 h 2253342"/>
                  <a:gd name="connsiteX7" fmla="*/ 13131 w 1694966"/>
                  <a:gd name="connsiteY7" fmla="*/ 803154 h 2253342"/>
                  <a:gd name="connsiteX8" fmla="*/ 1532 w 1694966"/>
                  <a:gd name="connsiteY8" fmla="*/ 877906 h 2253342"/>
                  <a:gd name="connsiteX9" fmla="*/ 12417 w 1694966"/>
                  <a:gd name="connsiteY9" fmla="*/ 1023257 h 2253342"/>
                  <a:gd name="connsiteX10" fmla="*/ 5107 w 1694966"/>
                  <a:gd name="connsiteY10" fmla="*/ 1141777 h 2253342"/>
                  <a:gd name="connsiteX11" fmla="*/ 2849 w 1694966"/>
                  <a:gd name="connsiteY11" fmla="*/ 1251857 h 2253342"/>
                  <a:gd name="connsiteX12" fmla="*/ 46392 w 1694966"/>
                  <a:gd name="connsiteY12" fmla="*/ 1306285 h 2253342"/>
                  <a:gd name="connsiteX13" fmla="*/ 57277 w 1694966"/>
                  <a:gd name="connsiteY13" fmla="*/ 1338942 h 2253342"/>
                  <a:gd name="connsiteX14" fmla="*/ 35506 w 1694966"/>
                  <a:gd name="connsiteY14" fmla="*/ 1534885 h 2253342"/>
                  <a:gd name="connsiteX15" fmla="*/ 24620 w 1694966"/>
                  <a:gd name="connsiteY15" fmla="*/ 1567542 h 2253342"/>
                  <a:gd name="connsiteX16" fmla="*/ 35506 w 1694966"/>
                  <a:gd name="connsiteY16" fmla="*/ 1709057 h 2253342"/>
                  <a:gd name="connsiteX17" fmla="*/ 57277 w 1694966"/>
                  <a:gd name="connsiteY17" fmla="*/ 1741714 h 2253342"/>
                  <a:gd name="connsiteX18" fmla="*/ 100820 w 1694966"/>
                  <a:gd name="connsiteY18" fmla="*/ 1785257 h 2253342"/>
                  <a:gd name="connsiteX19" fmla="*/ 122592 w 1694966"/>
                  <a:gd name="connsiteY19" fmla="*/ 1807028 h 2253342"/>
                  <a:gd name="connsiteX20" fmla="*/ 144363 w 1694966"/>
                  <a:gd name="connsiteY20" fmla="*/ 1828800 h 2253342"/>
                  <a:gd name="connsiteX21" fmla="*/ 177020 w 1694966"/>
                  <a:gd name="connsiteY21" fmla="*/ 1850571 h 2253342"/>
                  <a:gd name="connsiteX22" fmla="*/ 220563 w 1694966"/>
                  <a:gd name="connsiteY22" fmla="*/ 1905000 h 2253342"/>
                  <a:gd name="connsiteX23" fmla="*/ 242335 w 1694966"/>
                  <a:gd name="connsiteY23" fmla="*/ 1937657 h 2253342"/>
                  <a:gd name="connsiteX24" fmla="*/ 318535 w 1694966"/>
                  <a:gd name="connsiteY24" fmla="*/ 2002971 h 2253342"/>
                  <a:gd name="connsiteX25" fmla="*/ 405620 w 1694966"/>
                  <a:gd name="connsiteY25" fmla="*/ 2079171 h 2253342"/>
                  <a:gd name="connsiteX26" fmla="*/ 427392 w 1694966"/>
                  <a:gd name="connsiteY26" fmla="*/ 2100942 h 2253342"/>
                  <a:gd name="connsiteX27" fmla="*/ 492706 w 1694966"/>
                  <a:gd name="connsiteY27" fmla="*/ 2122714 h 2253342"/>
                  <a:gd name="connsiteX28" fmla="*/ 525363 w 1694966"/>
                  <a:gd name="connsiteY28" fmla="*/ 2133600 h 2253342"/>
                  <a:gd name="connsiteX29" fmla="*/ 601563 w 1694966"/>
                  <a:gd name="connsiteY29" fmla="*/ 2177142 h 2253342"/>
                  <a:gd name="connsiteX30" fmla="*/ 699535 w 1694966"/>
                  <a:gd name="connsiteY30" fmla="*/ 2198914 h 2253342"/>
                  <a:gd name="connsiteX31" fmla="*/ 786620 w 1694966"/>
                  <a:gd name="connsiteY31" fmla="*/ 2220685 h 2253342"/>
                  <a:gd name="connsiteX32" fmla="*/ 851935 w 1694966"/>
                  <a:gd name="connsiteY32" fmla="*/ 2242457 h 2253342"/>
                  <a:gd name="connsiteX33" fmla="*/ 884592 w 1694966"/>
                  <a:gd name="connsiteY33" fmla="*/ 2253342 h 2253342"/>
                  <a:gd name="connsiteX34" fmla="*/ 1026106 w 1694966"/>
                  <a:gd name="connsiteY34" fmla="*/ 2242457 h 2253342"/>
                  <a:gd name="connsiteX35" fmla="*/ 1091420 w 1694966"/>
                  <a:gd name="connsiteY35" fmla="*/ 2177142 h 2253342"/>
                  <a:gd name="connsiteX36" fmla="*/ 1145849 w 1694966"/>
                  <a:gd name="connsiteY36" fmla="*/ 2122714 h 2253342"/>
                  <a:gd name="connsiteX37" fmla="*/ 1167620 w 1694966"/>
                  <a:gd name="connsiteY37" fmla="*/ 2090057 h 2253342"/>
                  <a:gd name="connsiteX38" fmla="*/ 1222049 w 1694966"/>
                  <a:gd name="connsiteY38" fmla="*/ 2035628 h 2253342"/>
                  <a:gd name="connsiteX39" fmla="*/ 1287363 w 1694966"/>
                  <a:gd name="connsiteY39" fmla="*/ 1970314 h 2253342"/>
                  <a:gd name="connsiteX40" fmla="*/ 1330906 w 1694966"/>
                  <a:gd name="connsiteY40" fmla="*/ 1905000 h 2253342"/>
                  <a:gd name="connsiteX41" fmla="*/ 1374449 w 1694966"/>
                  <a:gd name="connsiteY41" fmla="*/ 1839685 h 2253342"/>
                  <a:gd name="connsiteX42" fmla="*/ 1396220 w 1694966"/>
                  <a:gd name="connsiteY42" fmla="*/ 1807028 h 2253342"/>
                  <a:gd name="connsiteX43" fmla="*/ 1472420 w 1694966"/>
                  <a:gd name="connsiteY43" fmla="*/ 1730828 h 2253342"/>
                  <a:gd name="connsiteX44" fmla="*/ 1494192 w 1694966"/>
                  <a:gd name="connsiteY44" fmla="*/ 1709057 h 2253342"/>
                  <a:gd name="connsiteX45" fmla="*/ 1515963 w 1694966"/>
                  <a:gd name="connsiteY45" fmla="*/ 1676400 h 2253342"/>
                  <a:gd name="connsiteX46" fmla="*/ 1537735 w 1694966"/>
                  <a:gd name="connsiteY46" fmla="*/ 1654628 h 2253342"/>
                  <a:gd name="connsiteX47" fmla="*/ 1581277 w 1694966"/>
                  <a:gd name="connsiteY47" fmla="*/ 1578428 h 2253342"/>
                  <a:gd name="connsiteX48" fmla="*/ 1635706 w 1694966"/>
                  <a:gd name="connsiteY48" fmla="*/ 1513114 h 2253342"/>
                  <a:gd name="connsiteX49" fmla="*/ 1679249 w 1694966"/>
                  <a:gd name="connsiteY49" fmla="*/ 1447800 h 2253342"/>
                  <a:gd name="connsiteX50" fmla="*/ 1679249 w 1694966"/>
                  <a:gd name="connsiteY50" fmla="*/ 1251857 h 2253342"/>
                  <a:gd name="connsiteX51" fmla="*/ 1596230 w 1694966"/>
                  <a:gd name="connsiteY51" fmla="*/ 1183019 h 2253342"/>
                  <a:gd name="connsiteX52" fmla="*/ 1635706 w 1694966"/>
                  <a:gd name="connsiteY52" fmla="*/ 1066800 h 2253342"/>
                  <a:gd name="connsiteX53" fmla="*/ 1603049 w 1694966"/>
                  <a:gd name="connsiteY53" fmla="*/ 957942 h 2253342"/>
                  <a:gd name="connsiteX54" fmla="*/ 1581277 w 1694966"/>
                  <a:gd name="connsiteY54" fmla="*/ 936171 h 2253342"/>
                  <a:gd name="connsiteX55" fmla="*/ 1548620 w 1694966"/>
                  <a:gd name="connsiteY55" fmla="*/ 881742 h 2253342"/>
                  <a:gd name="connsiteX56" fmla="*/ 1483306 w 1694966"/>
                  <a:gd name="connsiteY56" fmla="*/ 783771 h 2253342"/>
                  <a:gd name="connsiteX57" fmla="*/ 1461535 w 1694966"/>
                  <a:gd name="connsiteY57" fmla="*/ 751114 h 2253342"/>
                  <a:gd name="connsiteX58" fmla="*/ 1451394 w 1694966"/>
                  <a:gd name="connsiteY58" fmla="*/ 696685 h 2253342"/>
                  <a:gd name="connsiteX59" fmla="*/ 1440757 w 1694966"/>
                  <a:gd name="connsiteY59" fmla="*/ 653142 h 2253342"/>
                  <a:gd name="connsiteX60" fmla="*/ 1424305 w 1694966"/>
                  <a:gd name="connsiteY60" fmla="*/ 620485 h 2253342"/>
                  <a:gd name="connsiteX61" fmla="*/ 1341792 w 1694966"/>
                  <a:gd name="connsiteY61" fmla="*/ 544285 h 2253342"/>
                  <a:gd name="connsiteX62" fmla="*/ 1320020 w 1694966"/>
                  <a:gd name="connsiteY62" fmla="*/ 478971 h 2253342"/>
                  <a:gd name="connsiteX63" fmla="*/ 1309135 w 1694966"/>
                  <a:gd name="connsiteY63" fmla="*/ 446314 h 2253342"/>
                  <a:gd name="connsiteX64" fmla="*/ 1254706 w 1694966"/>
                  <a:gd name="connsiteY64" fmla="*/ 391885 h 2253342"/>
                  <a:gd name="connsiteX65" fmla="*/ 1200277 w 1694966"/>
                  <a:gd name="connsiteY65" fmla="*/ 337457 h 2253342"/>
                  <a:gd name="connsiteX66" fmla="*/ 1178506 w 1694966"/>
                  <a:gd name="connsiteY66" fmla="*/ 315685 h 2253342"/>
                  <a:gd name="connsiteX67" fmla="*/ 1113192 w 1694966"/>
                  <a:gd name="connsiteY67" fmla="*/ 293914 h 2253342"/>
                  <a:gd name="connsiteX68" fmla="*/ 1080535 w 1694966"/>
                  <a:gd name="connsiteY68" fmla="*/ 283028 h 2253342"/>
                  <a:gd name="connsiteX69" fmla="*/ 1004335 w 1694966"/>
                  <a:gd name="connsiteY69" fmla="*/ 261257 h 2253342"/>
                  <a:gd name="connsiteX70" fmla="*/ 949906 w 1694966"/>
                  <a:gd name="connsiteY70" fmla="*/ 217714 h 2253342"/>
                  <a:gd name="connsiteX71" fmla="*/ 895477 w 1694966"/>
                  <a:gd name="connsiteY71" fmla="*/ 174171 h 2253342"/>
                  <a:gd name="connsiteX72" fmla="*/ 862820 w 1694966"/>
                  <a:gd name="connsiteY72" fmla="*/ 163285 h 2253342"/>
                  <a:gd name="connsiteX73" fmla="*/ 830163 w 1694966"/>
                  <a:gd name="connsiteY73" fmla="*/ 141514 h 2253342"/>
                  <a:gd name="connsiteX74" fmla="*/ 797506 w 1694966"/>
                  <a:gd name="connsiteY74" fmla="*/ 130628 h 2253342"/>
                  <a:gd name="connsiteX75" fmla="*/ 699535 w 1694966"/>
                  <a:gd name="connsiteY75" fmla="*/ 76200 h 2253342"/>
                  <a:gd name="connsiteX76" fmla="*/ 645106 w 1694966"/>
                  <a:gd name="connsiteY76" fmla="*/ 32657 h 2253342"/>
                  <a:gd name="connsiteX77" fmla="*/ 503592 w 1694966"/>
                  <a:gd name="connsiteY77" fmla="*/ 0 h 2253342"/>
                  <a:gd name="connsiteX78" fmla="*/ 351192 w 1694966"/>
                  <a:gd name="connsiteY78" fmla="*/ 21771 h 2253342"/>
                  <a:gd name="connsiteX79" fmla="*/ 329420 w 1694966"/>
                  <a:gd name="connsiteY79" fmla="*/ 43542 h 2253342"/>
                  <a:gd name="connsiteX80" fmla="*/ 296763 w 1694966"/>
                  <a:gd name="connsiteY80" fmla="*/ 97971 h 2253342"/>
                  <a:gd name="connsiteX81" fmla="*/ 285877 w 1694966"/>
                  <a:gd name="connsiteY81" fmla="*/ 130628 h 2253342"/>
                  <a:gd name="connsiteX82" fmla="*/ 264106 w 1694966"/>
                  <a:gd name="connsiteY82" fmla="*/ 163285 h 2253342"/>
                  <a:gd name="connsiteX83" fmla="*/ 253220 w 1694966"/>
                  <a:gd name="connsiteY83" fmla="*/ 217714 h 2253342"/>
                  <a:gd name="connsiteX84" fmla="*/ 242335 w 1694966"/>
                  <a:gd name="connsiteY84" fmla="*/ 250371 h 2253342"/>
                  <a:gd name="connsiteX85" fmla="*/ 231449 w 1694966"/>
                  <a:gd name="connsiteY85" fmla="*/ 293914 h 2253342"/>
                  <a:gd name="connsiteX86" fmla="*/ 198792 w 1694966"/>
                  <a:gd name="connsiteY86" fmla="*/ 348342 h 2253342"/>
                  <a:gd name="connsiteX0" fmla="*/ 198792 w 1679259"/>
                  <a:gd name="connsiteY0" fmla="*/ 348342 h 2253342"/>
                  <a:gd name="connsiteX1" fmla="*/ 198792 w 1679259"/>
                  <a:gd name="connsiteY1" fmla="*/ 348342 h 2253342"/>
                  <a:gd name="connsiteX2" fmla="*/ 111706 w 1679259"/>
                  <a:gd name="connsiteY2" fmla="*/ 457200 h 2253342"/>
                  <a:gd name="connsiteX3" fmla="*/ 100820 w 1679259"/>
                  <a:gd name="connsiteY3" fmla="*/ 489857 h 2253342"/>
                  <a:gd name="connsiteX4" fmla="*/ 68163 w 1679259"/>
                  <a:gd name="connsiteY4" fmla="*/ 511628 h 2253342"/>
                  <a:gd name="connsiteX5" fmla="*/ 46392 w 1679259"/>
                  <a:gd name="connsiteY5" fmla="*/ 533400 h 2253342"/>
                  <a:gd name="connsiteX6" fmla="*/ 32438 w 1679259"/>
                  <a:gd name="connsiteY6" fmla="*/ 700523 h 2253342"/>
                  <a:gd name="connsiteX7" fmla="*/ 13131 w 1679259"/>
                  <a:gd name="connsiteY7" fmla="*/ 803154 h 2253342"/>
                  <a:gd name="connsiteX8" fmla="*/ 1532 w 1679259"/>
                  <a:gd name="connsiteY8" fmla="*/ 877906 h 2253342"/>
                  <a:gd name="connsiteX9" fmla="*/ 12417 w 1679259"/>
                  <a:gd name="connsiteY9" fmla="*/ 1023257 h 2253342"/>
                  <a:gd name="connsiteX10" fmla="*/ 5107 w 1679259"/>
                  <a:gd name="connsiteY10" fmla="*/ 1141777 h 2253342"/>
                  <a:gd name="connsiteX11" fmla="*/ 2849 w 1679259"/>
                  <a:gd name="connsiteY11" fmla="*/ 1251857 h 2253342"/>
                  <a:gd name="connsiteX12" fmla="*/ 46392 w 1679259"/>
                  <a:gd name="connsiteY12" fmla="*/ 1306285 h 2253342"/>
                  <a:gd name="connsiteX13" fmla="*/ 57277 w 1679259"/>
                  <a:gd name="connsiteY13" fmla="*/ 1338942 h 2253342"/>
                  <a:gd name="connsiteX14" fmla="*/ 35506 w 1679259"/>
                  <a:gd name="connsiteY14" fmla="*/ 1534885 h 2253342"/>
                  <a:gd name="connsiteX15" fmla="*/ 24620 w 1679259"/>
                  <a:gd name="connsiteY15" fmla="*/ 1567542 h 2253342"/>
                  <a:gd name="connsiteX16" fmla="*/ 35506 w 1679259"/>
                  <a:gd name="connsiteY16" fmla="*/ 1709057 h 2253342"/>
                  <a:gd name="connsiteX17" fmla="*/ 57277 w 1679259"/>
                  <a:gd name="connsiteY17" fmla="*/ 1741714 h 2253342"/>
                  <a:gd name="connsiteX18" fmla="*/ 100820 w 1679259"/>
                  <a:gd name="connsiteY18" fmla="*/ 1785257 h 2253342"/>
                  <a:gd name="connsiteX19" fmla="*/ 122592 w 1679259"/>
                  <a:gd name="connsiteY19" fmla="*/ 1807028 h 2253342"/>
                  <a:gd name="connsiteX20" fmla="*/ 144363 w 1679259"/>
                  <a:gd name="connsiteY20" fmla="*/ 1828800 h 2253342"/>
                  <a:gd name="connsiteX21" fmla="*/ 177020 w 1679259"/>
                  <a:gd name="connsiteY21" fmla="*/ 1850571 h 2253342"/>
                  <a:gd name="connsiteX22" fmla="*/ 220563 w 1679259"/>
                  <a:gd name="connsiteY22" fmla="*/ 1905000 h 2253342"/>
                  <a:gd name="connsiteX23" fmla="*/ 242335 w 1679259"/>
                  <a:gd name="connsiteY23" fmla="*/ 1937657 h 2253342"/>
                  <a:gd name="connsiteX24" fmla="*/ 318535 w 1679259"/>
                  <a:gd name="connsiteY24" fmla="*/ 2002971 h 2253342"/>
                  <a:gd name="connsiteX25" fmla="*/ 405620 w 1679259"/>
                  <a:gd name="connsiteY25" fmla="*/ 2079171 h 2253342"/>
                  <a:gd name="connsiteX26" fmla="*/ 427392 w 1679259"/>
                  <a:gd name="connsiteY26" fmla="*/ 2100942 h 2253342"/>
                  <a:gd name="connsiteX27" fmla="*/ 492706 w 1679259"/>
                  <a:gd name="connsiteY27" fmla="*/ 2122714 h 2253342"/>
                  <a:gd name="connsiteX28" fmla="*/ 525363 w 1679259"/>
                  <a:gd name="connsiteY28" fmla="*/ 2133600 h 2253342"/>
                  <a:gd name="connsiteX29" fmla="*/ 601563 w 1679259"/>
                  <a:gd name="connsiteY29" fmla="*/ 2177142 h 2253342"/>
                  <a:gd name="connsiteX30" fmla="*/ 699535 w 1679259"/>
                  <a:gd name="connsiteY30" fmla="*/ 2198914 h 2253342"/>
                  <a:gd name="connsiteX31" fmla="*/ 786620 w 1679259"/>
                  <a:gd name="connsiteY31" fmla="*/ 2220685 h 2253342"/>
                  <a:gd name="connsiteX32" fmla="*/ 851935 w 1679259"/>
                  <a:gd name="connsiteY32" fmla="*/ 2242457 h 2253342"/>
                  <a:gd name="connsiteX33" fmla="*/ 884592 w 1679259"/>
                  <a:gd name="connsiteY33" fmla="*/ 2253342 h 2253342"/>
                  <a:gd name="connsiteX34" fmla="*/ 1026106 w 1679259"/>
                  <a:gd name="connsiteY34" fmla="*/ 2242457 h 2253342"/>
                  <a:gd name="connsiteX35" fmla="*/ 1091420 w 1679259"/>
                  <a:gd name="connsiteY35" fmla="*/ 2177142 h 2253342"/>
                  <a:gd name="connsiteX36" fmla="*/ 1145849 w 1679259"/>
                  <a:gd name="connsiteY36" fmla="*/ 2122714 h 2253342"/>
                  <a:gd name="connsiteX37" fmla="*/ 1167620 w 1679259"/>
                  <a:gd name="connsiteY37" fmla="*/ 2090057 h 2253342"/>
                  <a:gd name="connsiteX38" fmla="*/ 1222049 w 1679259"/>
                  <a:gd name="connsiteY38" fmla="*/ 2035628 h 2253342"/>
                  <a:gd name="connsiteX39" fmla="*/ 1287363 w 1679259"/>
                  <a:gd name="connsiteY39" fmla="*/ 1970314 h 2253342"/>
                  <a:gd name="connsiteX40" fmla="*/ 1330906 w 1679259"/>
                  <a:gd name="connsiteY40" fmla="*/ 1905000 h 2253342"/>
                  <a:gd name="connsiteX41" fmla="*/ 1374449 w 1679259"/>
                  <a:gd name="connsiteY41" fmla="*/ 1839685 h 2253342"/>
                  <a:gd name="connsiteX42" fmla="*/ 1396220 w 1679259"/>
                  <a:gd name="connsiteY42" fmla="*/ 1807028 h 2253342"/>
                  <a:gd name="connsiteX43" fmla="*/ 1472420 w 1679259"/>
                  <a:gd name="connsiteY43" fmla="*/ 1730828 h 2253342"/>
                  <a:gd name="connsiteX44" fmla="*/ 1494192 w 1679259"/>
                  <a:gd name="connsiteY44" fmla="*/ 1709057 h 2253342"/>
                  <a:gd name="connsiteX45" fmla="*/ 1515963 w 1679259"/>
                  <a:gd name="connsiteY45" fmla="*/ 1676400 h 2253342"/>
                  <a:gd name="connsiteX46" fmla="*/ 1537735 w 1679259"/>
                  <a:gd name="connsiteY46" fmla="*/ 1654628 h 2253342"/>
                  <a:gd name="connsiteX47" fmla="*/ 1581277 w 1679259"/>
                  <a:gd name="connsiteY47" fmla="*/ 1578428 h 2253342"/>
                  <a:gd name="connsiteX48" fmla="*/ 1635706 w 1679259"/>
                  <a:gd name="connsiteY48" fmla="*/ 1513114 h 2253342"/>
                  <a:gd name="connsiteX49" fmla="*/ 1601299 w 1679259"/>
                  <a:gd name="connsiteY49" fmla="*/ 1433077 h 2253342"/>
                  <a:gd name="connsiteX50" fmla="*/ 1679249 w 1679259"/>
                  <a:gd name="connsiteY50" fmla="*/ 1251857 h 2253342"/>
                  <a:gd name="connsiteX51" fmla="*/ 1596230 w 1679259"/>
                  <a:gd name="connsiteY51" fmla="*/ 1183019 h 2253342"/>
                  <a:gd name="connsiteX52" fmla="*/ 1635706 w 1679259"/>
                  <a:gd name="connsiteY52" fmla="*/ 1066800 h 2253342"/>
                  <a:gd name="connsiteX53" fmla="*/ 1603049 w 1679259"/>
                  <a:gd name="connsiteY53" fmla="*/ 957942 h 2253342"/>
                  <a:gd name="connsiteX54" fmla="*/ 1581277 w 1679259"/>
                  <a:gd name="connsiteY54" fmla="*/ 936171 h 2253342"/>
                  <a:gd name="connsiteX55" fmla="*/ 1548620 w 1679259"/>
                  <a:gd name="connsiteY55" fmla="*/ 881742 h 2253342"/>
                  <a:gd name="connsiteX56" fmla="*/ 1483306 w 1679259"/>
                  <a:gd name="connsiteY56" fmla="*/ 783771 h 2253342"/>
                  <a:gd name="connsiteX57" fmla="*/ 1461535 w 1679259"/>
                  <a:gd name="connsiteY57" fmla="*/ 751114 h 2253342"/>
                  <a:gd name="connsiteX58" fmla="*/ 1451394 w 1679259"/>
                  <a:gd name="connsiteY58" fmla="*/ 696685 h 2253342"/>
                  <a:gd name="connsiteX59" fmla="*/ 1440757 w 1679259"/>
                  <a:gd name="connsiteY59" fmla="*/ 653142 h 2253342"/>
                  <a:gd name="connsiteX60" fmla="*/ 1424305 w 1679259"/>
                  <a:gd name="connsiteY60" fmla="*/ 620485 h 2253342"/>
                  <a:gd name="connsiteX61" fmla="*/ 1341792 w 1679259"/>
                  <a:gd name="connsiteY61" fmla="*/ 544285 h 2253342"/>
                  <a:gd name="connsiteX62" fmla="*/ 1320020 w 1679259"/>
                  <a:gd name="connsiteY62" fmla="*/ 478971 h 2253342"/>
                  <a:gd name="connsiteX63" fmla="*/ 1309135 w 1679259"/>
                  <a:gd name="connsiteY63" fmla="*/ 446314 h 2253342"/>
                  <a:gd name="connsiteX64" fmla="*/ 1254706 w 1679259"/>
                  <a:gd name="connsiteY64" fmla="*/ 391885 h 2253342"/>
                  <a:gd name="connsiteX65" fmla="*/ 1200277 w 1679259"/>
                  <a:gd name="connsiteY65" fmla="*/ 337457 h 2253342"/>
                  <a:gd name="connsiteX66" fmla="*/ 1178506 w 1679259"/>
                  <a:gd name="connsiteY66" fmla="*/ 315685 h 2253342"/>
                  <a:gd name="connsiteX67" fmla="*/ 1113192 w 1679259"/>
                  <a:gd name="connsiteY67" fmla="*/ 293914 h 2253342"/>
                  <a:gd name="connsiteX68" fmla="*/ 1080535 w 1679259"/>
                  <a:gd name="connsiteY68" fmla="*/ 283028 h 2253342"/>
                  <a:gd name="connsiteX69" fmla="*/ 1004335 w 1679259"/>
                  <a:gd name="connsiteY69" fmla="*/ 261257 h 2253342"/>
                  <a:gd name="connsiteX70" fmla="*/ 949906 w 1679259"/>
                  <a:gd name="connsiteY70" fmla="*/ 217714 h 2253342"/>
                  <a:gd name="connsiteX71" fmla="*/ 895477 w 1679259"/>
                  <a:gd name="connsiteY71" fmla="*/ 174171 h 2253342"/>
                  <a:gd name="connsiteX72" fmla="*/ 862820 w 1679259"/>
                  <a:gd name="connsiteY72" fmla="*/ 163285 h 2253342"/>
                  <a:gd name="connsiteX73" fmla="*/ 830163 w 1679259"/>
                  <a:gd name="connsiteY73" fmla="*/ 141514 h 2253342"/>
                  <a:gd name="connsiteX74" fmla="*/ 797506 w 1679259"/>
                  <a:gd name="connsiteY74" fmla="*/ 130628 h 2253342"/>
                  <a:gd name="connsiteX75" fmla="*/ 699535 w 1679259"/>
                  <a:gd name="connsiteY75" fmla="*/ 76200 h 2253342"/>
                  <a:gd name="connsiteX76" fmla="*/ 645106 w 1679259"/>
                  <a:gd name="connsiteY76" fmla="*/ 32657 h 2253342"/>
                  <a:gd name="connsiteX77" fmla="*/ 503592 w 1679259"/>
                  <a:gd name="connsiteY77" fmla="*/ 0 h 2253342"/>
                  <a:gd name="connsiteX78" fmla="*/ 351192 w 1679259"/>
                  <a:gd name="connsiteY78" fmla="*/ 21771 h 2253342"/>
                  <a:gd name="connsiteX79" fmla="*/ 329420 w 1679259"/>
                  <a:gd name="connsiteY79" fmla="*/ 43542 h 2253342"/>
                  <a:gd name="connsiteX80" fmla="*/ 296763 w 1679259"/>
                  <a:gd name="connsiteY80" fmla="*/ 97971 h 2253342"/>
                  <a:gd name="connsiteX81" fmla="*/ 285877 w 1679259"/>
                  <a:gd name="connsiteY81" fmla="*/ 130628 h 2253342"/>
                  <a:gd name="connsiteX82" fmla="*/ 264106 w 1679259"/>
                  <a:gd name="connsiteY82" fmla="*/ 163285 h 2253342"/>
                  <a:gd name="connsiteX83" fmla="*/ 253220 w 1679259"/>
                  <a:gd name="connsiteY83" fmla="*/ 217714 h 2253342"/>
                  <a:gd name="connsiteX84" fmla="*/ 242335 w 1679259"/>
                  <a:gd name="connsiteY84" fmla="*/ 250371 h 2253342"/>
                  <a:gd name="connsiteX85" fmla="*/ 231449 w 1679259"/>
                  <a:gd name="connsiteY85" fmla="*/ 293914 h 2253342"/>
                  <a:gd name="connsiteX86" fmla="*/ 198792 w 1679259"/>
                  <a:gd name="connsiteY86" fmla="*/ 348342 h 2253342"/>
                  <a:gd name="connsiteX0" fmla="*/ 1679249 w 1679249"/>
                  <a:gd name="connsiteY0" fmla="*/ 1251857 h 2253342"/>
                  <a:gd name="connsiteX1" fmla="*/ 1596230 w 1679249"/>
                  <a:gd name="connsiteY1" fmla="*/ 1183019 h 2253342"/>
                  <a:gd name="connsiteX2" fmla="*/ 1635706 w 1679249"/>
                  <a:gd name="connsiteY2" fmla="*/ 1066800 h 2253342"/>
                  <a:gd name="connsiteX3" fmla="*/ 1603049 w 1679249"/>
                  <a:gd name="connsiteY3" fmla="*/ 957942 h 2253342"/>
                  <a:gd name="connsiteX4" fmla="*/ 1581277 w 1679249"/>
                  <a:gd name="connsiteY4" fmla="*/ 936171 h 2253342"/>
                  <a:gd name="connsiteX5" fmla="*/ 1548620 w 1679249"/>
                  <a:gd name="connsiteY5" fmla="*/ 881742 h 2253342"/>
                  <a:gd name="connsiteX6" fmla="*/ 1483306 w 1679249"/>
                  <a:gd name="connsiteY6" fmla="*/ 783771 h 2253342"/>
                  <a:gd name="connsiteX7" fmla="*/ 1461535 w 1679249"/>
                  <a:gd name="connsiteY7" fmla="*/ 751114 h 2253342"/>
                  <a:gd name="connsiteX8" fmla="*/ 1451394 w 1679249"/>
                  <a:gd name="connsiteY8" fmla="*/ 696685 h 2253342"/>
                  <a:gd name="connsiteX9" fmla="*/ 1440757 w 1679249"/>
                  <a:gd name="connsiteY9" fmla="*/ 653142 h 2253342"/>
                  <a:gd name="connsiteX10" fmla="*/ 1424305 w 1679249"/>
                  <a:gd name="connsiteY10" fmla="*/ 620485 h 2253342"/>
                  <a:gd name="connsiteX11" fmla="*/ 1341792 w 1679249"/>
                  <a:gd name="connsiteY11" fmla="*/ 544285 h 2253342"/>
                  <a:gd name="connsiteX12" fmla="*/ 1320020 w 1679249"/>
                  <a:gd name="connsiteY12" fmla="*/ 478971 h 2253342"/>
                  <a:gd name="connsiteX13" fmla="*/ 1309135 w 1679249"/>
                  <a:gd name="connsiteY13" fmla="*/ 446314 h 2253342"/>
                  <a:gd name="connsiteX14" fmla="*/ 1254706 w 1679249"/>
                  <a:gd name="connsiteY14" fmla="*/ 391885 h 2253342"/>
                  <a:gd name="connsiteX15" fmla="*/ 1200277 w 1679249"/>
                  <a:gd name="connsiteY15" fmla="*/ 337457 h 2253342"/>
                  <a:gd name="connsiteX16" fmla="*/ 1178506 w 1679249"/>
                  <a:gd name="connsiteY16" fmla="*/ 315685 h 2253342"/>
                  <a:gd name="connsiteX17" fmla="*/ 1113192 w 1679249"/>
                  <a:gd name="connsiteY17" fmla="*/ 293914 h 2253342"/>
                  <a:gd name="connsiteX18" fmla="*/ 1080535 w 1679249"/>
                  <a:gd name="connsiteY18" fmla="*/ 283028 h 2253342"/>
                  <a:gd name="connsiteX19" fmla="*/ 1004335 w 1679249"/>
                  <a:gd name="connsiteY19" fmla="*/ 261257 h 2253342"/>
                  <a:gd name="connsiteX20" fmla="*/ 949906 w 1679249"/>
                  <a:gd name="connsiteY20" fmla="*/ 217714 h 2253342"/>
                  <a:gd name="connsiteX21" fmla="*/ 895477 w 1679249"/>
                  <a:gd name="connsiteY21" fmla="*/ 174171 h 2253342"/>
                  <a:gd name="connsiteX22" fmla="*/ 862820 w 1679249"/>
                  <a:gd name="connsiteY22" fmla="*/ 163285 h 2253342"/>
                  <a:gd name="connsiteX23" fmla="*/ 830163 w 1679249"/>
                  <a:gd name="connsiteY23" fmla="*/ 141514 h 2253342"/>
                  <a:gd name="connsiteX24" fmla="*/ 797506 w 1679249"/>
                  <a:gd name="connsiteY24" fmla="*/ 130628 h 2253342"/>
                  <a:gd name="connsiteX25" fmla="*/ 699535 w 1679249"/>
                  <a:gd name="connsiteY25" fmla="*/ 76200 h 2253342"/>
                  <a:gd name="connsiteX26" fmla="*/ 645106 w 1679249"/>
                  <a:gd name="connsiteY26" fmla="*/ 32657 h 2253342"/>
                  <a:gd name="connsiteX27" fmla="*/ 503592 w 1679249"/>
                  <a:gd name="connsiteY27" fmla="*/ 0 h 2253342"/>
                  <a:gd name="connsiteX28" fmla="*/ 351192 w 1679249"/>
                  <a:gd name="connsiteY28" fmla="*/ 21771 h 2253342"/>
                  <a:gd name="connsiteX29" fmla="*/ 329420 w 1679249"/>
                  <a:gd name="connsiteY29" fmla="*/ 43542 h 2253342"/>
                  <a:gd name="connsiteX30" fmla="*/ 296763 w 1679249"/>
                  <a:gd name="connsiteY30" fmla="*/ 97971 h 2253342"/>
                  <a:gd name="connsiteX31" fmla="*/ 285877 w 1679249"/>
                  <a:gd name="connsiteY31" fmla="*/ 130628 h 2253342"/>
                  <a:gd name="connsiteX32" fmla="*/ 264106 w 1679249"/>
                  <a:gd name="connsiteY32" fmla="*/ 163285 h 2253342"/>
                  <a:gd name="connsiteX33" fmla="*/ 253220 w 1679249"/>
                  <a:gd name="connsiteY33" fmla="*/ 217714 h 2253342"/>
                  <a:gd name="connsiteX34" fmla="*/ 242335 w 1679249"/>
                  <a:gd name="connsiteY34" fmla="*/ 250371 h 2253342"/>
                  <a:gd name="connsiteX35" fmla="*/ 231449 w 1679249"/>
                  <a:gd name="connsiteY35" fmla="*/ 293914 h 2253342"/>
                  <a:gd name="connsiteX36" fmla="*/ 198792 w 1679249"/>
                  <a:gd name="connsiteY36" fmla="*/ 348342 h 2253342"/>
                  <a:gd name="connsiteX37" fmla="*/ 198792 w 1679249"/>
                  <a:gd name="connsiteY37" fmla="*/ 348342 h 2253342"/>
                  <a:gd name="connsiteX38" fmla="*/ 111706 w 1679249"/>
                  <a:gd name="connsiteY38" fmla="*/ 457200 h 2253342"/>
                  <a:gd name="connsiteX39" fmla="*/ 100820 w 1679249"/>
                  <a:gd name="connsiteY39" fmla="*/ 489857 h 2253342"/>
                  <a:gd name="connsiteX40" fmla="*/ 68163 w 1679249"/>
                  <a:gd name="connsiteY40" fmla="*/ 511628 h 2253342"/>
                  <a:gd name="connsiteX41" fmla="*/ 46392 w 1679249"/>
                  <a:gd name="connsiteY41" fmla="*/ 533400 h 2253342"/>
                  <a:gd name="connsiteX42" fmla="*/ 32438 w 1679249"/>
                  <a:gd name="connsiteY42" fmla="*/ 700523 h 2253342"/>
                  <a:gd name="connsiteX43" fmla="*/ 13131 w 1679249"/>
                  <a:gd name="connsiteY43" fmla="*/ 803154 h 2253342"/>
                  <a:gd name="connsiteX44" fmla="*/ 1532 w 1679249"/>
                  <a:gd name="connsiteY44" fmla="*/ 877906 h 2253342"/>
                  <a:gd name="connsiteX45" fmla="*/ 12417 w 1679249"/>
                  <a:gd name="connsiteY45" fmla="*/ 1023257 h 2253342"/>
                  <a:gd name="connsiteX46" fmla="*/ 5107 w 1679249"/>
                  <a:gd name="connsiteY46" fmla="*/ 1141777 h 2253342"/>
                  <a:gd name="connsiteX47" fmla="*/ 2849 w 1679249"/>
                  <a:gd name="connsiteY47" fmla="*/ 1251857 h 2253342"/>
                  <a:gd name="connsiteX48" fmla="*/ 46392 w 1679249"/>
                  <a:gd name="connsiteY48" fmla="*/ 1306285 h 2253342"/>
                  <a:gd name="connsiteX49" fmla="*/ 57277 w 1679249"/>
                  <a:gd name="connsiteY49" fmla="*/ 1338942 h 2253342"/>
                  <a:gd name="connsiteX50" fmla="*/ 35506 w 1679249"/>
                  <a:gd name="connsiteY50" fmla="*/ 1534885 h 2253342"/>
                  <a:gd name="connsiteX51" fmla="*/ 24620 w 1679249"/>
                  <a:gd name="connsiteY51" fmla="*/ 1567542 h 2253342"/>
                  <a:gd name="connsiteX52" fmla="*/ 35506 w 1679249"/>
                  <a:gd name="connsiteY52" fmla="*/ 1709057 h 2253342"/>
                  <a:gd name="connsiteX53" fmla="*/ 57277 w 1679249"/>
                  <a:gd name="connsiteY53" fmla="*/ 1741714 h 2253342"/>
                  <a:gd name="connsiteX54" fmla="*/ 100820 w 1679249"/>
                  <a:gd name="connsiteY54" fmla="*/ 1785257 h 2253342"/>
                  <a:gd name="connsiteX55" fmla="*/ 122592 w 1679249"/>
                  <a:gd name="connsiteY55" fmla="*/ 1807028 h 2253342"/>
                  <a:gd name="connsiteX56" fmla="*/ 144363 w 1679249"/>
                  <a:gd name="connsiteY56" fmla="*/ 1828800 h 2253342"/>
                  <a:gd name="connsiteX57" fmla="*/ 177020 w 1679249"/>
                  <a:gd name="connsiteY57" fmla="*/ 1850571 h 2253342"/>
                  <a:gd name="connsiteX58" fmla="*/ 220563 w 1679249"/>
                  <a:gd name="connsiteY58" fmla="*/ 1905000 h 2253342"/>
                  <a:gd name="connsiteX59" fmla="*/ 242335 w 1679249"/>
                  <a:gd name="connsiteY59" fmla="*/ 1937657 h 2253342"/>
                  <a:gd name="connsiteX60" fmla="*/ 318535 w 1679249"/>
                  <a:gd name="connsiteY60" fmla="*/ 2002971 h 2253342"/>
                  <a:gd name="connsiteX61" fmla="*/ 405620 w 1679249"/>
                  <a:gd name="connsiteY61" fmla="*/ 2079171 h 2253342"/>
                  <a:gd name="connsiteX62" fmla="*/ 427392 w 1679249"/>
                  <a:gd name="connsiteY62" fmla="*/ 2100942 h 2253342"/>
                  <a:gd name="connsiteX63" fmla="*/ 492706 w 1679249"/>
                  <a:gd name="connsiteY63" fmla="*/ 2122714 h 2253342"/>
                  <a:gd name="connsiteX64" fmla="*/ 525363 w 1679249"/>
                  <a:gd name="connsiteY64" fmla="*/ 2133600 h 2253342"/>
                  <a:gd name="connsiteX65" fmla="*/ 601563 w 1679249"/>
                  <a:gd name="connsiteY65" fmla="*/ 2177142 h 2253342"/>
                  <a:gd name="connsiteX66" fmla="*/ 699535 w 1679249"/>
                  <a:gd name="connsiteY66" fmla="*/ 2198914 h 2253342"/>
                  <a:gd name="connsiteX67" fmla="*/ 786620 w 1679249"/>
                  <a:gd name="connsiteY67" fmla="*/ 2220685 h 2253342"/>
                  <a:gd name="connsiteX68" fmla="*/ 851935 w 1679249"/>
                  <a:gd name="connsiteY68" fmla="*/ 2242457 h 2253342"/>
                  <a:gd name="connsiteX69" fmla="*/ 884592 w 1679249"/>
                  <a:gd name="connsiteY69" fmla="*/ 2253342 h 2253342"/>
                  <a:gd name="connsiteX70" fmla="*/ 1026106 w 1679249"/>
                  <a:gd name="connsiteY70" fmla="*/ 2242457 h 2253342"/>
                  <a:gd name="connsiteX71" fmla="*/ 1091420 w 1679249"/>
                  <a:gd name="connsiteY71" fmla="*/ 2177142 h 2253342"/>
                  <a:gd name="connsiteX72" fmla="*/ 1145849 w 1679249"/>
                  <a:gd name="connsiteY72" fmla="*/ 2122714 h 2253342"/>
                  <a:gd name="connsiteX73" fmla="*/ 1167620 w 1679249"/>
                  <a:gd name="connsiteY73" fmla="*/ 2090057 h 2253342"/>
                  <a:gd name="connsiteX74" fmla="*/ 1222049 w 1679249"/>
                  <a:gd name="connsiteY74" fmla="*/ 2035628 h 2253342"/>
                  <a:gd name="connsiteX75" fmla="*/ 1287363 w 1679249"/>
                  <a:gd name="connsiteY75" fmla="*/ 1970314 h 2253342"/>
                  <a:gd name="connsiteX76" fmla="*/ 1330906 w 1679249"/>
                  <a:gd name="connsiteY76" fmla="*/ 1905000 h 2253342"/>
                  <a:gd name="connsiteX77" fmla="*/ 1374449 w 1679249"/>
                  <a:gd name="connsiteY77" fmla="*/ 1839685 h 2253342"/>
                  <a:gd name="connsiteX78" fmla="*/ 1396220 w 1679249"/>
                  <a:gd name="connsiteY78" fmla="*/ 1807028 h 2253342"/>
                  <a:gd name="connsiteX79" fmla="*/ 1472420 w 1679249"/>
                  <a:gd name="connsiteY79" fmla="*/ 1730828 h 2253342"/>
                  <a:gd name="connsiteX80" fmla="*/ 1494192 w 1679249"/>
                  <a:gd name="connsiteY80" fmla="*/ 1709057 h 2253342"/>
                  <a:gd name="connsiteX81" fmla="*/ 1515963 w 1679249"/>
                  <a:gd name="connsiteY81" fmla="*/ 1676400 h 2253342"/>
                  <a:gd name="connsiteX82" fmla="*/ 1537735 w 1679249"/>
                  <a:gd name="connsiteY82" fmla="*/ 1654628 h 2253342"/>
                  <a:gd name="connsiteX83" fmla="*/ 1581277 w 1679249"/>
                  <a:gd name="connsiteY83" fmla="*/ 1578428 h 2253342"/>
                  <a:gd name="connsiteX84" fmla="*/ 1635706 w 1679249"/>
                  <a:gd name="connsiteY84" fmla="*/ 1513114 h 2253342"/>
                  <a:gd name="connsiteX85" fmla="*/ 1648069 w 1679249"/>
                  <a:gd name="connsiteY85" fmla="*/ 1494912 h 2253342"/>
                  <a:gd name="connsiteX0" fmla="*/ 1596230 w 1648069"/>
                  <a:gd name="connsiteY0" fmla="*/ 1183019 h 2253342"/>
                  <a:gd name="connsiteX1" fmla="*/ 1635706 w 1648069"/>
                  <a:gd name="connsiteY1" fmla="*/ 1066800 h 2253342"/>
                  <a:gd name="connsiteX2" fmla="*/ 1603049 w 1648069"/>
                  <a:gd name="connsiteY2" fmla="*/ 957942 h 2253342"/>
                  <a:gd name="connsiteX3" fmla="*/ 1581277 w 1648069"/>
                  <a:gd name="connsiteY3" fmla="*/ 936171 h 2253342"/>
                  <a:gd name="connsiteX4" fmla="*/ 1548620 w 1648069"/>
                  <a:gd name="connsiteY4" fmla="*/ 881742 h 2253342"/>
                  <a:gd name="connsiteX5" fmla="*/ 1483306 w 1648069"/>
                  <a:gd name="connsiteY5" fmla="*/ 783771 h 2253342"/>
                  <a:gd name="connsiteX6" fmla="*/ 1461535 w 1648069"/>
                  <a:gd name="connsiteY6" fmla="*/ 751114 h 2253342"/>
                  <a:gd name="connsiteX7" fmla="*/ 1451394 w 1648069"/>
                  <a:gd name="connsiteY7" fmla="*/ 696685 h 2253342"/>
                  <a:gd name="connsiteX8" fmla="*/ 1440757 w 1648069"/>
                  <a:gd name="connsiteY8" fmla="*/ 653142 h 2253342"/>
                  <a:gd name="connsiteX9" fmla="*/ 1424305 w 1648069"/>
                  <a:gd name="connsiteY9" fmla="*/ 620485 h 2253342"/>
                  <a:gd name="connsiteX10" fmla="*/ 1341792 w 1648069"/>
                  <a:gd name="connsiteY10" fmla="*/ 544285 h 2253342"/>
                  <a:gd name="connsiteX11" fmla="*/ 1320020 w 1648069"/>
                  <a:gd name="connsiteY11" fmla="*/ 478971 h 2253342"/>
                  <a:gd name="connsiteX12" fmla="*/ 1309135 w 1648069"/>
                  <a:gd name="connsiteY12" fmla="*/ 446314 h 2253342"/>
                  <a:gd name="connsiteX13" fmla="*/ 1254706 w 1648069"/>
                  <a:gd name="connsiteY13" fmla="*/ 391885 h 2253342"/>
                  <a:gd name="connsiteX14" fmla="*/ 1200277 w 1648069"/>
                  <a:gd name="connsiteY14" fmla="*/ 337457 h 2253342"/>
                  <a:gd name="connsiteX15" fmla="*/ 1178506 w 1648069"/>
                  <a:gd name="connsiteY15" fmla="*/ 315685 h 2253342"/>
                  <a:gd name="connsiteX16" fmla="*/ 1113192 w 1648069"/>
                  <a:gd name="connsiteY16" fmla="*/ 293914 h 2253342"/>
                  <a:gd name="connsiteX17" fmla="*/ 1080535 w 1648069"/>
                  <a:gd name="connsiteY17" fmla="*/ 283028 h 2253342"/>
                  <a:gd name="connsiteX18" fmla="*/ 1004335 w 1648069"/>
                  <a:gd name="connsiteY18" fmla="*/ 261257 h 2253342"/>
                  <a:gd name="connsiteX19" fmla="*/ 949906 w 1648069"/>
                  <a:gd name="connsiteY19" fmla="*/ 217714 h 2253342"/>
                  <a:gd name="connsiteX20" fmla="*/ 895477 w 1648069"/>
                  <a:gd name="connsiteY20" fmla="*/ 174171 h 2253342"/>
                  <a:gd name="connsiteX21" fmla="*/ 862820 w 1648069"/>
                  <a:gd name="connsiteY21" fmla="*/ 163285 h 2253342"/>
                  <a:gd name="connsiteX22" fmla="*/ 830163 w 1648069"/>
                  <a:gd name="connsiteY22" fmla="*/ 141514 h 2253342"/>
                  <a:gd name="connsiteX23" fmla="*/ 797506 w 1648069"/>
                  <a:gd name="connsiteY23" fmla="*/ 130628 h 2253342"/>
                  <a:gd name="connsiteX24" fmla="*/ 699535 w 1648069"/>
                  <a:gd name="connsiteY24" fmla="*/ 76200 h 2253342"/>
                  <a:gd name="connsiteX25" fmla="*/ 645106 w 1648069"/>
                  <a:gd name="connsiteY25" fmla="*/ 32657 h 2253342"/>
                  <a:gd name="connsiteX26" fmla="*/ 503592 w 1648069"/>
                  <a:gd name="connsiteY26" fmla="*/ 0 h 2253342"/>
                  <a:gd name="connsiteX27" fmla="*/ 351192 w 1648069"/>
                  <a:gd name="connsiteY27" fmla="*/ 21771 h 2253342"/>
                  <a:gd name="connsiteX28" fmla="*/ 329420 w 1648069"/>
                  <a:gd name="connsiteY28" fmla="*/ 43542 h 2253342"/>
                  <a:gd name="connsiteX29" fmla="*/ 296763 w 1648069"/>
                  <a:gd name="connsiteY29" fmla="*/ 97971 h 2253342"/>
                  <a:gd name="connsiteX30" fmla="*/ 285877 w 1648069"/>
                  <a:gd name="connsiteY30" fmla="*/ 130628 h 2253342"/>
                  <a:gd name="connsiteX31" fmla="*/ 264106 w 1648069"/>
                  <a:gd name="connsiteY31" fmla="*/ 163285 h 2253342"/>
                  <a:gd name="connsiteX32" fmla="*/ 253220 w 1648069"/>
                  <a:gd name="connsiteY32" fmla="*/ 217714 h 2253342"/>
                  <a:gd name="connsiteX33" fmla="*/ 242335 w 1648069"/>
                  <a:gd name="connsiteY33" fmla="*/ 250371 h 2253342"/>
                  <a:gd name="connsiteX34" fmla="*/ 231449 w 1648069"/>
                  <a:gd name="connsiteY34" fmla="*/ 293914 h 2253342"/>
                  <a:gd name="connsiteX35" fmla="*/ 198792 w 1648069"/>
                  <a:gd name="connsiteY35" fmla="*/ 348342 h 2253342"/>
                  <a:gd name="connsiteX36" fmla="*/ 198792 w 1648069"/>
                  <a:gd name="connsiteY36" fmla="*/ 348342 h 2253342"/>
                  <a:gd name="connsiteX37" fmla="*/ 111706 w 1648069"/>
                  <a:gd name="connsiteY37" fmla="*/ 457200 h 2253342"/>
                  <a:gd name="connsiteX38" fmla="*/ 100820 w 1648069"/>
                  <a:gd name="connsiteY38" fmla="*/ 489857 h 2253342"/>
                  <a:gd name="connsiteX39" fmla="*/ 68163 w 1648069"/>
                  <a:gd name="connsiteY39" fmla="*/ 511628 h 2253342"/>
                  <a:gd name="connsiteX40" fmla="*/ 46392 w 1648069"/>
                  <a:gd name="connsiteY40" fmla="*/ 533400 h 2253342"/>
                  <a:gd name="connsiteX41" fmla="*/ 32438 w 1648069"/>
                  <a:gd name="connsiteY41" fmla="*/ 700523 h 2253342"/>
                  <a:gd name="connsiteX42" fmla="*/ 13131 w 1648069"/>
                  <a:gd name="connsiteY42" fmla="*/ 803154 h 2253342"/>
                  <a:gd name="connsiteX43" fmla="*/ 1532 w 1648069"/>
                  <a:gd name="connsiteY43" fmla="*/ 877906 h 2253342"/>
                  <a:gd name="connsiteX44" fmla="*/ 12417 w 1648069"/>
                  <a:gd name="connsiteY44" fmla="*/ 1023257 h 2253342"/>
                  <a:gd name="connsiteX45" fmla="*/ 5107 w 1648069"/>
                  <a:gd name="connsiteY45" fmla="*/ 1141777 h 2253342"/>
                  <a:gd name="connsiteX46" fmla="*/ 2849 w 1648069"/>
                  <a:gd name="connsiteY46" fmla="*/ 1251857 h 2253342"/>
                  <a:gd name="connsiteX47" fmla="*/ 46392 w 1648069"/>
                  <a:gd name="connsiteY47" fmla="*/ 1306285 h 2253342"/>
                  <a:gd name="connsiteX48" fmla="*/ 57277 w 1648069"/>
                  <a:gd name="connsiteY48" fmla="*/ 1338942 h 2253342"/>
                  <a:gd name="connsiteX49" fmla="*/ 35506 w 1648069"/>
                  <a:gd name="connsiteY49" fmla="*/ 1534885 h 2253342"/>
                  <a:gd name="connsiteX50" fmla="*/ 24620 w 1648069"/>
                  <a:gd name="connsiteY50" fmla="*/ 1567542 h 2253342"/>
                  <a:gd name="connsiteX51" fmla="*/ 35506 w 1648069"/>
                  <a:gd name="connsiteY51" fmla="*/ 1709057 h 2253342"/>
                  <a:gd name="connsiteX52" fmla="*/ 57277 w 1648069"/>
                  <a:gd name="connsiteY52" fmla="*/ 1741714 h 2253342"/>
                  <a:gd name="connsiteX53" fmla="*/ 100820 w 1648069"/>
                  <a:gd name="connsiteY53" fmla="*/ 1785257 h 2253342"/>
                  <a:gd name="connsiteX54" fmla="*/ 122592 w 1648069"/>
                  <a:gd name="connsiteY54" fmla="*/ 1807028 h 2253342"/>
                  <a:gd name="connsiteX55" fmla="*/ 144363 w 1648069"/>
                  <a:gd name="connsiteY55" fmla="*/ 1828800 h 2253342"/>
                  <a:gd name="connsiteX56" fmla="*/ 177020 w 1648069"/>
                  <a:gd name="connsiteY56" fmla="*/ 1850571 h 2253342"/>
                  <a:gd name="connsiteX57" fmla="*/ 220563 w 1648069"/>
                  <a:gd name="connsiteY57" fmla="*/ 1905000 h 2253342"/>
                  <a:gd name="connsiteX58" fmla="*/ 242335 w 1648069"/>
                  <a:gd name="connsiteY58" fmla="*/ 1937657 h 2253342"/>
                  <a:gd name="connsiteX59" fmla="*/ 318535 w 1648069"/>
                  <a:gd name="connsiteY59" fmla="*/ 2002971 h 2253342"/>
                  <a:gd name="connsiteX60" fmla="*/ 405620 w 1648069"/>
                  <a:gd name="connsiteY60" fmla="*/ 2079171 h 2253342"/>
                  <a:gd name="connsiteX61" fmla="*/ 427392 w 1648069"/>
                  <a:gd name="connsiteY61" fmla="*/ 2100942 h 2253342"/>
                  <a:gd name="connsiteX62" fmla="*/ 492706 w 1648069"/>
                  <a:gd name="connsiteY62" fmla="*/ 2122714 h 2253342"/>
                  <a:gd name="connsiteX63" fmla="*/ 525363 w 1648069"/>
                  <a:gd name="connsiteY63" fmla="*/ 2133600 h 2253342"/>
                  <a:gd name="connsiteX64" fmla="*/ 601563 w 1648069"/>
                  <a:gd name="connsiteY64" fmla="*/ 2177142 h 2253342"/>
                  <a:gd name="connsiteX65" fmla="*/ 699535 w 1648069"/>
                  <a:gd name="connsiteY65" fmla="*/ 2198914 h 2253342"/>
                  <a:gd name="connsiteX66" fmla="*/ 786620 w 1648069"/>
                  <a:gd name="connsiteY66" fmla="*/ 2220685 h 2253342"/>
                  <a:gd name="connsiteX67" fmla="*/ 851935 w 1648069"/>
                  <a:gd name="connsiteY67" fmla="*/ 2242457 h 2253342"/>
                  <a:gd name="connsiteX68" fmla="*/ 884592 w 1648069"/>
                  <a:gd name="connsiteY68" fmla="*/ 2253342 h 2253342"/>
                  <a:gd name="connsiteX69" fmla="*/ 1026106 w 1648069"/>
                  <a:gd name="connsiteY69" fmla="*/ 2242457 h 2253342"/>
                  <a:gd name="connsiteX70" fmla="*/ 1091420 w 1648069"/>
                  <a:gd name="connsiteY70" fmla="*/ 2177142 h 2253342"/>
                  <a:gd name="connsiteX71" fmla="*/ 1145849 w 1648069"/>
                  <a:gd name="connsiteY71" fmla="*/ 2122714 h 2253342"/>
                  <a:gd name="connsiteX72" fmla="*/ 1167620 w 1648069"/>
                  <a:gd name="connsiteY72" fmla="*/ 2090057 h 2253342"/>
                  <a:gd name="connsiteX73" fmla="*/ 1222049 w 1648069"/>
                  <a:gd name="connsiteY73" fmla="*/ 2035628 h 2253342"/>
                  <a:gd name="connsiteX74" fmla="*/ 1287363 w 1648069"/>
                  <a:gd name="connsiteY74" fmla="*/ 1970314 h 2253342"/>
                  <a:gd name="connsiteX75" fmla="*/ 1330906 w 1648069"/>
                  <a:gd name="connsiteY75" fmla="*/ 1905000 h 2253342"/>
                  <a:gd name="connsiteX76" fmla="*/ 1374449 w 1648069"/>
                  <a:gd name="connsiteY76" fmla="*/ 1839685 h 2253342"/>
                  <a:gd name="connsiteX77" fmla="*/ 1396220 w 1648069"/>
                  <a:gd name="connsiteY77" fmla="*/ 1807028 h 2253342"/>
                  <a:gd name="connsiteX78" fmla="*/ 1472420 w 1648069"/>
                  <a:gd name="connsiteY78" fmla="*/ 1730828 h 2253342"/>
                  <a:gd name="connsiteX79" fmla="*/ 1494192 w 1648069"/>
                  <a:gd name="connsiteY79" fmla="*/ 1709057 h 2253342"/>
                  <a:gd name="connsiteX80" fmla="*/ 1515963 w 1648069"/>
                  <a:gd name="connsiteY80" fmla="*/ 1676400 h 2253342"/>
                  <a:gd name="connsiteX81" fmla="*/ 1537735 w 1648069"/>
                  <a:gd name="connsiteY81" fmla="*/ 1654628 h 2253342"/>
                  <a:gd name="connsiteX82" fmla="*/ 1581277 w 1648069"/>
                  <a:gd name="connsiteY82" fmla="*/ 1578428 h 2253342"/>
                  <a:gd name="connsiteX83" fmla="*/ 1635706 w 1648069"/>
                  <a:gd name="connsiteY83" fmla="*/ 1513114 h 2253342"/>
                  <a:gd name="connsiteX84" fmla="*/ 1648069 w 1648069"/>
                  <a:gd name="connsiteY84" fmla="*/ 1494912 h 2253342"/>
                  <a:gd name="connsiteX0" fmla="*/ 1596230 w 1635827"/>
                  <a:gd name="connsiteY0" fmla="*/ 1183019 h 2253342"/>
                  <a:gd name="connsiteX1" fmla="*/ 1635706 w 1635827"/>
                  <a:gd name="connsiteY1" fmla="*/ 1066800 h 2253342"/>
                  <a:gd name="connsiteX2" fmla="*/ 1603049 w 1635827"/>
                  <a:gd name="connsiteY2" fmla="*/ 957942 h 2253342"/>
                  <a:gd name="connsiteX3" fmla="*/ 1581277 w 1635827"/>
                  <a:gd name="connsiteY3" fmla="*/ 936171 h 2253342"/>
                  <a:gd name="connsiteX4" fmla="*/ 1548620 w 1635827"/>
                  <a:gd name="connsiteY4" fmla="*/ 881742 h 2253342"/>
                  <a:gd name="connsiteX5" fmla="*/ 1483306 w 1635827"/>
                  <a:gd name="connsiteY5" fmla="*/ 783771 h 2253342"/>
                  <a:gd name="connsiteX6" fmla="*/ 1461535 w 1635827"/>
                  <a:gd name="connsiteY6" fmla="*/ 751114 h 2253342"/>
                  <a:gd name="connsiteX7" fmla="*/ 1451394 w 1635827"/>
                  <a:gd name="connsiteY7" fmla="*/ 696685 h 2253342"/>
                  <a:gd name="connsiteX8" fmla="*/ 1440757 w 1635827"/>
                  <a:gd name="connsiteY8" fmla="*/ 653142 h 2253342"/>
                  <a:gd name="connsiteX9" fmla="*/ 1424305 w 1635827"/>
                  <a:gd name="connsiteY9" fmla="*/ 620485 h 2253342"/>
                  <a:gd name="connsiteX10" fmla="*/ 1341792 w 1635827"/>
                  <a:gd name="connsiteY10" fmla="*/ 544285 h 2253342"/>
                  <a:gd name="connsiteX11" fmla="*/ 1320020 w 1635827"/>
                  <a:gd name="connsiteY11" fmla="*/ 478971 h 2253342"/>
                  <a:gd name="connsiteX12" fmla="*/ 1309135 w 1635827"/>
                  <a:gd name="connsiteY12" fmla="*/ 446314 h 2253342"/>
                  <a:gd name="connsiteX13" fmla="*/ 1254706 w 1635827"/>
                  <a:gd name="connsiteY13" fmla="*/ 391885 h 2253342"/>
                  <a:gd name="connsiteX14" fmla="*/ 1200277 w 1635827"/>
                  <a:gd name="connsiteY14" fmla="*/ 337457 h 2253342"/>
                  <a:gd name="connsiteX15" fmla="*/ 1178506 w 1635827"/>
                  <a:gd name="connsiteY15" fmla="*/ 315685 h 2253342"/>
                  <a:gd name="connsiteX16" fmla="*/ 1113192 w 1635827"/>
                  <a:gd name="connsiteY16" fmla="*/ 293914 h 2253342"/>
                  <a:gd name="connsiteX17" fmla="*/ 1080535 w 1635827"/>
                  <a:gd name="connsiteY17" fmla="*/ 283028 h 2253342"/>
                  <a:gd name="connsiteX18" fmla="*/ 1004335 w 1635827"/>
                  <a:gd name="connsiteY18" fmla="*/ 261257 h 2253342"/>
                  <a:gd name="connsiteX19" fmla="*/ 949906 w 1635827"/>
                  <a:gd name="connsiteY19" fmla="*/ 217714 h 2253342"/>
                  <a:gd name="connsiteX20" fmla="*/ 895477 w 1635827"/>
                  <a:gd name="connsiteY20" fmla="*/ 174171 h 2253342"/>
                  <a:gd name="connsiteX21" fmla="*/ 862820 w 1635827"/>
                  <a:gd name="connsiteY21" fmla="*/ 163285 h 2253342"/>
                  <a:gd name="connsiteX22" fmla="*/ 830163 w 1635827"/>
                  <a:gd name="connsiteY22" fmla="*/ 141514 h 2253342"/>
                  <a:gd name="connsiteX23" fmla="*/ 797506 w 1635827"/>
                  <a:gd name="connsiteY23" fmla="*/ 130628 h 2253342"/>
                  <a:gd name="connsiteX24" fmla="*/ 699535 w 1635827"/>
                  <a:gd name="connsiteY24" fmla="*/ 76200 h 2253342"/>
                  <a:gd name="connsiteX25" fmla="*/ 645106 w 1635827"/>
                  <a:gd name="connsiteY25" fmla="*/ 32657 h 2253342"/>
                  <a:gd name="connsiteX26" fmla="*/ 503592 w 1635827"/>
                  <a:gd name="connsiteY26" fmla="*/ 0 h 2253342"/>
                  <a:gd name="connsiteX27" fmla="*/ 351192 w 1635827"/>
                  <a:gd name="connsiteY27" fmla="*/ 21771 h 2253342"/>
                  <a:gd name="connsiteX28" fmla="*/ 329420 w 1635827"/>
                  <a:gd name="connsiteY28" fmla="*/ 43542 h 2253342"/>
                  <a:gd name="connsiteX29" fmla="*/ 296763 w 1635827"/>
                  <a:gd name="connsiteY29" fmla="*/ 97971 h 2253342"/>
                  <a:gd name="connsiteX30" fmla="*/ 285877 w 1635827"/>
                  <a:gd name="connsiteY30" fmla="*/ 130628 h 2253342"/>
                  <a:gd name="connsiteX31" fmla="*/ 264106 w 1635827"/>
                  <a:gd name="connsiteY31" fmla="*/ 163285 h 2253342"/>
                  <a:gd name="connsiteX32" fmla="*/ 253220 w 1635827"/>
                  <a:gd name="connsiteY32" fmla="*/ 217714 h 2253342"/>
                  <a:gd name="connsiteX33" fmla="*/ 242335 w 1635827"/>
                  <a:gd name="connsiteY33" fmla="*/ 250371 h 2253342"/>
                  <a:gd name="connsiteX34" fmla="*/ 231449 w 1635827"/>
                  <a:gd name="connsiteY34" fmla="*/ 293914 h 2253342"/>
                  <a:gd name="connsiteX35" fmla="*/ 198792 w 1635827"/>
                  <a:gd name="connsiteY35" fmla="*/ 348342 h 2253342"/>
                  <a:gd name="connsiteX36" fmla="*/ 198792 w 1635827"/>
                  <a:gd name="connsiteY36" fmla="*/ 348342 h 2253342"/>
                  <a:gd name="connsiteX37" fmla="*/ 111706 w 1635827"/>
                  <a:gd name="connsiteY37" fmla="*/ 457200 h 2253342"/>
                  <a:gd name="connsiteX38" fmla="*/ 100820 w 1635827"/>
                  <a:gd name="connsiteY38" fmla="*/ 489857 h 2253342"/>
                  <a:gd name="connsiteX39" fmla="*/ 68163 w 1635827"/>
                  <a:gd name="connsiteY39" fmla="*/ 511628 h 2253342"/>
                  <a:gd name="connsiteX40" fmla="*/ 46392 w 1635827"/>
                  <a:gd name="connsiteY40" fmla="*/ 533400 h 2253342"/>
                  <a:gd name="connsiteX41" fmla="*/ 32438 w 1635827"/>
                  <a:gd name="connsiteY41" fmla="*/ 700523 h 2253342"/>
                  <a:gd name="connsiteX42" fmla="*/ 13131 w 1635827"/>
                  <a:gd name="connsiteY42" fmla="*/ 803154 h 2253342"/>
                  <a:gd name="connsiteX43" fmla="*/ 1532 w 1635827"/>
                  <a:gd name="connsiteY43" fmla="*/ 877906 h 2253342"/>
                  <a:gd name="connsiteX44" fmla="*/ 12417 w 1635827"/>
                  <a:gd name="connsiteY44" fmla="*/ 1023257 h 2253342"/>
                  <a:gd name="connsiteX45" fmla="*/ 5107 w 1635827"/>
                  <a:gd name="connsiteY45" fmla="*/ 1141777 h 2253342"/>
                  <a:gd name="connsiteX46" fmla="*/ 2849 w 1635827"/>
                  <a:gd name="connsiteY46" fmla="*/ 1251857 h 2253342"/>
                  <a:gd name="connsiteX47" fmla="*/ 46392 w 1635827"/>
                  <a:gd name="connsiteY47" fmla="*/ 1306285 h 2253342"/>
                  <a:gd name="connsiteX48" fmla="*/ 57277 w 1635827"/>
                  <a:gd name="connsiteY48" fmla="*/ 1338942 h 2253342"/>
                  <a:gd name="connsiteX49" fmla="*/ 35506 w 1635827"/>
                  <a:gd name="connsiteY49" fmla="*/ 1534885 h 2253342"/>
                  <a:gd name="connsiteX50" fmla="*/ 24620 w 1635827"/>
                  <a:gd name="connsiteY50" fmla="*/ 1567542 h 2253342"/>
                  <a:gd name="connsiteX51" fmla="*/ 35506 w 1635827"/>
                  <a:gd name="connsiteY51" fmla="*/ 1709057 h 2253342"/>
                  <a:gd name="connsiteX52" fmla="*/ 57277 w 1635827"/>
                  <a:gd name="connsiteY52" fmla="*/ 1741714 h 2253342"/>
                  <a:gd name="connsiteX53" fmla="*/ 100820 w 1635827"/>
                  <a:gd name="connsiteY53" fmla="*/ 1785257 h 2253342"/>
                  <a:gd name="connsiteX54" fmla="*/ 122592 w 1635827"/>
                  <a:gd name="connsiteY54" fmla="*/ 1807028 h 2253342"/>
                  <a:gd name="connsiteX55" fmla="*/ 144363 w 1635827"/>
                  <a:gd name="connsiteY55" fmla="*/ 1828800 h 2253342"/>
                  <a:gd name="connsiteX56" fmla="*/ 177020 w 1635827"/>
                  <a:gd name="connsiteY56" fmla="*/ 1850571 h 2253342"/>
                  <a:gd name="connsiteX57" fmla="*/ 220563 w 1635827"/>
                  <a:gd name="connsiteY57" fmla="*/ 1905000 h 2253342"/>
                  <a:gd name="connsiteX58" fmla="*/ 242335 w 1635827"/>
                  <a:gd name="connsiteY58" fmla="*/ 1937657 h 2253342"/>
                  <a:gd name="connsiteX59" fmla="*/ 318535 w 1635827"/>
                  <a:gd name="connsiteY59" fmla="*/ 2002971 h 2253342"/>
                  <a:gd name="connsiteX60" fmla="*/ 405620 w 1635827"/>
                  <a:gd name="connsiteY60" fmla="*/ 2079171 h 2253342"/>
                  <a:gd name="connsiteX61" fmla="*/ 427392 w 1635827"/>
                  <a:gd name="connsiteY61" fmla="*/ 2100942 h 2253342"/>
                  <a:gd name="connsiteX62" fmla="*/ 492706 w 1635827"/>
                  <a:gd name="connsiteY62" fmla="*/ 2122714 h 2253342"/>
                  <a:gd name="connsiteX63" fmla="*/ 525363 w 1635827"/>
                  <a:gd name="connsiteY63" fmla="*/ 2133600 h 2253342"/>
                  <a:gd name="connsiteX64" fmla="*/ 601563 w 1635827"/>
                  <a:gd name="connsiteY64" fmla="*/ 2177142 h 2253342"/>
                  <a:gd name="connsiteX65" fmla="*/ 699535 w 1635827"/>
                  <a:gd name="connsiteY65" fmla="*/ 2198914 h 2253342"/>
                  <a:gd name="connsiteX66" fmla="*/ 786620 w 1635827"/>
                  <a:gd name="connsiteY66" fmla="*/ 2220685 h 2253342"/>
                  <a:gd name="connsiteX67" fmla="*/ 851935 w 1635827"/>
                  <a:gd name="connsiteY67" fmla="*/ 2242457 h 2253342"/>
                  <a:gd name="connsiteX68" fmla="*/ 884592 w 1635827"/>
                  <a:gd name="connsiteY68" fmla="*/ 2253342 h 2253342"/>
                  <a:gd name="connsiteX69" fmla="*/ 1026106 w 1635827"/>
                  <a:gd name="connsiteY69" fmla="*/ 2242457 h 2253342"/>
                  <a:gd name="connsiteX70" fmla="*/ 1091420 w 1635827"/>
                  <a:gd name="connsiteY70" fmla="*/ 2177142 h 2253342"/>
                  <a:gd name="connsiteX71" fmla="*/ 1145849 w 1635827"/>
                  <a:gd name="connsiteY71" fmla="*/ 2122714 h 2253342"/>
                  <a:gd name="connsiteX72" fmla="*/ 1167620 w 1635827"/>
                  <a:gd name="connsiteY72" fmla="*/ 2090057 h 2253342"/>
                  <a:gd name="connsiteX73" fmla="*/ 1222049 w 1635827"/>
                  <a:gd name="connsiteY73" fmla="*/ 2035628 h 2253342"/>
                  <a:gd name="connsiteX74" fmla="*/ 1287363 w 1635827"/>
                  <a:gd name="connsiteY74" fmla="*/ 1970314 h 2253342"/>
                  <a:gd name="connsiteX75" fmla="*/ 1330906 w 1635827"/>
                  <a:gd name="connsiteY75" fmla="*/ 1905000 h 2253342"/>
                  <a:gd name="connsiteX76" fmla="*/ 1374449 w 1635827"/>
                  <a:gd name="connsiteY76" fmla="*/ 1839685 h 2253342"/>
                  <a:gd name="connsiteX77" fmla="*/ 1396220 w 1635827"/>
                  <a:gd name="connsiteY77" fmla="*/ 1807028 h 2253342"/>
                  <a:gd name="connsiteX78" fmla="*/ 1472420 w 1635827"/>
                  <a:gd name="connsiteY78" fmla="*/ 1730828 h 2253342"/>
                  <a:gd name="connsiteX79" fmla="*/ 1494192 w 1635827"/>
                  <a:gd name="connsiteY79" fmla="*/ 1709057 h 2253342"/>
                  <a:gd name="connsiteX80" fmla="*/ 1515963 w 1635827"/>
                  <a:gd name="connsiteY80" fmla="*/ 1676400 h 2253342"/>
                  <a:gd name="connsiteX81" fmla="*/ 1537735 w 1635827"/>
                  <a:gd name="connsiteY81" fmla="*/ 1654628 h 2253342"/>
                  <a:gd name="connsiteX82" fmla="*/ 1581277 w 1635827"/>
                  <a:gd name="connsiteY82" fmla="*/ 1578428 h 2253342"/>
                  <a:gd name="connsiteX83" fmla="*/ 1635706 w 1635827"/>
                  <a:gd name="connsiteY83" fmla="*/ 1513114 h 2253342"/>
                  <a:gd name="connsiteX84" fmla="*/ 1603526 w 1635827"/>
                  <a:gd name="connsiteY84" fmla="*/ 1369769 h 2253342"/>
                  <a:gd name="connsiteX0" fmla="*/ 1596230 w 1635827"/>
                  <a:gd name="connsiteY0" fmla="*/ 1183019 h 2253342"/>
                  <a:gd name="connsiteX1" fmla="*/ 1603049 w 1635827"/>
                  <a:gd name="connsiteY1" fmla="*/ 957942 h 2253342"/>
                  <a:gd name="connsiteX2" fmla="*/ 1581277 w 1635827"/>
                  <a:gd name="connsiteY2" fmla="*/ 936171 h 2253342"/>
                  <a:gd name="connsiteX3" fmla="*/ 1548620 w 1635827"/>
                  <a:gd name="connsiteY3" fmla="*/ 881742 h 2253342"/>
                  <a:gd name="connsiteX4" fmla="*/ 1483306 w 1635827"/>
                  <a:gd name="connsiteY4" fmla="*/ 783771 h 2253342"/>
                  <a:gd name="connsiteX5" fmla="*/ 1461535 w 1635827"/>
                  <a:gd name="connsiteY5" fmla="*/ 751114 h 2253342"/>
                  <a:gd name="connsiteX6" fmla="*/ 1451394 w 1635827"/>
                  <a:gd name="connsiteY6" fmla="*/ 696685 h 2253342"/>
                  <a:gd name="connsiteX7" fmla="*/ 1440757 w 1635827"/>
                  <a:gd name="connsiteY7" fmla="*/ 653142 h 2253342"/>
                  <a:gd name="connsiteX8" fmla="*/ 1424305 w 1635827"/>
                  <a:gd name="connsiteY8" fmla="*/ 620485 h 2253342"/>
                  <a:gd name="connsiteX9" fmla="*/ 1341792 w 1635827"/>
                  <a:gd name="connsiteY9" fmla="*/ 544285 h 2253342"/>
                  <a:gd name="connsiteX10" fmla="*/ 1320020 w 1635827"/>
                  <a:gd name="connsiteY10" fmla="*/ 478971 h 2253342"/>
                  <a:gd name="connsiteX11" fmla="*/ 1309135 w 1635827"/>
                  <a:gd name="connsiteY11" fmla="*/ 446314 h 2253342"/>
                  <a:gd name="connsiteX12" fmla="*/ 1254706 w 1635827"/>
                  <a:gd name="connsiteY12" fmla="*/ 391885 h 2253342"/>
                  <a:gd name="connsiteX13" fmla="*/ 1200277 w 1635827"/>
                  <a:gd name="connsiteY13" fmla="*/ 337457 h 2253342"/>
                  <a:gd name="connsiteX14" fmla="*/ 1178506 w 1635827"/>
                  <a:gd name="connsiteY14" fmla="*/ 315685 h 2253342"/>
                  <a:gd name="connsiteX15" fmla="*/ 1113192 w 1635827"/>
                  <a:gd name="connsiteY15" fmla="*/ 293914 h 2253342"/>
                  <a:gd name="connsiteX16" fmla="*/ 1080535 w 1635827"/>
                  <a:gd name="connsiteY16" fmla="*/ 283028 h 2253342"/>
                  <a:gd name="connsiteX17" fmla="*/ 1004335 w 1635827"/>
                  <a:gd name="connsiteY17" fmla="*/ 261257 h 2253342"/>
                  <a:gd name="connsiteX18" fmla="*/ 949906 w 1635827"/>
                  <a:gd name="connsiteY18" fmla="*/ 217714 h 2253342"/>
                  <a:gd name="connsiteX19" fmla="*/ 895477 w 1635827"/>
                  <a:gd name="connsiteY19" fmla="*/ 174171 h 2253342"/>
                  <a:gd name="connsiteX20" fmla="*/ 862820 w 1635827"/>
                  <a:gd name="connsiteY20" fmla="*/ 163285 h 2253342"/>
                  <a:gd name="connsiteX21" fmla="*/ 830163 w 1635827"/>
                  <a:gd name="connsiteY21" fmla="*/ 141514 h 2253342"/>
                  <a:gd name="connsiteX22" fmla="*/ 797506 w 1635827"/>
                  <a:gd name="connsiteY22" fmla="*/ 130628 h 2253342"/>
                  <a:gd name="connsiteX23" fmla="*/ 699535 w 1635827"/>
                  <a:gd name="connsiteY23" fmla="*/ 76200 h 2253342"/>
                  <a:gd name="connsiteX24" fmla="*/ 645106 w 1635827"/>
                  <a:gd name="connsiteY24" fmla="*/ 32657 h 2253342"/>
                  <a:gd name="connsiteX25" fmla="*/ 503592 w 1635827"/>
                  <a:gd name="connsiteY25" fmla="*/ 0 h 2253342"/>
                  <a:gd name="connsiteX26" fmla="*/ 351192 w 1635827"/>
                  <a:gd name="connsiteY26" fmla="*/ 21771 h 2253342"/>
                  <a:gd name="connsiteX27" fmla="*/ 329420 w 1635827"/>
                  <a:gd name="connsiteY27" fmla="*/ 43542 h 2253342"/>
                  <a:gd name="connsiteX28" fmla="*/ 296763 w 1635827"/>
                  <a:gd name="connsiteY28" fmla="*/ 97971 h 2253342"/>
                  <a:gd name="connsiteX29" fmla="*/ 285877 w 1635827"/>
                  <a:gd name="connsiteY29" fmla="*/ 130628 h 2253342"/>
                  <a:gd name="connsiteX30" fmla="*/ 264106 w 1635827"/>
                  <a:gd name="connsiteY30" fmla="*/ 163285 h 2253342"/>
                  <a:gd name="connsiteX31" fmla="*/ 253220 w 1635827"/>
                  <a:gd name="connsiteY31" fmla="*/ 217714 h 2253342"/>
                  <a:gd name="connsiteX32" fmla="*/ 242335 w 1635827"/>
                  <a:gd name="connsiteY32" fmla="*/ 250371 h 2253342"/>
                  <a:gd name="connsiteX33" fmla="*/ 231449 w 1635827"/>
                  <a:gd name="connsiteY33" fmla="*/ 293914 h 2253342"/>
                  <a:gd name="connsiteX34" fmla="*/ 198792 w 1635827"/>
                  <a:gd name="connsiteY34" fmla="*/ 348342 h 2253342"/>
                  <a:gd name="connsiteX35" fmla="*/ 198792 w 1635827"/>
                  <a:gd name="connsiteY35" fmla="*/ 348342 h 2253342"/>
                  <a:gd name="connsiteX36" fmla="*/ 111706 w 1635827"/>
                  <a:gd name="connsiteY36" fmla="*/ 457200 h 2253342"/>
                  <a:gd name="connsiteX37" fmla="*/ 100820 w 1635827"/>
                  <a:gd name="connsiteY37" fmla="*/ 489857 h 2253342"/>
                  <a:gd name="connsiteX38" fmla="*/ 68163 w 1635827"/>
                  <a:gd name="connsiteY38" fmla="*/ 511628 h 2253342"/>
                  <a:gd name="connsiteX39" fmla="*/ 46392 w 1635827"/>
                  <a:gd name="connsiteY39" fmla="*/ 533400 h 2253342"/>
                  <a:gd name="connsiteX40" fmla="*/ 32438 w 1635827"/>
                  <a:gd name="connsiteY40" fmla="*/ 700523 h 2253342"/>
                  <a:gd name="connsiteX41" fmla="*/ 13131 w 1635827"/>
                  <a:gd name="connsiteY41" fmla="*/ 803154 h 2253342"/>
                  <a:gd name="connsiteX42" fmla="*/ 1532 w 1635827"/>
                  <a:gd name="connsiteY42" fmla="*/ 877906 h 2253342"/>
                  <a:gd name="connsiteX43" fmla="*/ 12417 w 1635827"/>
                  <a:gd name="connsiteY43" fmla="*/ 1023257 h 2253342"/>
                  <a:gd name="connsiteX44" fmla="*/ 5107 w 1635827"/>
                  <a:gd name="connsiteY44" fmla="*/ 1141777 h 2253342"/>
                  <a:gd name="connsiteX45" fmla="*/ 2849 w 1635827"/>
                  <a:gd name="connsiteY45" fmla="*/ 1251857 h 2253342"/>
                  <a:gd name="connsiteX46" fmla="*/ 46392 w 1635827"/>
                  <a:gd name="connsiteY46" fmla="*/ 1306285 h 2253342"/>
                  <a:gd name="connsiteX47" fmla="*/ 57277 w 1635827"/>
                  <a:gd name="connsiteY47" fmla="*/ 1338942 h 2253342"/>
                  <a:gd name="connsiteX48" fmla="*/ 35506 w 1635827"/>
                  <a:gd name="connsiteY48" fmla="*/ 1534885 h 2253342"/>
                  <a:gd name="connsiteX49" fmla="*/ 24620 w 1635827"/>
                  <a:gd name="connsiteY49" fmla="*/ 1567542 h 2253342"/>
                  <a:gd name="connsiteX50" fmla="*/ 35506 w 1635827"/>
                  <a:gd name="connsiteY50" fmla="*/ 1709057 h 2253342"/>
                  <a:gd name="connsiteX51" fmla="*/ 57277 w 1635827"/>
                  <a:gd name="connsiteY51" fmla="*/ 1741714 h 2253342"/>
                  <a:gd name="connsiteX52" fmla="*/ 100820 w 1635827"/>
                  <a:gd name="connsiteY52" fmla="*/ 1785257 h 2253342"/>
                  <a:gd name="connsiteX53" fmla="*/ 122592 w 1635827"/>
                  <a:gd name="connsiteY53" fmla="*/ 1807028 h 2253342"/>
                  <a:gd name="connsiteX54" fmla="*/ 144363 w 1635827"/>
                  <a:gd name="connsiteY54" fmla="*/ 1828800 h 2253342"/>
                  <a:gd name="connsiteX55" fmla="*/ 177020 w 1635827"/>
                  <a:gd name="connsiteY55" fmla="*/ 1850571 h 2253342"/>
                  <a:gd name="connsiteX56" fmla="*/ 220563 w 1635827"/>
                  <a:gd name="connsiteY56" fmla="*/ 1905000 h 2253342"/>
                  <a:gd name="connsiteX57" fmla="*/ 242335 w 1635827"/>
                  <a:gd name="connsiteY57" fmla="*/ 1937657 h 2253342"/>
                  <a:gd name="connsiteX58" fmla="*/ 318535 w 1635827"/>
                  <a:gd name="connsiteY58" fmla="*/ 2002971 h 2253342"/>
                  <a:gd name="connsiteX59" fmla="*/ 405620 w 1635827"/>
                  <a:gd name="connsiteY59" fmla="*/ 2079171 h 2253342"/>
                  <a:gd name="connsiteX60" fmla="*/ 427392 w 1635827"/>
                  <a:gd name="connsiteY60" fmla="*/ 2100942 h 2253342"/>
                  <a:gd name="connsiteX61" fmla="*/ 492706 w 1635827"/>
                  <a:gd name="connsiteY61" fmla="*/ 2122714 h 2253342"/>
                  <a:gd name="connsiteX62" fmla="*/ 525363 w 1635827"/>
                  <a:gd name="connsiteY62" fmla="*/ 2133600 h 2253342"/>
                  <a:gd name="connsiteX63" fmla="*/ 601563 w 1635827"/>
                  <a:gd name="connsiteY63" fmla="*/ 2177142 h 2253342"/>
                  <a:gd name="connsiteX64" fmla="*/ 699535 w 1635827"/>
                  <a:gd name="connsiteY64" fmla="*/ 2198914 h 2253342"/>
                  <a:gd name="connsiteX65" fmla="*/ 786620 w 1635827"/>
                  <a:gd name="connsiteY65" fmla="*/ 2220685 h 2253342"/>
                  <a:gd name="connsiteX66" fmla="*/ 851935 w 1635827"/>
                  <a:gd name="connsiteY66" fmla="*/ 2242457 h 2253342"/>
                  <a:gd name="connsiteX67" fmla="*/ 884592 w 1635827"/>
                  <a:gd name="connsiteY67" fmla="*/ 2253342 h 2253342"/>
                  <a:gd name="connsiteX68" fmla="*/ 1026106 w 1635827"/>
                  <a:gd name="connsiteY68" fmla="*/ 2242457 h 2253342"/>
                  <a:gd name="connsiteX69" fmla="*/ 1091420 w 1635827"/>
                  <a:gd name="connsiteY69" fmla="*/ 2177142 h 2253342"/>
                  <a:gd name="connsiteX70" fmla="*/ 1145849 w 1635827"/>
                  <a:gd name="connsiteY70" fmla="*/ 2122714 h 2253342"/>
                  <a:gd name="connsiteX71" fmla="*/ 1167620 w 1635827"/>
                  <a:gd name="connsiteY71" fmla="*/ 2090057 h 2253342"/>
                  <a:gd name="connsiteX72" fmla="*/ 1222049 w 1635827"/>
                  <a:gd name="connsiteY72" fmla="*/ 2035628 h 2253342"/>
                  <a:gd name="connsiteX73" fmla="*/ 1287363 w 1635827"/>
                  <a:gd name="connsiteY73" fmla="*/ 1970314 h 2253342"/>
                  <a:gd name="connsiteX74" fmla="*/ 1330906 w 1635827"/>
                  <a:gd name="connsiteY74" fmla="*/ 1905000 h 2253342"/>
                  <a:gd name="connsiteX75" fmla="*/ 1374449 w 1635827"/>
                  <a:gd name="connsiteY75" fmla="*/ 1839685 h 2253342"/>
                  <a:gd name="connsiteX76" fmla="*/ 1396220 w 1635827"/>
                  <a:gd name="connsiteY76" fmla="*/ 1807028 h 2253342"/>
                  <a:gd name="connsiteX77" fmla="*/ 1472420 w 1635827"/>
                  <a:gd name="connsiteY77" fmla="*/ 1730828 h 2253342"/>
                  <a:gd name="connsiteX78" fmla="*/ 1494192 w 1635827"/>
                  <a:gd name="connsiteY78" fmla="*/ 1709057 h 2253342"/>
                  <a:gd name="connsiteX79" fmla="*/ 1515963 w 1635827"/>
                  <a:gd name="connsiteY79" fmla="*/ 1676400 h 2253342"/>
                  <a:gd name="connsiteX80" fmla="*/ 1537735 w 1635827"/>
                  <a:gd name="connsiteY80" fmla="*/ 1654628 h 2253342"/>
                  <a:gd name="connsiteX81" fmla="*/ 1581277 w 1635827"/>
                  <a:gd name="connsiteY81" fmla="*/ 1578428 h 2253342"/>
                  <a:gd name="connsiteX82" fmla="*/ 1635706 w 1635827"/>
                  <a:gd name="connsiteY82" fmla="*/ 1513114 h 2253342"/>
                  <a:gd name="connsiteX83" fmla="*/ 1603526 w 1635827"/>
                  <a:gd name="connsiteY83" fmla="*/ 1369769 h 2253342"/>
                  <a:gd name="connsiteX0" fmla="*/ 1596230 w 1603532"/>
                  <a:gd name="connsiteY0" fmla="*/ 1183019 h 2253342"/>
                  <a:gd name="connsiteX1" fmla="*/ 1603049 w 1603532"/>
                  <a:gd name="connsiteY1" fmla="*/ 957942 h 2253342"/>
                  <a:gd name="connsiteX2" fmla="*/ 1581277 w 1603532"/>
                  <a:gd name="connsiteY2" fmla="*/ 936171 h 2253342"/>
                  <a:gd name="connsiteX3" fmla="*/ 1548620 w 1603532"/>
                  <a:gd name="connsiteY3" fmla="*/ 881742 h 2253342"/>
                  <a:gd name="connsiteX4" fmla="*/ 1483306 w 1603532"/>
                  <a:gd name="connsiteY4" fmla="*/ 783771 h 2253342"/>
                  <a:gd name="connsiteX5" fmla="*/ 1461535 w 1603532"/>
                  <a:gd name="connsiteY5" fmla="*/ 751114 h 2253342"/>
                  <a:gd name="connsiteX6" fmla="*/ 1451394 w 1603532"/>
                  <a:gd name="connsiteY6" fmla="*/ 696685 h 2253342"/>
                  <a:gd name="connsiteX7" fmla="*/ 1440757 w 1603532"/>
                  <a:gd name="connsiteY7" fmla="*/ 653142 h 2253342"/>
                  <a:gd name="connsiteX8" fmla="*/ 1424305 w 1603532"/>
                  <a:gd name="connsiteY8" fmla="*/ 620485 h 2253342"/>
                  <a:gd name="connsiteX9" fmla="*/ 1341792 w 1603532"/>
                  <a:gd name="connsiteY9" fmla="*/ 544285 h 2253342"/>
                  <a:gd name="connsiteX10" fmla="*/ 1320020 w 1603532"/>
                  <a:gd name="connsiteY10" fmla="*/ 478971 h 2253342"/>
                  <a:gd name="connsiteX11" fmla="*/ 1309135 w 1603532"/>
                  <a:gd name="connsiteY11" fmla="*/ 446314 h 2253342"/>
                  <a:gd name="connsiteX12" fmla="*/ 1254706 w 1603532"/>
                  <a:gd name="connsiteY12" fmla="*/ 391885 h 2253342"/>
                  <a:gd name="connsiteX13" fmla="*/ 1200277 w 1603532"/>
                  <a:gd name="connsiteY13" fmla="*/ 337457 h 2253342"/>
                  <a:gd name="connsiteX14" fmla="*/ 1178506 w 1603532"/>
                  <a:gd name="connsiteY14" fmla="*/ 315685 h 2253342"/>
                  <a:gd name="connsiteX15" fmla="*/ 1113192 w 1603532"/>
                  <a:gd name="connsiteY15" fmla="*/ 293914 h 2253342"/>
                  <a:gd name="connsiteX16" fmla="*/ 1080535 w 1603532"/>
                  <a:gd name="connsiteY16" fmla="*/ 283028 h 2253342"/>
                  <a:gd name="connsiteX17" fmla="*/ 1004335 w 1603532"/>
                  <a:gd name="connsiteY17" fmla="*/ 261257 h 2253342"/>
                  <a:gd name="connsiteX18" fmla="*/ 949906 w 1603532"/>
                  <a:gd name="connsiteY18" fmla="*/ 217714 h 2253342"/>
                  <a:gd name="connsiteX19" fmla="*/ 895477 w 1603532"/>
                  <a:gd name="connsiteY19" fmla="*/ 174171 h 2253342"/>
                  <a:gd name="connsiteX20" fmla="*/ 862820 w 1603532"/>
                  <a:gd name="connsiteY20" fmla="*/ 163285 h 2253342"/>
                  <a:gd name="connsiteX21" fmla="*/ 830163 w 1603532"/>
                  <a:gd name="connsiteY21" fmla="*/ 141514 h 2253342"/>
                  <a:gd name="connsiteX22" fmla="*/ 797506 w 1603532"/>
                  <a:gd name="connsiteY22" fmla="*/ 130628 h 2253342"/>
                  <a:gd name="connsiteX23" fmla="*/ 699535 w 1603532"/>
                  <a:gd name="connsiteY23" fmla="*/ 76200 h 2253342"/>
                  <a:gd name="connsiteX24" fmla="*/ 645106 w 1603532"/>
                  <a:gd name="connsiteY24" fmla="*/ 32657 h 2253342"/>
                  <a:gd name="connsiteX25" fmla="*/ 503592 w 1603532"/>
                  <a:gd name="connsiteY25" fmla="*/ 0 h 2253342"/>
                  <a:gd name="connsiteX26" fmla="*/ 351192 w 1603532"/>
                  <a:gd name="connsiteY26" fmla="*/ 21771 h 2253342"/>
                  <a:gd name="connsiteX27" fmla="*/ 329420 w 1603532"/>
                  <a:gd name="connsiteY27" fmla="*/ 43542 h 2253342"/>
                  <a:gd name="connsiteX28" fmla="*/ 296763 w 1603532"/>
                  <a:gd name="connsiteY28" fmla="*/ 97971 h 2253342"/>
                  <a:gd name="connsiteX29" fmla="*/ 285877 w 1603532"/>
                  <a:gd name="connsiteY29" fmla="*/ 130628 h 2253342"/>
                  <a:gd name="connsiteX30" fmla="*/ 264106 w 1603532"/>
                  <a:gd name="connsiteY30" fmla="*/ 163285 h 2253342"/>
                  <a:gd name="connsiteX31" fmla="*/ 253220 w 1603532"/>
                  <a:gd name="connsiteY31" fmla="*/ 217714 h 2253342"/>
                  <a:gd name="connsiteX32" fmla="*/ 242335 w 1603532"/>
                  <a:gd name="connsiteY32" fmla="*/ 250371 h 2253342"/>
                  <a:gd name="connsiteX33" fmla="*/ 231449 w 1603532"/>
                  <a:gd name="connsiteY33" fmla="*/ 293914 h 2253342"/>
                  <a:gd name="connsiteX34" fmla="*/ 198792 w 1603532"/>
                  <a:gd name="connsiteY34" fmla="*/ 348342 h 2253342"/>
                  <a:gd name="connsiteX35" fmla="*/ 198792 w 1603532"/>
                  <a:gd name="connsiteY35" fmla="*/ 348342 h 2253342"/>
                  <a:gd name="connsiteX36" fmla="*/ 111706 w 1603532"/>
                  <a:gd name="connsiteY36" fmla="*/ 457200 h 2253342"/>
                  <a:gd name="connsiteX37" fmla="*/ 100820 w 1603532"/>
                  <a:gd name="connsiteY37" fmla="*/ 489857 h 2253342"/>
                  <a:gd name="connsiteX38" fmla="*/ 68163 w 1603532"/>
                  <a:gd name="connsiteY38" fmla="*/ 511628 h 2253342"/>
                  <a:gd name="connsiteX39" fmla="*/ 46392 w 1603532"/>
                  <a:gd name="connsiteY39" fmla="*/ 533400 h 2253342"/>
                  <a:gd name="connsiteX40" fmla="*/ 32438 w 1603532"/>
                  <a:gd name="connsiteY40" fmla="*/ 700523 h 2253342"/>
                  <a:gd name="connsiteX41" fmla="*/ 13131 w 1603532"/>
                  <a:gd name="connsiteY41" fmla="*/ 803154 h 2253342"/>
                  <a:gd name="connsiteX42" fmla="*/ 1532 w 1603532"/>
                  <a:gd name="connsiteY42" fmla="*/ 877906 h 2253342"/>
                  <a:gd name="connsiteX43" fmla="*/ 12417 w 1603532"/>
                  <a:gd name="connsiteY43" fmla="*/ 1023257 h 2253342"/>
                  <a:gd name="connsiteX44" fmla="*/ 5107 w 1603532"/>
                  <a:gd name="connsiteY44" fmla="*/ 1141777 h 2253342"/>
                  <a:gd name="connsiteX45" fmla="*/ 2849 w 1603532"/>
                  <a:gd name="connsiteY45" fmla="*/ 1251857 h 2253342"/>
                  <a:gd name="connsiteX46" fmla="*/ 46392 w 1603532"/>
                  <a:gd name="connsiteY46" fmla="*/ 1306285 h 2253342"/>
                  <a:gd name="connsiteX47" fmla="*/ 57277 w 1603532"/>
                  <a:gd name="connsiteY47" fmla="*/ 1338942 h 2253342"/>
                  <a:gd name="connsiteX48" fmla="*/ 35506 w 1603532"/>
                  <a:gd name="connsiteY48" fmla="*/ 1534885 h 2253342"/>
                  <a:gd name="connsiteX49" fmla="*/ 24620 w 1603532"/>
                  <a:gd name="connsiteY49" fmla="*/ 1567542 h 2253342"/>
                  <a:gd name="connsiteX50" fmla="*/ 35506 w 1603532"/>
                  <a:gd name="connsiteY50" fmla="*/ 1709057 h 2253342"/>
                  <a:gd name="connsiteX51" fmla="*/ 57277 w 1603532"/>
                  <a:gd name="connsiteY51" fmla="*/ 1741714 h 2253342"/>
                  <a:gd name="connsiteX52" fmla="*/ 100820 w 1603532"/>
                  <a:gd name="connsiteY52" fmla="*/ 1785257 h 2253342"/>
                  <a:gd name="connsiteX53" fmla="*/ 122592 w 1603532"/>
                  <a:gd name="connsiteY53" fmla="*/ 1807028 h 2253342"/>
                  <a:gd name="connsiteX54" fmla="*/ 144363 w 1603532"/>
                  <a:gd name="connsiteY54" fmla="*/ 1828800 h 2253342"/>
                  <a:gd name="connsiteX55" fmla="*/ 177020 w 1603532"/>
                  <a:gd name="connsiteY55" fmla="*/ 1850571 h 2253342"/>
                  <a:gd name="connsiteX56" fmla="*/ 220563 w 1603532"/>
                  <a:gd name="connsiteY56" fmla="*/ 1905000 h 2253342"/>
                  <a:gd name="connsiteX57" fmla="*/ 242335 w 1603532"/>
                  <a:gd name="connsiteY57" fmla="*/ 1937657 h 2253342"/>
                  <a:gd name="connsiteX58" fmla="*/ 318535 w 1603532"/>
                  <a:gd name="connsiteY58" fmla="*/ 2002971 h 2253342"/>
                  <a:gd name="connsiteX59" fmla="*/ 405620 w 1603532"/>
                  <a:gd name="connsiteY59" fmla="*/ 2079171 h 2253342"/>
                  <a:gd name="connsiteX60" fmla="*/ 427392 w 1603532"/>
                  <a:gd name="connsiteY60" fmla="*/ 2100942 h 2253342"/>
                  <a:gd name="connsiteX61" fmla="*/ 492706 w 1603532"/>
                  <a:gd name="connsiteY61" fmla="*/ 2122714 h 2253342"/>
                  <a:gd name="connsiteX62" fmla="*/ 525363 w 1603532"/>
                  <a:gd name="connsiteY62" fmla="*/ 2133600 h 2253342"/>
                  <a:gd name="connsiteX63" fmla="*/ 601563 w 1603532"/>
                  <a:gd name="connsiteY63" fmla="*/ 2177142 h 2253342"/>
                  <a:gd name="connsiteX64" fmla="*/ 699535 w 1603532"/>
                  <a:gd name="connsiteY64" fmla="*/ 2198914 h 2253342"/>
                  <a:gd name="connsiteX65" fmla="*/ 786620 w 1603532"/>
                  <a:gd name="connsiteY65" fmla="*/ 2220685 h 2253342"/>
                  <a:gd name="connsiteX66" fmla="*/ 851935 w 1603532"/>
                  <a:gd name="connsiteY66" fmla="*/ 2242457 h 2253342"/>
                  <a:gd name="connsiteX67" fmla="*/ 884592 w 1603532"/>
                  <a:gd name="connsiteY67" fmla="*/ 2253342 h 2253342"/>
                  <a:gd name="connsiteX68" fmla="*/ 1026106 w 1603532"/>
                  <a:gd name="connsiteY68" fmla="*/ 2242457 h 2253342"/>
                  <a:gd name="connsiteX69" fmla="*/ 1091420 w 1603532"/>
                  <a:gd name="connsiteY69" fmla="*/ 2177142 h 2253342"/>
                  <a:gd name="connsiteX70" fmla="*/ 1145849 w 1603532"/>
                  <a:gd name="connsiteY70" fmla="*/ 2122714 h 2253342"/>
                  <a:gd name="connsiteX71" fmla="*/ 1167620 w 1603532"/>
                  <a:gd name="connsiteY71" fmla="*/ 2090057 h 2253342"/>
                  <a:gd name="connsiteX72" fmla="*/ 1222049 w 1603532"/>
                  <a:gd name="connsiteY72" fmla="*/ 2035628 h 2253342"/>
                  <a:gd name="connsiteX73" fmla="*/ 1287363 w 1603532"/>
                  <a:gd name="connsiteY73" fmla="*/ 1970314 h 2253342"/>
                  <a:gd name="connsiteX74" fmla="*/ 1330906 w 1603532"/>
                  <a:gd name="connsiteY74" fmla="*/ 1905000 h 2253342"/>
                  <a:gd name="connsiteX75" fmla="*/ 1374449 w 1603532"/>
                  <a:gd name="connsiteY75" fmla="*/ 1839685 h 2253342"/>
                  <a:gd name="connsiteX76" fmla="*/ 1396220 w 1603532"/>
                  <a:gd name="connsiteY76" fmla="*/ 1807028 h 2253342"/>
                  <a:gd name="connsiteX77" fmla="*/ 1472420 w 1603532"/>
                  <a:gd name="connsiteY77" fmla="*/ 1730828 h 2253342"/>
                  <a:gd name="connsiteX78" fmla="*/ 1494192 w 1603532"/>
                  <a:gd name="connsiteY78" fmla="*/ 1709057 h 2253342"/>
                  <a:gd name="connsiteX79" fmla="*/ 1515963 w 1603532"/>
                  <a:gd name="connsiteY79" fmla="*/ 1676400 h 2253342"/>
                  <a:gd name="connsiteX80" fmla="*/ 1537735 w 1603532"/>
                  <a:gd name="connsiteY80" fmla="*/ 1654628 h 2253342"/>
                  <a:gd name="connsiteX81" fmla="*/ 1581277 w 1603532"/>
                  <a:gd name="connsiteY81" fmla="*/ 1578428 h 2253342"/>
                  <a:gd name="connsiteX82" fmla="*/ 1603526 w 1603532"/>
                  <a:gd name="connsiteY82" fmla="*/ 1369769 h 2253342"/>
                  <a:gd name="connsiteX0" fmla="*/ 1596230 w 1603532"/>
                  <a:gd name="connsiteY0" fmla="*/ 1183019 h 2253342"/>
                  <a:gd name="connsiteX1" fmla="*/ 1603049 w 1603532"/>
                  <a:gd name="connsiteY1" fmla="*/ 957942 h 2253342"/>
                  <a:gd name="connsiteX2" fmla="*/ 1581277 w 1603532"/>
                  <a:gd name="connsiteY2" fmla="*/ 936171 h 2253342"/>
                  <a:gd name="connsiteX3" fmla="*/ 1548620 w 1603532"/>
                  <a:gd name="connsiteY3" fmla="*/ 881742 h 2253342"/>
                  <a:gd name="connsiteX4" fmla="*/ 1483306 w 1603532"/>
                  <a:gd name="connsiteY4" fmla="*/ 783771 h 2253342"/>
                  <a:gd name="connsiteX5" fmla="*/ 1461535 w 1603532"/>
                  <a:gd name="connsiteY5" fmla="*/ 751114 h 2253342"/>
                  <a:gd name="connsiteX6" fmla="*/ 1451394 w 1603532"/>
                  <a:gd name="connsiteY6" fmla="*/ 696685 h 2253342"/>
                  <a:gd name="connsiteX7" fmla="*/ 1440757 w 1603532"/>
                  <a:gd name="connsiteY7" fmla="*/ 653142 h 2253342"/>
                  <a:gd name="connsiteX8" fmla="*/ 1424305 w 1603532"/>
                  <a:gd name="connsiteY8" fmla="*/ 620485 h 2253342"/>
                  <a:gd name="connsiteX9" fmla="*/ 1341792 w 1603532"/>
                  <a:gd name="connsiteY9" fmla="*/ 544285 h 2253342"/>
                  <a:gd name="connsiteX10" fmla="*/ 1320020 w 1603532"/>
                  <a:gd name="connsiteY10" fmla="*/ 478971 h 2253342"/>
                  <a:gd name="connsiteX11" fmla="*/ 1309135 w 1603532"/>
                  <a:gd name="connsiteY11" fmla="*/ 446314 h 2253342"/>
                  <a:gd name="connsiteX12" fmla="*/ 1254706 w 1603532"/>
                  <a:gd name="connsiteY12" fmla="*/ 391885 h 2253342"/>
                  <a:gd name="connsiteX13" fmla="*/ 1200277 w 1603532"/>
                  <a:gd name="connsiteY13" fmla="*/ 337457 h 2253342"/>
                  <a:gd name="connsiteX14" fmla="*/ 1178506 w 1603532"/>
                  <a:gd name="connsiteY14" fmla="*/ 315685 h 2253342"/>
                  <a:gd name="connsiteX15" fmla="*/ 1113192 w 1603532"/>
                  <a:gd name="connsiteY15" fmla="*/ 293914 h 2253342"/>
                  <a:gd name="connsiteX16" fmla="*/ 1080535 w 1603532"/>
                  <a:gd name="connsiteY16" fmla="*/ 283028 h 2253342"/>
                  <a:gd name="connsiteX17" fmla="*/ 1004335 w 1603532"/>
                  <a:gd name="connsiteY17" fmla="*/ 261257 h 2253342"/>
                  <a:gd name="connsiteX18" fmla="*/ 949906 w 1603532"/>
                  <a:gd name="connsiteY18" fmla="*/ 217714 h 2253342"/>
                  <a:gd name="connsiteX19" fmla="*/ 895477 w 1603532"/>
                  <a:gd name="connsiteY19" fmla="*/ 174171 h 2253342"/>
                  <a:gd name="connsiteX20" fmla="*/ 862820 w 1603532"/>
                  <a:gd name="connsiteY20" fmla="*/ 163285 h 2253342"/>
                  <a:gd name="connsiteX21" fmla="*/ 830163 w 1603532"/>
                  <a:gd name="connsiteY21" fmla="*/ 141514 h 2253342"/>
                  <a:gd name="connsiteX22" fmla="*/ 797506 w 1603532"/>
                  <a:gd name="connsiteY22" fmla="*/ 130628 h 2253342"/>
                  <a:gd name="connsiteX23" fmla="*/ 699535 w 1603532"/>
                  <a:gd name="connsiteY23" fmla="*/ 76200 h 2253342"/>
                  <a:gd name="connsiteX24" fmla="*/ 645106 w 1603532"/>
                  <a:gd name="connsiteY24" fmla="*/ 32657 h 2253342"/>
                  <a:gd name="connsiteX25" fmla="*/ 503592 w 1603532"/>
                  <a:gd name="connsiteY25" fmla="*/ 0 h 2253342"/>
                  <a:gd name="connsiteX26" fmla="*/ 351192 w 1603532"/>
                  <a:gd name="connsiteY26" fmla="*/ 21771 h 2253342"/>
                  <a:gd name="connsiteX27" fmla="*/ 329420 w 1603532"/>
                  <a:gd name="connsiteY27" fmla="*/ 43542 h 2253342"/>
                  <a:gd name="connsiteX28" fmla="*/ 296763 w 1603532"/>
                  <a:gd name="connsiteY28" fmla="*/ 97971 h 2253342"/>
                  <a:gd name="connsiteX29" fmla="*/ 285877 w 1603532"/>
                  <a:gd name="connsiteY29" fmla="*/ 130628 h 2253342"/>
                  <a:gd name="connsiteX30" fmla="*/ 264106 w 1603532"/>
                  <a:gd name="connsiteY30" fmla="*/ 163285 h 2253342"/>
                  <a:gd name="connsiteX31" fmla="*/ 253220 w 1603532"/>
                  <a:gd name="connsiteY31" fmla="*/ 217714 h 2253342"/>
                  <a:gd name="connsiteX32" fmla="*/ 242335 w 1603532"/>
                  <a:gd name="connsiteY32" fmla="*/ 250371 h 2253342"/>
                  <a:gd name="connsiteX33" fmla="*/ 231449 w 1603532"/>
                  <a:gd name="connsiteY33" fmla="*/ 293914 h 2253342"/>
                  <a:gd name="connsiteX34" fmla="*/ 198792 w 1603532"/>
                  <a:gd name="connsiteY34" fmla="*/ 348342 h 2253342"/>
                  <a:gd name="connsiteX35" fmla="*/ 198792 w 1603532"/>
                  <a:gd name="connsiteY35" fmla="*/ 348342 h 2253342"/>
                  <a:gd name="connsiteX36" fmla="*/ 111706 w 1603532"/>
                  <a:gd name="connsiteY36" fmla="*/ 457200 h 2253342"/>
                  <a:gd name="connsiteX37" fmla="*/ 100820 w 1603532"/>
                  <a:gd name="connsiteY37" fmla="*/ 489857 h 2253342"/>
                  <a:gd name="connsiteX38" fmla="*/ 68163 w 1603532"/>
                  <a:gd name="connsiteY38" fmla="*/ 511628 h 2253342"/>
                  <a:gd name="connsiteX39" fmla="*/ 46392 w 1603532"/>
                  <a:gd name="connsiteY39" fmla="*/ 533400 h 2253342"/>
                  <a:gd name="connsiteX40" fmla="*/ 32438 w 1603532"/>
                  <a:gd name="connsiteY40" fmla="*/ 700523 h 2253342"/>
                  <a:gd name="connsiteX41" fmla="*/ 13131 w 1603532"/>
                  <a:gd name="connsiteY41" fmla="*/ 803154 h 2253342"/>
                  <a:gd name="connsiteX42" fmla="*/ 1532 w 1603532"/>
                  <a:gd name="connsiteY42" fmla="*/ 877906 h 2253342"/>
                  <a:gd name="connsiteX43" fmla="*/ 12417 w 1603532"/>
                  <a:gd name="connsiteY43" fmla="*/ 1023257 h 2253342"/>
                  <a:gd name="connsiteX44" fmla="*/ 5107 w 1603532"/>
                  <a:gd name="connsiteY44" fmla="*/ 1141777 h 2253342"/>
                  <a:gd name="connsiteX45" fmla="*/ 2849 w 1603532"/>
                  <a:gd name="connsiteY45" fmla="*/ 1251857 h 2253342"/>
                  <a:gd name="connsiteX46" fmla="*/ 46392 w 1603532"/>
                  <a:gd name="connsiteY46" fmla="*/ 1306285 h 2253342"/>
                  <a:gd name="connsiteX47" fmla="*/ 57277 w 1603532"/>
                  <a:gd name="connsiteY47" fmla="*/ 1338942 h 2253342"/>
                  <a:gd name="connsiteX48" fmla="*/ 35506 w 1603532"/>
                  <a:gd name="connsiteY48" fmla="*/ 1534885 h 2253342"/>
                  <a:gd name="connsiteX49" fmla="*/ 24620 w 1603532"/>
                  <a:gd name="connsiteY49" fmla="*/ 1567542 h 2253342"/>
                  <a:gd name="connsiteX50" fmla="*/ 35506 w 1603532"/>
                  <a:gd name="connsiteY50" fmla="*/ 1709057 h 2253342"/>
                  <a:gd name="connsiteX51" fmla="*/ 57277 w 1603532"/>
                  <a:gd name="connsiteY51" fmla="*/ 1741714 h 2253342"/>
                  <a:gd name="connsiteX52" fmla="*/ 100820 w 1603532"/>
                  <a:gd name="connsiteY52" fmla="*/ 1785257 h 2253342"/>
                  <a:gd name="connsiteX53" fmla="*/ 122592 w 1603532"/>
                  <a:gd name="connsiteY53" fmla="*/ 1807028 h 2253342"/>
                  <a:gd name="connsiteX54" fmla="*/ 144363 w 1603532"/>
                  <a:gd name="connsiteY54" fmla="*/ 1828800 h 2253342"/>
                  <a:gd name="connsiteX55" fmla="*/ 177020 w 1603532"/>
                  <a:gd name="connsiteY55" fmla="*/ 1850571 h 2253342"/>
                  <a:gd name="connsiteX56" fmla="*/ 220563 w 1603532"/>
                  <a:gd name="connsiteY56" fmla="*/ 1905000 h 2253342"/>
                  <a:gd name="connsiteX57" fmla="*/ 242335 w 1603532"/>
                  <a:gd name="connsiteY57" fmla="*/ 1937657 h 2253342"/>
                  <a:gd name="connsiteX58" fmla="*/ 318535 w 1603532"/>
                  <a:gd name="connsiteY58" fmla="*/ 2002971 h 2253342"/>
                  <a:gd name="connsiteX59" fmla="*/ 405620 w 1603532"/>
                  <a:gd name="connsiteY59" fmla="*/ 2079171 h 2253342"/>
                  <a:gd name="connsiteX60" fmla="*/ 427392 w 1603532"/>
                  <a:gd name="connsiteY60" fmla="*/ 2100942 h 2253342"/>
                  <a:gd name="connsiteX61" fmla="*/ 492706 w 1603532"/>
                  <a:gd name="connsiteY61" fmla="*/ 2122714 h 2253342"/>
                  <a:gd name="connsiteX62" fmla="*/ 525363 w 1603532"/>
                  <a:gd name="connsiteY62" fmla="*/ 2133600 h 2253342"/>
                  <a:gd name="connsiteX63" fmla="*/ 601563 w 1603532"/>
                  <a:gd name="connsiteY63" fmla="*/ 2177142 h 2253342"/>
                  <a:gd name="connsiteX64" fmla="*/ 699535 w 1603532"/>
                  <a:gd name="connsiteY64" fmla="*/ 2198914 h 2253342"/>
                  <a:gd name="connsiteX65" fmla="*/ 786620 w 1603532"/>
                  <a:gd name="connsiteY65" fmla="*/ 2220685 h 2253342"/>
                  <a:gd name="connsiteX66" fmla="*/ 851935 w 1603532"/>
                  <a:gd name="connsiteY66" fmla="*/ 2242457 h 2253342"/>
                  <a:gd name="connsiteX67" fmla="*/ 884592 w 1603532"/>
                  <a:gd name="connsiteY67" fmla="*/ 2253342 h 2253342"/>
                  <a:gd name="connsiteX68" fmla="*/ 1026106 w 1603532"/>
                  <a:gd name="connsiteY68" fmla="*/ 2242457 h 2253342"/>
                  <a:gd name="connsiteX69" fmla="*/ 1091420 w 1603532"/>
                  <a:gd name="connsiteY69" fmla="*/ 2177142 h 2253342"/>
                  <a:gd name="connsiteX70" fmla="*/ 1145849 w 1603532"/>
                  <a:gd name="connsiteY70" fmla="*/ 2122714 h 2253342"/>
                  <a:gd name="connsiteX71" fmla="*/ 1167620 w 1603532"/>
                  <a:gd name="connsiteY71" fmla="*/ 2090057 h 2253342"/>
                  <a:gd name="connsiteX72" fmla="*/ 1222049 w 1603532"/>
                  <a:gd name="connsiteY72" fmla="*/ 2035628 h 2253342"/>
                  <a:gd name="connsiteX73" fmla="*/ 1287363 w 1603532"/>
                  <a:gd name="connsiteY73" fmla="*/ 1970314 h 2253342"/>
                  <a:gd name="connsiteX74" fmla="*/ 1330906 w 1603532"/>
                  <a:gd name="connsiteY74" fmla="*/ 1905000 h 2253342"/>
                  <a:gd name="connsiteX75" fmla="*/ 1374449 w 1603532"/>
                  <a:gd name="connsiteY75" fmla="*/ 1839685 h 2253342"/>
                  <a:gd name="connsiteX76" fmla="*/ 1396220 w 1603532"/>
                  <a:gd name="connsiteY76" fmla="*/ 1807028 h 2253342"/>
                  <a:gd name="connsiteX77" fmla="*/ 1472420 w 1603532"/>
                  <a:gd name="connsiteY77" fmla="*/ 1730828 h 2253342"/>
                  <a:gd name="connsiteX78" fmla="*/ 1494192 w 1603532"/>
                  <a:gd name="connsiteY78" fmla="*/ 1709057 h 2253342"/>
                  <a:gd name="connsiteX79" fmla="*/ 1515963 w 1603532"/>
                  <a:gd name="connsiteY79" fmla="*/ 1676400 h 2253342"/>
                  <a:gd name="connsiteX80" fmla="*/ 1537735 w 1603532"/>
                  <a:gd name="connsiteY80" fmla="*/ 1654628 h 2253342"/>
                  <a:gd name="connsiteX81" fmla="*/ 1497759 w 1603532"/>
                  <a:gd name="connsiteY81" fmla="*/ 1571066 h 2253342"/>
                  <a:gd name="connsiteX82" fmla="*/ 1603526 w 1603532"/>
                  <a:gd name="connsiteY82" fmla="*/ 1369769 h 2253342"/>
                  <a:gd name="connsiteX0" fmla="*/ 1596230 w 1603532"/>
                  <a:gd name="connsiteY0" fmla="*/ 1183019 h 2253342"/>
                  <a:gd name="connsiteX1" fmla="*/ 1603049 w 1603532"/>
                  <a:gd name="connsiteY1" fmla="*/ 957942 h 2253342"/>
                  <a:gd name="connsiteX2" fmla="*/ 1581277 w 1603532"/>
                  <a:gd name="connsiteY2" fmla="*/ 936171 h 2253342"/>
                  <a:gd name="connsiteX3" fmla="*/ 1548620 w 1603532"/>
                  <a:gd name="connsiteY3" fmla="*/ 881742 h 2253342"/>
                  <a:gd name="connsiteX4" fmla="*/ 1483306 w 1603532"/>
                  <a:gd name="connsiteY4" fmla="*/ 783771 h 2253342"/>
                  <a:gd name="connsiteX5" fmla="*/ 1461535 w 1603532"/>
                  <a:gd name="connsiteY5" fmla="*/ 751114 h 2253342"/>
                  <a:gd name="connsiteX6" fmla="*/ 1451394 w 1603532"/>
                  <a:gd name="connsiteY6" fmla="*/ 696685 h 2253342"/>
                  <a:gd name="connsiteX7" fmla="*/ 1440757 w 1603532"/>
                  <a:gd name="connsiteY7" fmla="*/ 653142 h 2253342"/>
                  <a:gd name="connsiteX8" fmla="*/ 1424305 w 1603532"/>
                  <a:gd name="connsiteY8" fmla="*/ 620485 h 2253342"/>
                  <a:gd name="connsiteX9" fmla="*/ 1341792 w 1603532"/>
                  <a:gd name="connsiteY9" fmla="*/ 544285 h 2253342"/>
                  <a:gd name="connsiteX10" fmla="*/ 1320020 w 1603532"/>
                  <a:gd name="connsiteY10" fmla="*/ 478971 h 2253342"/>
                  <a:gd name="connsiteX11" fmla="*/ 1309135 w 1603532"/>
                  <a:gd name="connsiteY11" fmla="*/ 446314 h 2253342"/>
                  <a:gd name="connsiteX12" fmla="*/ 1254706 w 1603532"/>
                  <a:gd name="connsiteY12" fmla="*/ 391885 h 2253342"/>
                  <a:gd name="connsiteX13" fmla="*/ 1200277 w 1603532"/>
                  <a:gd name="connsiteY13" fmla="*/ 337457 h 2253342"/>
                  <a:gd name="connsiteX14" fmla="*/ 1178506 w 1603532"/>
                  <a:gd name="connsiteY14" fmla="*/ 315685 h 2253342"/>
                  <a:gd name="connsiteX15" fmla="*/ 1113192 w 1603532"/>
                  <a:gd name="connsiteY15" fmla="*/ 293914 h 2253342"/>
                  <a:gd name="connsiteX16" fmla="*/ 1080535 w 1603532"/>
                  <a:gd name="connsiteY16" fmla="*/ 283028 h 2253342"/>
                  <a:gd name="connsiteX17" fmla="*/ 1004335 w 1603532"/>
                  <a:gd name="connsiteY17" fmla="*/ 261257 h 2253342"/>
                  <a:gd name="connsiteX18" fmla="*/ 949906 w 1603532"/>
                  <a:gd name="connsiteY18" fmla="*/ 217714 h 2253342"/>
                  <a:gd name="connsiteX19" fmla="*/ 895477 w 1603532"/>
                  <a:gd name="connsiteY19" fmla="*/ 174171 h 2253342"/>
                  <a:gd name="connsiteX20" fmla="*/ 862820 w 1603532"/>
                  <a:gd name="connsiteY20" fmla="*/ 163285 h 2253342"/>
                  <a:gd name="connsiteX21" fmla="*/ 830163 w 1603532"/>
                  <a:gd name="connsiteY21" fmla="*/ 141514 h 2253342"/>
                  <a:gd name="connsiteX22" fmla="*/ 797506 w 1603532"/>
                  <a:gd name="connsiteY22" fmla="*/ 130628 h 2253342"/>
                  <a:gd name="connsiteX23" fmla="*/ 699535 w 1603532"/>
                  <a:gd name="connsiteY23" fmla="*/ 76200 h 2253342"/>
                  <a:gd name="connsiteX24" fmla="*/ 645106 w 1603532"/>
                  <a:gd name="connsiteY24" fmla="*/ 32657 h 2253342"/>
                  <a:gd name="connsiteX25" fmla="*/ 503592 w 1603532"/>
                  <a:gd name="connsiteY25" fmla="*/ 0 h 2253342"/>
                  <a:gd name="connsiteX26" fmla="*/ 351192 w 1603532"/>
                  <a:gd name="connsiteY26" fmla="*/ 21771 h 2253342"/>
                  <a:gd name="connsiteX27" fmla="*/ 329420 w 1603532"/>
                  <a:gd name="connsiteY27" fmla="*/ 43542 h 2253342"/>
                  <a:gd name="connsiteX28" fmla="*/ 296763 w 1603532"/>
                  <a:gd name="connsiteY28" fmla="*/ 97971 h 2253342"/>
                  <a:gd name="connsiteX29" fmla="*/ 285877 w 1603532"/>
                  <a:gd name="connsiteY29" fmla="*/ 130628 h 2253342"/>
                  <a:gd name="connsiteX30" fmla="*/ 264106 w 1603532"/>
                  <a:gd name="connsiteY30" fmla="*/ 163285 h 2253342"/>
                  <a:gd name="connsiteX31" fmla="*/ 253220 w 1603532"/>
                  <a:gd name="connsiteY31" fmla="*/ 217714 h 2253342"/>
                  <a:gd name="connsiteX32" fmla="*/ 242335 w 1603532"/>
                  <a:gd name="connsiteY32" fmla="*/ 250371 h 2253342"/>
                  <a:gd name="connsiteX33" fmla="*/ 231449 w 1603532"/>
                  <a:gd name="connsiteY33" fmla="*/ 293914 h 2253342"/>
                  <a:gd name="connsiteX34" fmla="*/ 198792 w 1603532"/>
                  <a:gd name="connsiteY34" fmla="*/ 348342 h 2253342"/>
                  <a:gd name="connsiteX35" fmla="*/ 198792 w 1603532"/>
                  <a:gd name="connsiteY35" fmla="*/ 348342 h 2253342"/>
                  <a:gd name="connsiteX36" fmla="*/ 111706 w 1603532"/>
                  <a:gd name="connsiteY36" fmla="*/ 457200 h 2253342"/>
                  <a:gd name="connsiteX37" fmla="*/ 100820 w 1603532"/>
                  <a:gd name="connsiteY37" fmla="*/ 489857 h 2253342"/>
                  <a:gd name="connsiteX38" fmla="*/ 68163 w 1603532"/>
                  <a:gd name="connsiteY38" fmla="*/ 511628 h 2253342"/>
                  <a:gd name="connsiteX39" fmla="*/ 46392 w 1603532"/>
                  <a:gd name="connsiteY39" fmla="*/ 533400 h 2253342"/>
                  <a:gd name="connsiteX40" fmla="*/ 32438 w 1603532"/>
                  <a:gd name="connsiteY40" fmla="*/ 700523 h 2253342"/>
                  <a:gd name="connsiteX41" fmla="*/ 13131 w 1603532"/>
                  <a:gd name="connsiteY41" fmla="*/ 803154 h 2253342"/>
                  <a:gd name="connsiteX42" fmla="*/ 1532 w 1603532"/>
                  <a:gd name="connsiteY42" fmla="*/ 877906 h 2253342"/>
                  <a:gd name="connsiteX43" fmla="*/ 12417 w 1603532"/>
                  <a:gd name="connsiteY43" fmla="*/ 1023257 h 2253342"/>
                  <a:gd name="connsiteX44" fmla="*/ 5107 w 1603532"/>
                  <a:gd name="connsiteY44" fmla="*/ 1141777 h 2253342"/>
                  <a:gd name="connsiteX45" fmla="*/ 2849 w 1603532"/>
                  <a:gd name="connsiteY45" fmla="*/ 1251857 h 2253342"/>
                  <a:gd name="connsiteX46" fmla="*/ 46392 w 1603532"/>
                  <a:gd name="connsiteY46" fmla="*/ 1306285 h 2253342"/>
                  <a:gd name="connsiteX47" fmla="*/ 57277 w 1603532"/>
                  <a:gd name="connsiteY47" fmla="*/ 1338942 h 2253342"/>
                  <a:gd name="connsiteX48" fmla="*/ 35506 w 1603532"/>
                  <a:gd name="connsiteY48" fmla="*/ 1534885 h 2253342"/>
                  <a:gd name="connsiteX49" fmla="*/ 24620 w 1603532"/>
                  <a:gd name="connsiteY49" fmla="*/ 1567542 h 2253342"/>
                  <a:gd name="connsiteX50" fmla="*/ 35506 w 1603532"/>
                  <a:gd name="connsiteY50" fmla="*/ 1709057 h 2253342"/>
                  <a:gd name="connsiteX51" fmla="*/ 57277 w 1603532"/>
                  <a:gd name="connsiteY51" fmla="*/ 1741714 h 2253342"/>
                  <a:gd name="connsiteX52" fmla="*/ 100820 w 1603532"/>
                  <a:gd name="connsiteY52" fmla="*/ 1785257 h 2253342"/>
                  <a:gd name="connsiteX53" fmla="*/ 122592 w 1603532"/>
                  <a:gd name="connsiteY53" fmla="*/ 1807028 h 2253342"/>
                  <a:gd name="connsiteX54" fmla="*/ 144363 w 1603532"/>
                  <a:gd name="connsiteY54" fmla="*/ 1828800 h 2253342"/>
                  <a:gd name="connsiteX55" fmla="*/ 177020 w 1603532"/>
                  <a:gd name="connsiteY55" fmla="*/ 1850571 h 2253342"/>
                  <a:gd name="connsiteX56" fmla="*/ 220563 w 1603532"/>
                  <a:gd name="connsiteY56" fmla="*/ 1905000 h 2253342"/>
                  <a:gd name="connsiteX57" fmla="*/ 242335 w 1603532"/>
                  <a:gd name="connsiteY57" fmla="*/ 1937657 h 2253342"/>
                  <a:gd name="connsiteX58" fmla="*/ 318535 w 1603532"/>
                  <a:gd name="connsiteY58" fmla="*/ 2002971 h 2253342"/>
                  <a:gd name="connsiteX59" fmla="*/ 405620 w 1603532"/>
                  <a:gd name="connsiteY59" fmla="*/ 2079171 h 2253342"/>
                  <a:gd name="connsiteX60" fmla="*/ 427392 w 1603532"/>
                  <a:gd name="connsiteY60" fmla="*/ 2100942 h 2253342"/>
                  <a:gd name="connsiteX61" fmla="*/ 492706 w 1603532"/>
                  <a:gd name="connsiteY61" fmla="*/ 2122714 h 2253342"/>
                  <a:gd name="connsiteX62" fmla="*/ 525363 w 1603532"/>
                  <a:gd name="connsiteY62" fmla="*/ 2133600 h 2253342"/>
                  <a:gd name="connsiteX63" fmla="*/ 601563 w 1603532"/>
                  <a:gd name="connsiteY63" fmla="*/ 2177142 h 2253342"/>
                  <a:gd name="connsiteX64" fmla="*/ 699535 w 1603532"/>
                  <a:gd name="connsiteY64" fmla="*/ 2198914 h 2253342"/>
                  <a:gd name="connsiteX65" fmla="*/ 786620 w 1603532"/>
                  <a:gd name="connsiteY65" fmla="*/ 2220685 h 2253342"/>
                  <a:gd name="connsiteX66" fmla="*/ 851935 w 1603532"/>
                  <a:gd name="connsiteY66" fmla="*/ 2242457 h 2253342"/>
                  <a:gd name="connsiteX67" fmla="*/ 884592 w 1603532"/>
                  <a:gd name="connsiteY67" fmla="*/ 2253342 h 2253342"/>
                  <a:gd name="connsiteX68" fmla="*/ 1026106 w 1603532"/>
                  <a:gd name="connsiteY68" fmla="*/ 2242457 h 2253342"/>
                  <a:gd name="connsiteX69" fmla="*/ 1091420 w 1603532"/>
                  <a:gd name="connsiteY69" fmla="*/ 2177142 h 2253342"/>
                  <a:gd name="connsiteX70" fmla="*/ 1145849 w 1603532"/>
                  <a:gd name="connsiteY70" fmla="*/ 2122714 h 2253342"/>
                  <a:gd name="connsiteX71" fmla="*/ 1167620 w 1603532"/>
                  <a:gd name="connsiteY71" fmla="*/ 2090057 h 2253342"/>
                  <a:gd name="connsiteX72" fmla="*/ 1222049 w 1603532"/>
                  <a:gd name="connsiteY72" fmla="*/ 2035628 h 2253342"/>
                  <a:gd name="connsiteX73" fmla="*/ 1287363 w 1603532"/>
                  <a:gd name="connsiteY73" fmla="*/ 1970314 h 2253342"/>
                  <a:gd name="connsiteX74" fmla="*/ 1330906 w 1603532"/>
                  <a:gd name="connsiteY74" fmla="*/ 1905000 h 2253342"/>
                  <a:gd name="connsiteX75" fmla="*/ 1374449 w 1603532"/>
                  <a:gd name="connsiteY75" fmla="*/ 1839685 h 2253342"/>
                  <a:gd name="connsiteX76" fmla="*/ 1396220 w 1603532"/>
                  <a:gd name="connsiteY76" fmla="*/ 1807028 h 2253342"/>
                  <a:gd name="connsiteX77" fmla="*/ 1472420 w 1603532"/>
                  <a:gd name="connsiteY77" fmla="*/ 1730828 h 2253342"/>
                  <a:gd name="connsiteX78" fmla="*/ 1494192 w 1603532"/>
                  <a:gd name="connsiteY78" fmla="*/ 1709057 h 2253342"/>
                  <a:gd name="connsiteX79" fmla="*/ 1515963 w 1603532"/>
                  <a:gd name="connsiteY79" fmla="*/ 1676400 h 2253342"/>
                  <a:gd name="connsiteX80" fmla="*/ 1537735 w 1603532"/>
                  <a:gd name="connsiteY80" fmla="*/ 1654628 h 2253342"/>
                  <a:gd name="connsiteX81" fmla="*/ 1503327 w 1603532"/>
                  <a:gd name="connsiteY81" fmla="*/ 1475369 h 2253342"/>
                  <a:gd name="connsiteX82" fmla="*/ 1603526 w 1603532"/>
                  <a:gd name="connsiteY82" fmla="*/ 1369769 h 2253342"/>
                  <a:gd name="connsiteX0" fmla="*/ 1596230 w 1603532"/>
                  <a:gd name="connsiteY0" fmla="*/ 1183019 h 2253342"/>
                  <a:gd name="connsiteX1" fmla="*/ 1603049 w 1603532"/>
                  <a:gd name="connsiteY1" fmla="*/ 957942 h 2253342"/>
                  <a:gd name="connsiteX2" fmla="*/ 1581277 w 1603532"/>
                  <a:gd name="connsiteY2" fmla="*/ 936171 h 2253342"/>
                  <a:gd name="connsiteX3" fmla="*/ 1548620 w 1603532"/>
                  <a:gd name="connsiteY3" fmla="*/ 881742 h 2253342"/>
                  <a:gd name="connsiteX4" fmla="*/ 1483306 w 1603532"/>
                  <a:gd name="connsiteY4" fmla="*/ 783771 h 2253342"/>
                  <a:gd name="connsiteX5" fmla="*/ 1461535 w 1603532"/>
                  <a:gd name="connsiteY5" fmla="*/ 751114 h 2253342"/>
                  <a:gd name="connsiteX6" fmla="*/ 1451394 w 1603532"/>
                  <a:gd name="connsiteY6" fmla="*/ 696685 h 2253342"/>
                  <a:gd name="connsiteX7" fmla="*/ 1440757 w 1603532"/>
                  <a:gd name="connsiteY7" fmla="*/ 653142 h 2253342"/>
                  <a:gd name="connsiteX8" fmla="*/ 1424305 w 1603532"/>
                  <a:gd name="connsiteY8" fmla="*/ 620485 h 2253342"/>
                  <a:gd name="connsiteX9" fmla="*/ 1341792 w 1603532"/>
                  <a:gd name="connsiteY9" fmla="*/ 544285 h 2253342"/>
                  <a:gd name="connsiteX10" fmla="*/ 1320020 w 1603532"/>
                  <a:gd name="connsiteY10" fmla="*/ 478971 h 2253342"/>
                  <a:gd name="connsiteX11" fmla="*/ 1309135 w 1603532"/>
                  <a:gd name="connsiteY11" fmla="*/ 446314 h 2253342"/>
                  <a:gd name="connsiteX12" fmla="*/ 1254706 w 1603532"/>
                  <a:gd name="connsiteY12" fmla="*/ 391885 h 2253342"/>
                  <a:gd name="connsiteX13" fmla="*/ 1200277 w 1603532"/>
                  <a:gd name="connsiteY13" fmla="*/ 337457 h 2253342"/>
                  <a:gd name="connsiteX14" fmla="*/ 1178506 w 1603532"/>
                  <a:gd name="connsiteY14" fmla="*/ 315685 h 2253342"/>
                  <a:gd name="connsiteX15" fmla="*/ 1113192 w 1603532"/>
                  <a:gd name="connsiteY15" fmla="*/ 293914 h 2253342"/>
                  <a:gd name="connsiteX16" fmla="*/ 1080535 w 1603532"/>
                  <a:gd name="connsiteY16" fmla="*/ 283028 h 2253342"/>
                  <a:gd name="connsiteX17" fmla="*/ 1004335 w 1603532"/>
                  <a:gd name="connsiteY17" fmla="*/ 261257 h 2253342"/>
                  <a:gd name="connsiteX18" fmla="*/ 949906 w 1603532"/>
                  <a:gd name="connsiteY18" fmla="*/ 217714 h 2253342"/>
                  <a:gd name="connsiteX19" fmla="*/ 895477 w 1603532"/>
                  <a:gd name="connsiteY19" fmla="*/ 174171 h 2253342"/>
                  <a:gd name="connsiteX20" fmla="*/ 862820 w 1603532"/>
                  <a:gd name="connsiteY20" fmla="*/ 163285 h 2253342"/>
                  <a:gd name="connsiteX21" fmla="*/ 830163 w 1603532"/>
                  <a:gd name="connsiteY21" fmla="*/ 141514 h 2253342"/>
                  <a:gd name="connsiteX22" fmla="*/ 797506 w 1603532"/>
                  <a:gd name="connsiteY22" fmla="*/ 130628 h 2253342"/>
                  <a:gd name="connsiteX23" fmla="*/ 699535 w 1603532"/>
                  <a:gd name="connsiteY23" fmla="*/ 76200 h 2253342"/>
                  <a:gd name="connsiteX24" fmla="*/ 645106 w 1603532"/>
                  <a:gd name="connsiteY24" fmla="*/ 32657 h 2253342"/>
                  <a:gd name="connsiteX25" fmla="*/ 503592 w 1603532"/>
                  <a:gd name="connsiteY25" fmla="*/ 0 h 2253342"/>
                  <a:gd name="connsiteX26" fmla="*/ 351192 w 1603532"/>
                  <a:gd name="connsiteY26" fmla="*/ 21771 h 2253342"/>
                  <a:gd name="connsiteX27" fmla="*/ 329420 w 1603532"/>
                  <a:gd name="connsiteY27" fmla="*/ 43542 h 2253342"/>
                  <a:gd name="connsiteX28" fmla="*/ 296763 w 1603532"/>
                  <a:gd name="connsiteY28" fmla="*/ 97971 h 2253342"/>
                  <a:gd name="connsiteX29" fmla="*/ 285877 w 1603532"/>
                  <a:gd name="connsiteY29" fmla="*/ 130628 h 2253342"/>
                  <a:gd name="connsiteX30" fmla="*/ 264106 w 1603532"/>
                  <a:gd name="connsiteY30" fmla="*/ 163285 h 2253342"/>
                  <a:gd name="connsiteX31" fmla="*/ 253220 w 1603532"/>
                  <a:gd name="connsiteY31" fmla="*/ 217714 h 2253342"/>
                  <a:gd name="connsiteX32" fmla="*/ 242335 w 1603532"/>
                  <a:gd name="connsiteY32" fmla="*/ 250371 h 2253342"/>
                  <a:gd name="connsiteX33" fmla="*/ 231449 w 1603532"/>
                  <a:gd name="connsiteY33" fmla="*/ 293914 h 2253342"/>
                  <a:gd name="connsiteX34" fmla="*/ 198792 w 1603532"/>
                  <a:gd name="connsiteY34" fmla="*/ 348342 h 2253342"/>
                  <a:gd name="connsiteX35" fmla="*/ 198792 w 1603532"/>
                  <a:gd name="connsiteY35" fmla="*/ 348342 h 2253342"/>
                  <a:gd name="connsiteX36" fmla="*/ 111706 w 1603532"/>
                  <a:gd name="connsiteY36" fmla="*/ 457200 h 2253342"/>
                  <a:gd name="connsiteX37" fmla="*/ 100820 w 1603532"/>
                  <a:gd name="connsiteY37" fmla="*/ 489857 h 2253342"/>
                  <a:gd name="connsiteX38" fmla="*/ 68163 w 1603532"/>
                  <a:gd name="connsiteY38" fmla="*/ 511628 h 2253342"/>
                  <a:gd name="connsiteX39" fmla="*/ 46392 w 1603532"/>
                  <a:gd name="connsiteY39" fmla="*/ 533400 h 2253342"/>
                  <a:gd name="connsiteX40" fmla="*/ 32438 w 1603532"/>
                  <a:gd name="connsiteY40" fmla="*/ 700523 h 2253342"/>
                  <a:gd name="connsiteX41" fmla="*/ 13131 w 1603532"/>
                  <a:gd name="connsiteY41" fmla="*/ 803154 h 2253342"/>
                  <a:gd name="connsiteX42" fmla="*/ 1532 w 1603532"/>
                  <a:gd name="connsiteY42" fmla="*/ 877906 h 2253342"/>
                  <a:gd name="connsiteX43" fmla="*/ 12417 w 1603532"/>
                  <a:gd name="connsiteY43" fmla="*/ 1023257 h 2253342"/>
                  <a:gd name="connsiteX44" fmla="*/ 5107 w 1603532"/>
                  <a:gd name="connsiteY44" fmla="*/ 1141777 h 2253342"/>
                  <a:gd name="connsiteX45" fmla="*/ 2849 w 1603532"/>
                  <a:gd name="connsiteY45" fmla="*/ 1251857 h 2253342"/>
                  <a:gd name="connsiteX46" fmla="*/ 46392 w 1603532"/>
                  <a:gd name="connsiteY46" fmla="*/ 1306285 h 2253342"/>
                  <a:gd name="connsiteX47" fmla="*/ 57277 w 1603532"/>
                  <a:gd name="connsiteY47" fmla="*/ 1338942 h 2253342"/>
                  <a:gd name="connsiteX48" fmla="*/ 35506 w 1603532"/>
                  <a:gd name="connsiteY48" fmla="*/ 1534885 h 2253342"/>
                  <a:gd name="connsiteX49" fmla="*/ 24620 w 1603532"/>
                  <a:gd name="connsiteY49" fmla="*/ 1567542 h 2253342"/>
                  <a:gd name="connsiteX50" fmla="*/ 35506 w 1603532"/>
                  <a:gd name="connsiteY50" fmla="*/ 1709057 h 2253342"/>
                  <a:gd name="connsiteX51" fmla="*/ 57277 w 1603532"/>
                  <a:gd name="connsiteY51" fmla="*/ 1741714 h 2253342"/>
                  <a:gd name="connsiteX52" fmla="*/ 100820 w 1603532"/>
                  <a:gd name="connsiteY52" fmla="*/ 1785257 h 2253342"/>
                  <a:gd name="connsiteX53" fmla="*/ 122592 w 1603532"/>
                  <a:gd name="connsiteY53" fmla="*/ 1807028 h 2253342"/>
                  <a:gd name="connsiteX54" fmla="*/ 144363 w 1603532"/>
                  <a:gd name="connsiteY54" fmla="*/ 1828800 h 2253342"/>
                  <a:gd name="connsiteX55" fmla="*/ 177020 w 1603532"/>
                  <a:gd name="connsiteY55" fmla="*/ 1850571 h 2253342"/>
                  <a:gd name="connsiteX56" fmla="*/ 220563 w 1603532"/>
                  <a:gd name="connsiteY56" fmla="*/ 1905000 h 2253342"/>
                  <a:gd name="connsiteX57" fmla="*/ 242335 w 1603532"/>
                  <a:gd name="connsiteY57" fmla="*/ 1937657 h 2253342"/>
                  <a:gd name="connsiteX58" fmla="*/ 318535 w 1603532"/>
                  <a:gd name="connsiteY58" fmla="*/ 2002971 h 2253342"/>
                  <a:gd name="connsiteX59" fmla="*/ 405620 w 1603532"/>
                  <a:gd name="connsiteY59" fmla="*/ 2079171 h 2253342"/>
                  <a:gd name="connsiteX60" fmla="*/ 427392 w 1603532"/>
                  <a:gd name="connsiteY60" fmla="*/ 2100942 h 2253342"/>
                  <a:gd name="connsiteX61" fmla="*/ 492706 w 1603532"/>
                  <a:gd name="connsiteY61" fmla="*/ 2122714 h 2253342"/>
                  <a:gd name="connsiteX62" fmla="*/ 525363 w 1603532"/>
                  <a:gd name="connsiteY62" fmla="*/ 2133600 h 2253342"/>
                  <a:gd name="connsiteX63" fmla="*/ 601563 w 1603532"/>
                  <a:gd name="connsiteY63" fmla="*/ 2177142 h 2253342"/>
                  <a:gd name="connsiteX64" fmla="*/ 699535 w 1603532"/>
                  <a:gd name="connsiteY64" fmla="*/ 2198914 h 2253342"/>
                  <a:gd name="connsiteX65" fmla="*/ 786620 w 1603532"/>
                  <a:gd name="connsiteY65" fmla="*/ 2220685 h 2253342"/>
                  <a:gd name="connsiteX66" fmla="*/ 851935 w 1603532"/>
                  <a:gd name="connsiteY66" fmla="*/ 2242457 h 2253342"/>
                  <a:gd name="connsiteX67" fmla="*/ 884592 w 1603532"/>
                  <a:gd name="connsiteY67" fmla="*/ 2253342 h 2253342"/>
                  <a:gd name="connsiteX68" fmla="*/ 1026106 w 1603532"/>
                  <a:gd name="connsiteY68" fmla="*/ 2242457 h 2253342"/>
                  <a:gd name="connsiteX69" fmla="*/ 1091420 w 1603532"/>
                  <a:gd name="connsiteY69" fmla="*/ 2177142 h 2253342"/>
                  <a:gd name="connsiteX70" fmla="*/ 1145849 w 1603532"/>
                  <a:gd name="connsiteY70" fmla="*/ 2122714 h 2253342"/>
                  <a:gd name="connsiteX71" fmla="*/ 1167620 w 1603532"/>
                  <a:gd name="connsiteY71" fmla="*/ 2090057 h 2253342"/>
                  <a:gd name="connsiteX72" fmla="*/ 1222049 w 1603532"/>
                  <a:gd name="connsiteY72" fmla="*/ 2035628 h 2253342"/>
                  <a:gd name="connsiteX73" fmla="*/ 1287363 w 1603532"/>
                  <a:gd name="connsiteY73" fmla="*/ 1970314 h 2253342"/>
                  <a:gd name="connsiteX74" fmla="*/ 1330906 w 1603532"/>
                  <a:gd name="connsiteY74" fmla="*/ 1905000 h 2253342"/>
                  <a:gd name="connsiteX75" fmla="*/ 1374449 w 1603532"/>
                  <a:gd name="connsiteY75" fmla="*/ 1839685 h 2253342"/>
                  <a:gd name="connsiteX76" fmla="*/ 1396220 w 1603532"/>
                  <a:gd name="connsiteY76" fmla="*/ 1807028 h 2253342"/>
                  <a:gd name="connsiteX77" fmla="*/ 1472420 w 1603532"/>
                  <a:gd name="connsiteY77" fmla="*/ 1730828 h 2253342"/>
                  <a:gd name="connsiteX78" fmla="*/ 1494192 w 1603532"/>
                  <a:gd name="connsiteY78" fmla="*/ 1709057 h 2253342"/>
                  <a:gd name="connsiteX79" fmla="*/ 1515963 w 1603532"/>
                  <a:gd name="connsiteY79" fmla="*/ 1676400 h 2253342"/>
                  <a:gd name="connsiteX80" fmla="*/ 1503327 w 1603532"/>
                  <a:gd name="connsiteY80" fmla="*/ 1475369 h 2253342"/>
                  <a:gd name="connsiteX81" fmla="*/ 1603526 w 1603532"/>
                  <a:gd name="connsiteY81" fmla="*/ 1369769 h 2253342"/>
                  <a:gd name="connsiteX0" fmla="*/ 1596230 w 1603532"/>
                  <a:gd name="connsiteY0" fmla="*/ 1183019 h 2253342"/>
                  <a:gd name="connsiteX1" fmla="*/ 1603049 w 1603532"/>
                  <a:gd name="connsiteY1" fmla="*/ 957942 h 2253342"/>
                  <a:gd name="connsiteX2" fmla="*/ 1581277 w 1603532"/>
                  <a:gd name="connsiteY2" fmla="*/ 936171 h 2253342"/>
                  <a:gd name="connsiteX3" fmla="*/ 1548620 w 1603532"/>
                  <a:gd name="connsiteY3" fmla="*/ 881742 h 2253342"/>
                  <a:gd name="connsiteX4" fmla="*/ 1483306 w 1603532"/>
                  <a:gd name="connsiteY4" fmla="*/ 783771 h 2253342"/>
                  <a:gd name="connsiteX5" fmla="*/ 1461535 w 1603532"/>
                  <a:gd name="connsiteY5" fmla="*/ 751114 h 2253342"/>
                  <a:gd name="connsiteX6" fmla="*/ 1451394 w 1603532"/>
                  <a:gd name="connsiteY6" fmla="*/ 696685 h 2253342"/>
                  <a:gd name="connsiteX7" fmla="*/ 1440757 w 1603532"/>
                  <a:gd name="connsiteY7" fmla="*/ 653142 h 2253342"/>
                  <a:gd name="connsiteX8" fmla="*/ 1424305 w 1603532"/>
                  <a:gd name="connsiteY8" fmla="*/ 620485 h 2253342"/>
                  <a:gd name="connsiteX9" fmla="*/ 1341792 w 1603532"/>
                  <a:gd name="connsiteY9" fmla="*/ 544285 h 2253342"/>
                  <a:gd name="connsiteX10" fmla="*/ 1320020 w 1603532"/>
                  <a:gd name="connsiteY10" fmla="*/ 478971 h 2253342"/>
                  <a:gd name="connsiteX11" fmla="*/ 1309135 w 1603532"/>
                  <a:gd name="connsiteY11" fmla="*/ 446314 h 2253342"/>
                  <a:gd name="connsiteX12" fmla="*/ 1254706 w 1603532"/>
                  <a:gd name="connsiteY12" fmla="*/ 391885 h 2253342"/>
                  <a:gd name="connsiteX13" fmla="*/ 1200277 w 1603532"/>
                  <a:gd name="connsiteY13" fmla="*/ 337457 h 2253342"/>
                  <a:gd name="connsiteX14" fmla="*/ 1178506 w 1603532"/>
                  <a:gd name="connsiteY14" fmla="*/ 315685 h 2253342"/>
                  <a:gd name="connsiteX15" fmla="*/ 1113192 w 1603532"/>
                  <a:gd name="connsiteY15" fmla="*/ 293914 h 2253342"/>
                  <a:gd name="connsiteX16" fmla="*/ 1080535 w 1603532"/>
                  <a:gd name="connsiteY16" fmla="*/ 283028 h 2253342"/>
                  <a:gd name="connsiteX17" fmla="*/ 1004335 w 1603532"/>
                  <a:gd name="connsiteY17" fmla="*/ 261257 h 2253342"/>
                  <a:gd name="connsiteX18" fmla="*/ 949906 w 1603532"/>
                  <a:gd name="connsiteY18" fmla="*/ 217714 h 2253342"/>
                  <a:gd name="connsiteX19" fmla="*/ 895477 w 1603532"/>
                  <a:gd name="connsiteY19" fmla="*/ 174171 h 2253342"/>
                  <a:gd name="connsiteX20" fmla="*/ 862820 w 1603532"/>
                  <a:gd name="connsiteY20" fmla="*/ 163285 h 2253342"/>
                  <a:gd name="connsiteX21" fmla="*/ 830163 w 1603532"/>
                  <a:gd name="connsiteY21" fmla="*/ 141514 h 2253342"/>
                  <a:gd name="connsiteX22" fmla="*/ 797506 w 1603532"/>
                  <a:gd name="connsiteY22" fmla="*/ 130628 h 2253342"/>
                  <a:gd name="connsiteX23" fmla="*/ 699535 w 1603532"/>
                  <a:gd name="connsiteY23" fmla="*/ 76200 h 2253342"/>
                  <a:gd name="connsiteX24" fmla="*/ 645106 w 1603532"/>
                  <a:gd name="connsiteY24" fmla="*/ 32657 h 2253342"/>
                  <a:gd name="connsiteX25" fmla="*/ 503592 w 1603532"/>
                  <a:gd name="connsiteY25" fmla="*/ 0 h 2253342"/>
                  <a:gd name="connsiteX26" fmla="*/ 351192 w 1603532"/>
                  <a:gd name="connsiteY26" fmla="*/ 21771 h 2253342"/>
                  <a:gd name="connsiteX27" fmla="*/ 329420 w 1603532"/>
                  <a:gd name="connsiteY27" fmla="*/ 43542 h 2253342"/>
                  <a:gd name="connsiteX28" fmla="*/ 296763 w 1603532"/>
                  <a:gd name="connsiteY28" fmla="*/ 97971 h 2253342"/>
                  <a:gd name="connsiteX29" fmla="*/ 285877 w 1603532"/>
                  <a:gd name="connsiteY29" fmla="*/ 130628 h 2253342"/>
                  <a:gd name="connsiteX30" fmla="*/ 264106 w 1603532"/>
                  <a:gd name="connsiteY30" fmla="*/ 163285 h 2253342"/>
                  <a:gd name="connsiteX31" fmla="*/ 253220 w 1603532"/>
                  <a:gd name="connsiteY31" fmla="*/ 217714 h 2253342"/>
                  <a:gd name="connsiteX32" fmla="*/ 242335 w 1603532"/>
                  <a:gd name="connsiteY32" fmla="*/ 250371 h 2253342"/>
                  <a:gd name="connsiteX33" fmla="*/ 231449 w 1603532"/>
                  <a:gd name="connsiteY33" fmla="*/ 293914 h 2253342"/>
                  <a:gd name="connsiteX34" fmla="*/ 198792 w 1603532"/>
                  <a:gd name="connsiteY34" fmla="*/ 348342 h 2253342"/>
                  <a:gd name="connsiteX35" fmla="*/ 198792 w 1603532"/>
                  <a:gd name="connsiteY35" fmla="*/ 348342 h 2253342"/>
                  <a:gd name="connsiteX36" fmla="*/ 111706 w 1603532"/>
                  <a:gd name="connsiteY36" fmla="*/ 457200 h 2253342"/>
                  <a:gd name="connsiteX37" fmla="*/ 100820 w 1603532"/>
                  <a:gd name="connsiteY37" fmla="*/ 489857 h 2253342"/>
                  <a:gd name="connsiteX38" fmla="*/ 68163 w 1603532"/>
                  <a:gd name="connsiteY38" fmla="*/ 511628 h 2253342"/>
                  <a:gd name="connsiteX39" fmla="*/ 46392 w 1603532"/>
                  <a:gd name="connsiteY39" fmla="*/ 533400 h 2253342"/>
                  <a:gd name="connsiteX40" fmla="*/ 32438 w 1603532"/>
                  <a:gd name="connsiteY40" fmla="*/ 700523 h 2253342"/>
                  <a:gd name="connsiteX41" fmla="*/ 13131 w 1603532"/>
                  <a:gd name="connsiteY41" fmla="*/ 803154 h 2253342"/>
                  <a:gd name="connsiteX42" fmla="*/ 1532 w 1603532"/>
                  <a:gd name="connsiteY42" fmla="*/ 877906 h 2253342"/>
                  <a:gd name="connsiteX43" fmla="*/ 12417 w 1603532"/>
                  <a:gd name="connsiteY43" fmla="*/ 1023257 h 2253342"/>
                  <a:gd name="connsiteX44" fmla="*/ 5107 w 1603532"/>
                  <a:gd name="connsiteY44" fmla="*/ 1141777 h 2253342"/>
                  <a:gd name="connsiteX45" fmla="*/ 2849 w 1603532"/>
                  <a:gd name="connsiteY45" fmla="*/ 1251857 h 2253342"/>
                  <a:gd name="connsiteX46" fmla="*/ 46392 w 1603532"/>
                  <a:gd name="connsiteY46" fmla="*/ 1306285 h 2253342"/>
                  <a:gd name="connsiteX47" fmla="*/ 57277 w 1603532"/>
                  <a:gd name="connsiteY47" fmla="*/ 1338942 h 2253342"/>
                  <a:gd name="connsiteX48" fmla="*/ 35506 w 1603532"/>
                  <a:gd name="connsiteY48" fmla="*/ 1534885 h 2253342"/>
                  <a:gd name="connsiteX49" fmla="*/ 24620 w 1603532"/>
                  <a:gd name="connsiteY49" fmla="*/ 1567542 h 2253342"/>
                  <a:gd name="connsiteX50" fmla="*/ 35506 w 1603532"/>
                  <a:gd name="connsiteY50" fmla="*/ 1709057 h 2253342"/>
                  <a:gd name="connsiteX51" fmla="*/ 57277 w 1603532"/>
                  <a:gd name="connsiteY51" fmla="*/ 1741714 h 2253342"/>
                  <a:gd name="connsiteX52" fmla="*/ 100820 w 1603532"/>
                  <a:gd name="connsiteY52" fmla="*/ 1785257 h 2253342"/>
                  <a:gd name="connsiteX53" fmla="*/ 122592 w 1603532"/>
                  <a:gd name="connsiteY53" fmla="*/ 1807028 h 2253342"/>
                  <a:gd name="connsiteX54" fmla="*/ 144363 w 1603532"/>
                  <a:gd name="connsiteY54" fmla="*/ 1828800 h 2253342"/>
                  <a:gd name="connsiteX55" fmla="*/ 177020 w 1603532"/>
                  <a:gd name="connsiteY55" fmla="*/ 1850571 h 2253342"/>
                  <a:gd name="connsiteX56" fmla="*/ 220563 w 1603532"/>
                  <a:gd name="connsiteY56" fmla="*/ 1905000 h 2253342"/>
                  <a:gd name="connsiteX57" fmla="*/ 242335 w 1603532"/>
                  <a:gd name="connsiteY57" fmla="*/ 1937657 h 2253342"/>
                  <a:gd name="connsiteX58" fmla="*/ 318535 w 1603532"/>
                  <a:gd name="connsiteY58" fmla="*/ 2002971 h 2253342"/>
                  <a:gd name="connsiteX59" fmla="*/ 405620 w 1603532"/>
                  <a:gd name="connsiteY59" fmla="*/ 2079171 h 2253342"/>
                  <a:gd name="connsiteX60" fmla="*/ 427392 w 1603532"/>
                  <a:gd name="connsiteY60" fmla="*/ 2100942 h 2253342"/>
                  <a:gd name="connsiteX61" fmla="*/ 492706 w 1603532"/>
                  <a:gd name="connsiteY61" fmla="*/ 2122714 h 2253342"/>
                  <a:gd name="connsiteX62" fmla="*/ 525363 w 1603532"/>
                  <a:gd name="connsiteY62" fmla="*/ 2133600 h 2253342"/>
                  <a:gd name="connsiteX63" fmla="*/ 601563 w 1603532"/>
                  <a:gd name="connsiteY63" fmla="*/ 2177142 h 2253342"/>
                  <a:gd name="connsiteX64" fmla="*/ 699535 w 1603532"/>
                  <a:gd name="connsiteY64" fmla="*/ 2198914 h 2253342"/>
                  <a:gd name="connsiteX65" fmla="*/ 786620 w 1603532"/>
                  <a:gd name="connsiteY65" fmla="*/ 2220685 h 2253342"/>
                  <a:gd name="connsiteX66" fmla="*/ 851935 w 1603532"/>
                  <a:gd name="connsiteY66" fmla="*/ 2242457 h 2253342"/>
                  <a:gd name="connsiteX67" fmla="*/ 884592 w 1603532"/>
                  <a:gd name="connsiteY67" fmla="*/ 2253342 h 2253342"/>
                  <a:gd name="connsiteX68" fmla="*/ 1026106 w 1603532"/>
                  <a:gd name="connsiteY68" fmla="*/ 2242457 h 2253342"/>
                  <a:gd name="connsiteX69" fmla="*/ 1091420 w 1603532"/>
                  <a:gd name="connsiteY69" fmla="*/ 2177142 h 2253342"/>
                  <a:gd name="connsiteX70" fmla="*/ 1145849 w 1603532"/>
                  <a:gd name="connsiteY70" fmla="*/ 2122714 h 2253342"/>
                  <a:gd name="connsiteX71" fmla="*/ 1167620 w 1603532"/>
                  <a:gd name="connsiteY71" fmla="*/ 2090057 h 2253342"/>
                  <a:gd name="connsiteX72" fmla="*/ 1222049 w 1603532"/>
                  <a:gd name="connsiteY72" fmla="*/ 2035628 h 2253342"/>
                  <a:gd name="connsiteX73" fmla="*/ 1287363 w 1603532"/>
                  <a:gd name="connsiteY73" fmla="*/ 1970314 h 2253342"/>
                  <a:gd name="connsiteX74" fmla="*/ 1330906 w 1603532"/>
                  <a:gd name="connsiteY74" fmla="*/ 1905000 h 2253342"/>
                  <a:gd name="connsiteX75" fmla="*/ 1374449 w 1603532"/>
                  <a:gd name="connsiteY75" fmla="*/ 1839685 h 2253342"/>
                  <a:gd name="connsiteX76" fmla="*/ 1396220 w 1603532"/>
                  <a:gd name="connsiteY76" fmla="*/ 1807028 h 2253342"/>
                  <a:gd name="connsiteX77" fmla="*/ 1472420 w 1603532"/>
                  <a:gd name="connsiteY77" fmla="*/ 1730828 h 2253342"/>
                  <a:gd name="connsiteX78" fmla="*/ 1515963 w 1603532"/>
                  <a:gd name="connsiteY78" fmla="*/ 1676400 h 2253342"/>
                  <a:gd name="connsiteX79" fmla="*/ 1503327 w 1603532"/>
                  <a:gd name="connsiteY79" fmla="*/ 1475369 h 2253342"/>
                  <a:gd name="connsiteX80" fmla="*/ 1603526 w 1603532"/>
                  <a:gd name="connsiteY80" fmla="*/ 1369769 h 2253342"/>
                  <a:gd name="connsiteX0" fmla="*/ 1596230 w 1603532"/>
                  <a:gd name="connsiteY0" fmla="*/ 1183019 h 2253342"/>
                  <a:gd name="connsiteX1" fmla="*/ 1603049 w 1603532"/>
                  <a:gd name="connsiteY1" fmla="*/ 957942 h 2253342"/>
                  <a:gd name="connsiteX2" fmla="*/ 1581277 w 1603532"/>
                  <a:gd name="connsiteY2" fmla="*/ 936171 h 2253342"/>
                  <a:gd name="connsiteX3" fmla="*/ 1548620 w 1603532"/>
                  <a:gd name="connsiteY3" fmla="*/ 881742 h 2253342"/>
                  <a:gd name="connsiteX4" fmla="*/ 1483306 w 1603532"/>
                  <a:gd name="connsiteY4" fmla="*/ 783771 h 2253342"/>
                  <a:gd name="connsiteX5" fmla="*/ 1461535 w 1603532"/>
                  <a:gd name="connsiteY5" fmla="*/ 751114 h 2253342"/>
                  <a:gd name="connsiteX6" fmla="*/ 1451394 w 1603532"/>
                  <a:gd name="connsiteY6" fmla="*/ 696685 h 2253342"/>
                  <a:gd name="connsiteX7" fmla="*/ 1440757 w 1603532"/>
                  <a:gd name="connsiteY7" fmla="*/ 653142 h 2253342"/>
                  <a:gd name="connsiteX8" fmla="*/ 1424305 w 1603532"/>
                  <a:gd name="connsiteY8" fmla="*/ 620485 h 2253342"/>
                  <a:gd name="connsiteX9" fmla="*/ 1341792 w 1603532"/>
                  <a:gd name="connsiteY9" fmla="*/ 544285 h 2253342"/>
                  <a:gd name="connsiteX10" fmla="*/ 1320020 w 1603532"/>
                  <a:gd name="connsiteY10" fmla="*/ 478971 h 2253342"/>
                  <a:gd name="connsiteX11" fmla="*/ 1309135 w 1603532"/>
                  <a:gd name="connsiteY11" fmla="*/ 446314 h 2253342"/>
                  <a:gd name="connsiteX12" fmla="*/ 1254706 w 1603532"/>
                  <a:gd name="connsiteY12" fmla="*/ 391885 h 2253342"/>
                  <a:gd name="connsiteX13" fmla="*/ 1200277 w 1603532"/>
                  <a:gd name="connsiteY13" fmla="*/ 337457 h 2253342"/>
                  <a:gd name="connsiteX14" fmla="*/ 1178506 w 1603532"/>
                  <a:gd name="connsiteY14" fmla="*/ 315685 h 2253342"/>
                  <a:gd name="connsiteX15" fmla="*/ 1113192 w 1603532"/>
                  <a:gd name="connsiteY15" fmla="*/ 293914 h 2253342"/>
                  <a:gd name="connsiteX16" fmla="*/ 1080535 w 1603532"/>
                  <a:gd name="connsiteY16" fmla="*/ 283028 h 2253342"/>
                  <a:gd name="connsiteX17" fmla="*/ 1004335 w 1603532"/>
                  <a:gd name="connsiteY17" fmla="*/ 261257 h 2253342"/>
                  <a:gd name="connsiteX18" fmla="*/ 949906 w 1603532"/>
                  <a:gd name="connsiteY18" fmla="*/ 217714 h 2253342"/>
                  <a:gd name="connsiteX19" fmla="*/ 895477 w 1603532"/>
                  <a:gd name="connsiteY19" fmla="*/ 174171 h 2253342"/>
                  <a:gd name="connsiteX20" fmla="*/ 862820 w 1603532"/>
                  <a:gd name="connsiteY20" fmla="*/ 163285 h 2253342"/>
                  <a:gd name="connsiteX21" fmla="*/ 830163 w 1603532"/>
                  <a:gd name="connsiteY21" fmla="*/ 141514 h 2253342"/>
                  <a:gd name="connsiteX22" fmla="*/ 797506 w 1603532"/>
                  <a:gd name="connsiteY22" fmla="*/ 130628 h 2253342"/>
                  <a:gd name="connsiteX23" fmla="*/ 699535 w 1603532"/>
                  <a:gd name="connsiteY23" fmla="*/ 76200 h 2253342"/>
                  <a:gd name="connsiteX24" fmla="*/ 645106 w 1603532"/>
                  <a:gd name="connsiteY24" fmla="*/ 32657 h 2253342"/>
                  <a:gd name="connsiteX25" fmla="*/ 503592 w 1603532"/>
                  <a:gd name="connsiteY25" fmla="*/ 0 h 2253342"/>
                  <a:gd name="connsiteX26" fmla="*/ 351192 w 1603532"/>
                  <a:gd name="connsiteY26" fmla="*/ 21771 h 2253342"/>
                  <a:gd name="connsiteX27" fmla="*/ 329420 w 1603532"/>
                  <a:gd name="connsiteY27" fmla="*/ 43542 h 2253342"/>
                  <a:gd name="connsiteX28" fmla="*/ 296763 w 1603532"/>
                  <a:gd name="connsiteY28" fmla="*/ 97971 h 2253342"/>
                  <a:gd name="connsiteX29" fmla="*/ 285877 w 1603532"/>
                  <a:gd name="connsiteY29" fmla="*/ 130628 h 2253342"/>
                  <a:gd name="connsiteX30" fmla="*/ 264106 w 1603532"/>
                  <a:gd name="connsiteY30" fmla="*/ 163285 h 2253342"/>
                  <a:gd name="connsiteX31" fmla="*/ 253220 w 1603532"/>
                  <a:gd name="connsiteY31" fmla="*/ 217714 h 2253342"/>
                  <a:gd name="connsiteX32" fmla="*/ 242335 w 1603532"/>
                  <a:gd name="connsiteY32" fmla="*/ 250371 h 2253342"/>
                  <a:gd name="connsiteX33" fmla="*/ 231449 w 1603532"/>
                  <a:gd name="connsiteY33" fmla="*/ 293914 h 2253342"/>
                  <a:gd name="connsiteX34" fmla="*/ 198792 w 1603532"/>
                  <a:gd name="connsiteY34" fmla="*/ 348342 h 2253342"/>
                  <a:gd name="connsiteX35" fmla="*/ 198792 w 1603532"/>
                  <a:gd name="connsiteY35" fmla="*/ 348342 h 2253342"/>
                  <a:gd name="connsiteX36" fmla="*/ 111706 w 1603532"/>
                  <a:gd name="connsiteY36" fmla="*/ 457200 h 2253342"/>
                  <a:gd name="connsiteX37" fmla="*/ 100820 w 1603532"/>
                  <a:gd name="connsiteY37" fmla="*/ 489857 h 2253342"/>
                  <a:gd name="connsiteX38" fmla="*/ 68163 w 1603532"/>
                  <a:gd name="connsiteY38" fmla="*/ 511628 h 2253342"/>
                  <a:gd name="connsiteX39" fmla="*/ 46392 w 1603532"/>
                  <a:gd name="connsiteY39" fmla="*/ 533400 h 2253342"/>
                  <a:gd name="connsiteX40" fmla="*/ 32438 w 1603532"/>
                  <a:gd name="connsiteY40" fmla="*/ 700523 h 2253342"/>
                  <a:gd name="connsiteX41" fmla="*/ 13131 w 1603532"/>
                  <a:gd name="connsiteY41" fmla="*/ 803154 h 2253342"/>
                  <a:gd name="connsiteX42" fmla="*/ 1532 w 1603532"/>
                  <a:gd name="connsiteY42" fmla="*/ 877906 h 2253342"/>
                  <a:gd name="connsiteX43" fmla="*/ 12417 w 1603532"/>
                  <a:gd name="connsiteY43" fmla="*/ 1023257 h 2253342"/>
                  <a:gd name="connsiteX44" fmla="*/ 5107 w 1603532"/>
                  <a:gd name="connsiteY44" fmla="*/ 1141777 h 2253342"/>
                  <a:gd name="connsiteX45" fmla="*/ 2849 w 1603532"/>
                  <a:gd name="connsiteY45" fmla="*/ 1251857 h 2253342"/>
                  <a:gd name="connsiteX46" fmla="*/ 46392 w 1603532"/>
                  <a:gd name="connsiteY46" fmla="*/ 1306285 h 2253342"/>
                  <a:gd name="connsiteX47" fmla="*/ 57277 w 1603532"/>
                  <a:gd name="connsiteY47" fmla="*/ 1338942 h 2253342"/>
                  <a:gd name="connsiteX48" fmla="*/ 35506 w 1603532"/>
                  <a:gd name="connsiteY48" fmla="*/ 1534885 h 2253342"/>
                  <a:gd name="connsiteX49" fmla="*/ 24620 w 1603532"/>
                  <a:gd name="connsiteY49" fmla="*/ 1567542 h 2253342"/>
                  <a:gd name="connsiteX50" fmla="*/ 35506 w 1603532"/>
                  <a:gd name="connsiteY50" fmla="*/ 1709057 h 2253342"/>
                  <a:gd name="connsiteX51" fmla="*/ 57277 w 1603532"/>
                  <a:gd name="connsiteY51" fmla="*/ 1741714 h 2253342"/>
                  <a:gd name="connsiteX52" fmla="*/ 100820 w 1603532"/>
                  <a:gd name="connsiteY52" fmla="*/ 1785257 h 2253342"/>
                  <a:gd name="connsiteX53" fmla="*/ 122592 w 1603532"/>
                  <a:gd name="connsiteY53" fmla="*/ 1807028 h 2253342"/>
                  <a:gd name="connsiteX54" fmla="*/ 144363 w 1603532"/>
                  <a:gd name="connsiteY54" fmla="*/ 1828800 h 2253342"/>
                  <a:gd name="connsiteX55" fmla="*/ 177020 w 1603532"/>
                  <a:gd name="connsiteY55" fmla="*/ 1850571 h 2253342"/>
                  <a:gd name="connsiteX56" fmla="*/ 220563 w 1603532"/>
                  <a:gd name="connsiteY56" fmla="*/ 1905000 h 2253342"/>
                  <a:gd name="connsiteX57" fmla="*/ 242335 w 1603532"/>
                  <a:gd name="connsiteY57" fmla="*/ 1937657 h 2253342"/>
                  <a:gd name="connsiteX58" fmla="*/ 318535 w 1603532"/>
                  <a:gd name="connsiteY58" fmla="*/ 2002971 h 2253342"/>
                  <a:gd name="connsiteX59" fmla="*/ 405620 w 1603532"/>
                  <a:gd name="connsiteY59" fmla="*/ 2079171 h 2253342"/>
                  <a:gd name="connsiteX60" fmla="*/ 427392 w 1603532"/>
                  <a:gd name="connsiteY60" fmla="*/ 2100942 h 2253342"/>
                  <a:gd name="connsiteX61" fmla="*/ 492706 w 1603532"/>
                  <a:gd name="connsiteY61" fmla="*/ 2122714 h 2253342"/>
                  <a:gd name="connsiteX62" fmla="*/ 525363 w 1603532"/>
                  <a:gd name="connsiteY62" fmla="*/ 2133600 h 2253342"/>
                  <a:gd name="connsiteX63" fmla="*/ 601563 w 1603532"/>
                  <a:gd name="connsiteY63" fmla="*/ 2177142 h 2253342"/>
                  <a:gd name="connsiteX64" fmla="*/ 699535 w 1603532"/>
                  <a:gd name="connsiteY64" fmla="*/ 2198914 h 2253342"/>
                  <a:gd name="connsiteX65" fmla="*/ 786620 w 1603532"/>
                  <a:gd name="connsiteY65" fmla="*/ 2220685 h 2253342"/>
                  <a:gd name="connsiteX66" fmla="*/ 851935 w 1603532"/>
                  <a:gd name="connsiteY66" fmla="*/ 2242457 h 2253342"/>
                  <a:gd name="connsiteX67" fmla="*/ 884592 w 1603532"/>
                  <a:gd name="connsiteY67" fmla="*/ 2253342 h 2253342"/>
                  <a:gd name="connsiteX68" fmla="*/ 1026106 w 1603532"/>
                  <a:gd name="connsiteY68" fmla="*/ 2242457 h 2253342"/>
                  <a:gd name="connsiteX69" fmla="*/ 1091420 w 1603532"/>
                  <a:gd name="connsiteY69" fmla="*/ 2177142 h 2253342"/>
                  <a:gd name="connsiteX70" fmla="*/ 1145849 w 1603532"/>
                  <a:gd name="connsiteY70" fmla="*/ 2122714 h 2253342"/>
                  <a:gd name="connsiteX71" fmla="*/ 1167620 w 1603532"/>
                  <a:gd name="connsiteY71" fmla="*/ 2090057 h 2253342"/>
                  <a:gd name="connsiteX72" fmla="*/ 1222049 w 1603532"/>
                  <a:gd name="connsiteY72" fmla="*/ 2035628 h 2253342"/>
                  <a:gd name="connsiteX73" fmla="*/ 1287363 w 1603532"/>
                  <a:gd name="connsiteY73" fmla="*/ 1970314 h 2253342"/>
                  <a:gd name="connsiteX74" fmla="*/ 1330906 w 1603532"/>
                  <a:gd name="connsiteY74" fmla="*/ 1905000 h 2253342"/>
                  <a:gd name="connsiteX75" fmla="*/ 1374449 w 1603532"/>
                  <a:gd name="connsiteY75" fmla="*/ 1839685 h 2253342"/>
                  <a:gd name="connsiteX76" fmla="*/ 1396220 w 1603532"/>
                  <a:gd name="connsiteY76" fmla="*/ 1807028 h 2253342"/>
                  <a:gd name="connsiteX77" fmla="*/ 1515963 w 1603532"/>
                  <a:gd name="connsiteY77" fmla="*/ 1676400 h 2253342"/>
                  <a:gd name="connsiteX78" fmla="*/ 1503327 w 1603532"/>
                  <a:gd name="connsiteY78" fmla="*/ 1475369 h 2253342"/>
                  <a:gd name="connsiteX79" fmla="*/ 1603526 w 1603532"/>
                  <a:gd name="connsiteY79" fmla="*/ 1369769 h 2253342"/>
                  <a:gd name="connsiteX0" fmla="*/ 1596230 w 1603532"/>
                  <a:gd name="connsiteY0" fmla="*/ 1183019 h 2253342"/>
                  <a:gd name="connsiteX1" fmla="*/ 1603049 w 1603532"/>
                  <a:gd name="connsiteY1" fmla="*/ 957942 h 2253342"/>
                  <a:gd name="connsiteX2" fmla="*/ 1581277 w 1603532"/>
                  <a:gd name="connsiteY2" fmla="*/ 936171 h 2253342"/>
                  <a:gd name="connsiteX3" fmla="*/ 1548620 w 1603532"/>
                  <a:gd name="connsiteY3" fmla="*/ 881742 h 2253342"/>
                  <a:gd name="connsiteX4" fmla="*/ 1483306 w 1603532"/>
                  <a:gd name="connsiteY4" fmla="*/ 783771 h 2253342"/>
                  <a:gd name="connsiteX5" fmla="*/ 1461535 w 1603532"/>
                  <a:gd name="connsiteY5" fmla="*/ 751114 h 2253342"/>
                  <a:gd name="connsiteX6" fmla="*/ 1451394 w 1603532"/>
                  <a:gd name="connsiteY6" fmla="*/ 696685 h 2253342"/>
                  <a:gd name="connsiteX7" fmla="*/ 1440757 w 1603532"/>
                  <a:gd name="connsiteY7" fmla="*/ 653142 h 2253342"/>
                  <a:gd name="connsiteX8" fmla="*/ 1424305 w 1603532"/>
                  <a:gd name="connsiteY8" fmla="*/ 620485 h 2253342"/>
                  <a:gd name="connsiteX9" fmla="*/ 1341792 w 1603532"/>
                  <a:gd name="connsiteY9" fmla="*/ 544285 h 2253342"/>
                  <a:gd name="connsiteX10" fmla="*/ 1320020 w 1603532"/>
                  <a:gd name="connsiteY10" fmla="*/ 478971 h 2253342"/>
                  <a:gd name="connsiteX11" fmla="*/ 1309135 w 1603532"/>
                  <a:gd name="connsiteY11" fmla="*/ 446314 h 2253342"/>
                  <a:gd name="connsiteX12" fmla="*/ 1254706 w 1603532"/>
                  <a:gd name="connsiteY12" fmla="*/ 391885 h 2253342"/>
                  <a:gd name="connsiteX13" fmla="*/ 1200277 w 1603532"/>
                  <a:gd name="connsiteY13" fmla="*/ 337457 h 2253342"/>
                  <a:gd name="connsiteX14" fmla="*/ 1178506 w 1603532"/>
                  <a:gd name="connsiteY14" fmla="*/ 315685 h 2253342"/>
                  <a:gd name="connsiteX15" fmla="*/ 1113192 w 1603532"/>
                  <a:gd name="connsiteY15" fmla="*/ 293914 h 2253342"/>
                  <a:gd name="connsiteX16" fmla="*/ 1080535 w 1603532"/>
                  <a:gd name="connsiteY16" fmla="*/ 283028 h 2253342"/>
                  <a:gd name="connsiteX17" fmla="*/ 1004335 w 1603532"/>
                  <a:gd name="connsiteY17" fmla="*/ 261257 h 2253342"/>
                  <a:gd name="connsiteX18" fmla="*/ 949906 w 1603532"/>
                  <a:gd name="connsiteY18" fmla="*/ 217714 h 2253342"/>
                  <a:gd name="connsiteX19" fmla="*/ 895477 w 1603532"/>
                  <a:gd name="connsiteY19" fmla="*/ 174171 h 2253342"/>
                  <a:gd name="connsiteX20" fmla="*/ 862820 w 1603532"/>
                  <a:gd name="connsiteY20" fmla="*/ 163285 h 2253342"/>
                  <a:gd name="connsiteX21" fmla="*/ 830163 w 1603532"/>
                  <a:gd name="connsiteY21" fmla="*/ 141514 h 2253342"/>
                  <a:gd name="connsiteX22" fmla="*/ 797506 w 1603532"/>
                  <a:gd name="connsiteY22" fmla="*/ 130628 h 2253342"/>
                  <a:gd name="connsiteX23" fmla="*/ 699535 w 1603532"/>
                  <a:gd name="connsiteY23" fmla="*/ 76200 h 2253342"/>
                  <a:gd name="connsiteX24" fmla="*/ 645106 w 1603532"/>
                  <a:gd name="connsiteY24" fmla="*/ 32657 h 2253342"/>
                  <a:gd name="connsiteX25" fmla="*/ 503592 w 1603532"/>
                  <a:gd name="connsiteY25" fmla="*/ 0 h 2253342"/>
                  <a:gd name="connsiteX26" fmla="*/ 351192 w 1603532"/>
                  <a:gd name="connsiteY26" fmla="*/ 21771 h 2253342"/>
                  <a:gd name="connsiteX27" fmla="*/ 329420 w 1603532"/>
                  <a:gd name="connsiteY27" fmla="*/ 43542 h 2253342"/>
                  <a:gd name="connsiteX28" fmla="*/ 296763 w 1603532"/>
                  <a:gd name="connsiteY28" fmla="*/ 97971 h 2253342"/>
                  <a:gd name="connsiteX29" fmla="*/ 285877 w 1603532"/>
                  <a:gd name="connsiteY29" fmla="*/ 130628 h 2253342"/>
                  <a:gd name="connsiteX30" fmla="*/ 264106 w 1603532"/>
                  <a:gd name="connsiteY30" fmla="*/ 163285 h 2253342"/>
                  <a:gd name="connsiteX31" fmla="*/ 253220 w 1603532"/>
                  <a:gd name="connsiteY31" fmla="*/ 217714 h 2253342"/>
                  <a:gd name="connsiteX32" fmla="*/ 242335 w 1603532"/>
                  <a:gd name="connsiteY32" fmla="*/ 250371 h 2253342"/>
                  <a:gd name="connsiteX33" fmla="*/ 231449 w 1603532"/>
                  <a:gd name="connsiteY33" fmla="*/ 293914 h 2253342"/>
                  <a:gd name="connsiteX34" fmla="*/ 198792 w 1603532"/>
                  <a:gd name="connsiteY34" fmla="*/ 348342 h 2253342"/>
                  <a:gd name="connsiteX35" fmla="*/ 198792 w 1603532"/>
                  <a:gd name="connsiteY35" fmla="*/ 348342 h 2253342"/>
                  <a:gd name="connsiteX36" fmla="*/ 111706 w 1603532"/>
                  <a:gd name="connsiteY36" fmla="*/ 457200 h 2253342"/>
                  <a:gd name="connsiteX37" fmla="*/ 100820 w 1603532"/>
                  <a:gd name="connsiteY37" fmla="*/ 489857 h 2253342"/>
                  <a:gd name="connsiteX38" fmla="*/ 68163 w 1603532"/>
                  <a:gd name="connsiteY38" fmla="*/ 511628 h 2253342"/>
                  <a:gd name="connsiteX39" fmla="*/ 46392 w 1603532"/>
                  <a:gd name="connsiteY39" fmla="*/ 533400 h 2253342"/>
                  <a:gd name="connsiteX40" fmla="*/ 32438 w 1603532"/>
                  <a:gd name="connsiteY40" fmla="*/ 700523 h 2253342"/>
                  <a:gd name="connsiteX41" fmla="*/ 13131 w 1603532"/>
                  <a:gd name="connsiteY41" fmla="*/ 803154 h 2253342"/>
                  <a:gd name="connsiteX42" fmla="*/ 1532 w 1603532"/>
                  <a:gd name="connsiteY42" fmla="*/ 877906 h 2253342"/>
                  <a:gd name="connsiteX43" fmla="*/ 12417 w 1603532"/>
                  <a:gd name="connsiteY43" fmla="*/ 1023257 h 2253342"/>
                  <a:gd name="connsiteX44" fmla="*/ 5107 w 1603532"/>
                  <a:gd name="connsiteY44" fmla="*/ 1141777 h 2253342"/>
                  <a:gd name="connsiteX45" fmla="*/ 2849 w 1603532"/>
                  <a:gd name="connsiteY45" fmla="*/ 1251857 h 2253342"/>
                  <a:gd name="connsiteX46" fmla="*/ 46392 w 1603532"/>
                  <a:gd name="connsiteY46" fmla="*/ 1306285 h 2253342"/>
                  <a:gd name="connsiteX47" fmla="*/ 57277 w 1603532"/>
                  <a:gd name="connsiteY47" fmla="*/ 1338942 h 2253342"/>
                  <a:gd name="connsiteX48" fmla="*/ 35506 w 1603532"/>
                  <a:gd name="connsiteY48" fmla="*/ 1534885 h 2253342"/>
                  <a:gd name="connsiteX49" fmla="*/ 24620 w 1603532"/>
                  <a:gd name="connsiteY49" fmla="*/ 1567542 h 2253342"/>
                  <a:gd name="connsiteX50" fmla="*/ 35506 w 1603532"/>
                  <a:gd name="connsiteY50" fmla="*/ 1709057 h 2253342"/>
                  <a:gd name="connsiteX51" fmla="*/ 57277 w 1603532"/>
                  <a:gd name="connsiteY51" fmla="*/ 1741714 h 2253342"/>
                  <a:gd name="connsiteX52" fmla="*/ 100820 w 1603532"/>
                  <a:gd name="connsiteY52" fmla="*/ 1785257 h 2253342"/>
                  <a:gd name="connsiteX53" fmla="*/ 122592 w 1603532"/>
                  <a:gd name="connsiteY53" fmla="*/ 1807028 h 2253342"/>
                  <a:gd name="connsiteX54" fmla="*/ 144363 w 1603532"/>
                  <a:gd name="connsiteY54" fmla="*/ 1828800 h 2253342"/>
                  <a:gd name="connsiteX55" fmla="*/ 177020 w 1603532"/>
                  <a:gd name="connsiteY55" fmla="*/ 1850571 h 2253342"/>
                  <a:gd name="connsiteX56" fmla="*/ 220563 w 1603532"/>
                  <a:gd name="connsiteY56" fmla="*/ 1905000 h 2253342"/>
                  <a:gd name="connsiteX57" fmla="*/ 242335 w 1603532"/>
                  <a:gd name="connsiteY57" fmla="*/ 1937657 h 2253342"/>
                  <a:gd name="connsiteX58" fmla="*/ 318535 w 1603532"/>
                  <a:gd name="connsiteY58" fmla="*/ 2002971 h 2253342"/>
                  <a:gd name="connsiteX59" fmla="*/ 405620 w 1603532"/>
                  <a:gd name="connsiteY59" fmla="*/ 2079171 h 2253342"/>
                  <a:gd name="connsiteX60" fmla="*/ 427392 w 1603532"/>
                  <a:gd name="connsiteY60" fmla="*/ 2100942 h 2253342"/>
                  <a:gd name="connsiteX61" fmla="*/ 492706 w 1603532"/>
                  <a:gd name="connsiteY61" fmla="*/ 2122714 h 2253342"/>
                  <a:gd name="connsiteX62" fmla="*/ 525363 w 1603532"/>
                  <a:gd name="connsiteY62" fmla="*/ 2133600 h 2253342"/>
                  <a:gd name="connsiteX63" fmla="*/ 601563 w 1603532"/>
                  <a:gd name="connsiteY63" fmla="*/ 2177142 h 2253342"/>
                  <a:gd name="connsiteX64" fmla="*/ 699535 w 1603532"/>
                  <a:gd name="connsiteY64" fmla="*/ 2198914 h 2253342"/>
                  <a:gd name="connsiteX65" fmla="*/ 786620 w 1603532"/>
                  <a:gd name="connsiteY65" fmla="*/ 2220685 h 2253342"/>
                  <a:gd name="connsiteX66" fmla="*/ 851935 w 1603532"/>
                  <a:gd name="connsiteY66" fmla="*/ 2242457 h 2253342"/>
                  <a:gd name="connsiteX67" fmla="*/ 884592 w 1603532"/>
                  <a:gd name="connsiteY67" fmla="*/ 2253342 h 2253342"/>
                  <a:gd name="connsiteX68" fmla="*/ 1026106 w 1603532"/>
                  <a:gd name="connsiteY68" fmla="*/ 2242457 h 2253342"/>
                  <a:gd name="connsiteX69" fmla="*/ 1091420 w 1603532"/>
                  <a:gd name="connsiteY69" fmla="*/ 2177142 h 2253342"/>
                  <a:gd name="connsiteX70" fmla="*/ 1145849 w 1603532"/>
                  <a:gd name="connsiteY70" fmla="*/ 2122714 h 2253342"/>
                  <a:gd name="connsiteX71" fmla="*/ 1167620 w 1603532"/>
                  <a:gd name="connsiteY71" fmla="*/ 2090057 h 2253342"/>
                  <a:gd name="connsiteX72" fmla="*/ 1222049 w 1603532"/>
                  <a:gd name="connsiteY72" fmla="*/ 2035628 h 2253342"/>
                  <a:gd name="connsiteX73" fmla="*/ 1287363 w 1603532"/>
                  <a:gd name="connsiteY73" fmla="*/ 1970314 h 2253342"/>
                  <a:gd name="connsiteX74" fmla="*/ 1330906 w 1603532"/>
                  <a:gd name="connsiteY74" fmla="*/ 1905000 h 2253342"/>
                  <a:gd name="connsiteX75" fmla="*/ 1374449 w 1603532"/>
                  <a:gd name="connsiteY75" fmla="*/ 1839685 h 2253342"/>
                  <a:gd name="connsiteX76" fmla="*/ 1396220 w 1603532"/>
                  <a:gd name="connsiteY76" fmla="*/ 1807028 h 2253342"/>
                  <a:gd name="connsiteX77" fmla="*/ 1460284 w 1603532"/>
                  <a:gd name="connsiteY77" fmla="*/ 1669039 h 2253342"/>
                  <a:gd name="connsiteX78" fmla="*/ 1503327 w 1603532"/>
                  <a:gd name="connsiteY78" fmla="*/ 1475369 h 2253342"/>
                  <a:gd name="connsiteX79" fmla="*/ 1603526 w 1603532"/>
                  <a:gd name="connsiteY79" fmla="*/ 1369769 h 2253342"/>
                  <a:gd name="connsiteX0" fmla="*/ 1596230 w 1603532"/>
                  <a:gd name="connsiteY0" fmla="*/ 1183019 h 2253342"/>
                  <a:gd name="connsiteX1" fmla="*/ 1603049 w 1603532"/>
                  <a:gd name="connsiteY1" fmla="*/ 957942 h 2253342"/>
                  <a:gd name="connsiteX2" fmla="*/ 1581277 w 1603532"/>
                  <a:gd name="connsiteY2" fmla="*/ 936171 h 2253342"/>
                  <a:gd name="connsiteX3" fmla="*/ 1548620 w 1603532"/>
                  <a:gd name="connsiteY3" fmla="*/ 881742 h 2253342"/>
                  <a:gd name="connsiteX4" fmla="*/ 1483306 w 1603532"/>
                  <a:gd name="connsiteY4" fmla="*/ 783771 h 2253342"/>
                  <a:gd name="connsiteX5" fmla="*/ 1461535 w 1603532"/>
                  <a:gd name="connsiteY5" fmla="*/ 751114 h 2253342"/>
                  <a:gd name="connsiteX6" fmla="*/ 1451394 w 1603532"/>
                  <a:gd name="connsiteY6" fmla="*/ 696685 h 2253342"/>
                  <a:gd name="connsiteX7" fmla="*/ 1440757 w 1603532"/>
                  <a:gd name="connsiteY7" fmla="*/ 653142 h 2253342"/>
                  <a:gd name="connsiteX8" fmla="*/ 1424305 w 1603532"/>
                  <a:gd name="connsiteY8" fmla="*/ 620485 h 2253342"/>
                  <a:gd name="connsiteX9" fmla="*/ 1341792 w 1603532"/>
                  <a:gd name="connsiteY9" fmla="*/ 544285 h 2253342"/>
                  <a:gd name="connsiteX10" fmla="*/ 1320020 w 1603532"/>
                  <a:gd name="connsiteY10" fmla="*/ 478971 h 2253342"/>
                  <a:gd name="connsiteX11" fmla="*/ 1309135 w 1603532"/>
                  <a:gd name="connsiteY11" fmla="*/ 446314 h 2253342"/>
                  <a:gd name="connsiteX12" fmla="*/ 1254706 w 1603532"/>
                  <a:gd name="connsiteY12" fmla="*/ 391885 h 2253342"/>
                  <a:gd name="connsiteX13" fmla="*/ 1200277 w 1603532"/>
                  <a:gd name="connsiteY13" fmla="*/ 337457 h 2253342"/>
                  <a:gd name="connsiteX14" fmla="*/ 1178506 w 1603532"/>
                  <a:gd name="connsiteY14" fmla="*/ 315685 h 2253342"/>
                  <a:gd name="connsiteX15" fmla="*/ 1113192 w 1603532"/>
                  <a:gd name="connsiteY15" fmla="*/ 293914 h 2253342"/>
                  <a:gd name="connsiteX16" fmla="*/ 1080535 w 1603532"/>
                  <a:gd name="connsiteY16" fmla="*/ 283028 h 2253342"/>
                  <a:gd name="connsiteX17" fmla="*/ 1004335 w 1603532"/>
                  <a:gd name="connsiteY17" fmla="*/ 261257 h 2253342"/>
                  <a:gd name="connsiteX18" fmla="*/ 949906 w 1603532"/>
                  <a:gd name="connsiteY18" fmla="*/ 217714 h 2253342"/>
                  <a:gd name="connsiteX19" fmla="*/ 895477 w 1603532"/>
                  <a:gd name="connsiteY19" fmla="*/ 174171 h 2253342"/>
                  <a:gd name="connsiteX20" fmla="*/ 862820 w 1603532"/>
                  <a:gd name="connsiteY20" fmla="*/ 163285 h 2253342"/>
                  <a:gd name="connsiteX21" fmla="*/ 830163 w 1603532"/>
                  <a:gd name="connsiteY21" fmla="*/ 141514 h 2253342"/>
                  <a:gd name="connsiteX22" fmla="*/ 797506 w 1603532"/>
                  <a:gd name="connsiteY22" fmla="*/ 130628 h 2253342"/>
                  <a:gd name="connsiteX23" fmla="*/ 699535 w 1603532"/>
                  <a:gd name="connsiteY23" fmla="*/ 76200 h 2253342"/>
                  <a:gd name="connsiteX24" fmla="*/ 645106 w 1603532"/>
                  <a:gd name="connsiteY24" fmla="*/ 32657 h 2253342"/>
                  <a:gd name="connsiteX25" fmla="*/ 503592 w 1603532"/>
                  <a:gd name="connsiteY25" fmla="*/ 0 h 2253342"/>
                  <a:gd name="connsiteX26" fmla="*/ 351192 w 1603532"/>
                  <a:gd name="connsiteY26" fmla="*/ 21771 h 2253342"/>
                  <a:gd name="connsiteX27" fmla="*/ 329420 w 1603532"/>
                  <a:gd name="connsiteY27" fmla="*/ 43542 h 2253342"/>
                  <a:gd name="connsiteX28" fmla="*/ 296763 w 1603532"/>
                  <a:gd name="connsiteY28" fmla="*/ 97971 h 2253342"/>
                  <a:gd name="connsiteX29" fmla="*/ 285877 w 1603532"/>
                  <a:gd name="connsiteY29" fmla="*/ 130628 h 2253342"/>
                  <a:gd name="connsiteX30" fmla="*/ 264106 w 1603532"/>
                  <a:gd name="connsiteY30" fmla="*/ 163285 h 2253342"/>
                  <a:gd name="connsiteX31" fmla="*/ 253220 w 1603532"/>
                  <a:gd name="connsiteY31" fmla="*/ 217714 h 2253342"/>
                  <a:gd name="connsiteX32" fmla="*/ 242335 w 1603532"/>
                  <a:gd name="connsiteY32" fmla="*/ 250371 h 2253342"/>
                  <a:gd name="connsiteX33" fmla="*/ 231449 w 1603532"/>
                  <a:gd name="connsiteY33" fmla="*/ 293914 h 2253342"/>
                  <a:gd name="connsiteX34" fmla="*/ 198792 w 1603532"/>
                  <a:gd name="connsiteY34" fmla="*/ 348342 h 2253342"/>
                  <a:gd name="connsiteX35" fmla="*/ 198792 w 1603532"/>
                  <a:gd name="connsiteY35" fmla="*/ 348342 h 2253342"/>
                  <a:gd name="connsiteX36" fmla="*/ 111706 w 1603532"/>
                  <a:gd name="connsiteY36" fmla="*/ 457200 h 2253342"/>
                  <a:gd name="connsiteX37" fmla="*/ 100820 w 1603532"/>
                  <a:gd name="connsiteY37" fmla="*/ 489857 h 2253342"/>
                  <a:gd name="connsiteX38" fmla="*/ 68163 w 1603532"/>
                  <a:gd name="connsiteY38" fmla="*/ 511628 h 2253342"/>
                  <a:gd name="connsiteX39" fmla="*/ 46392 w 1603532"/>
                  <a:gd name="connsiteY39" fmla="*/ 533400 h 2253342"/>
                  <a:gd name="connsiteX40" fmla="*/ 32438 w 1603532"/>
                  <a:gd name="connsiteY40" fmla="*/ 700523 h 2253342"/>
                  <a:gd name="connsiteX41" fmla="*/ 13131 w 1603532"/>
                  <a:gd name="connsiteY41" fmla="*/ 803154 h 2253342"/>
                  <a:gd name="connsiteX42" fmla="*/ 1532 w 1603532"/>
                  <a:gd name="connsiteY42" fmla="*/ 877906 h 2253342"/>
                  <a:gd name="connsiteX43" fmla="*/ 12417 w 1603532"/>
                  <a:gd name="connsiteY43" fmla="*/ 1023257 h 2253342"/>
                  <a:gd name="connsiteX44" fmla="*/ 5107 w 1603532"/>
                  <a:gd name="connsiteY44" fmla="*/ 1141777 h 2253342"/>
                  <a:gd name="connsiteX45" fmla="*/ 2849 w 1603532"/>
                  <a:gd name="connsiteY45" fmla="*/ 1251857 h 2253342"/>
                  <a:gd name="connsiteX46" fmla="*/ 46392 w 1603532"/>
                  <a:gd name="connsiteY46" fmla="*/ 1306285 h 2253342"/>
                  <a:gd name="connsiteX47" fmla="*/ 57277 w 1603532"/>
                  <a:gd name="connsiteY47" fmla="*/ 1338942 h 2253342"/>
                  <a:gd name="connsiteX48" fmla="*/ 35506 w 1603532"/>
                  <a:gd name="connsiteY48" fmla="*/ 1534885 h 2253342"/>
                  <a:gd name="connsiteX49" fmla="*/ 24620 w 1603532"/>
                  <a:gd name="connsiteY49" fmla="*/ 1567542 h 2253342"/>
                  <a:gd name="connsiteX50" fmla="*/ 35506 w 1603532"/>
                  <a:gd name="connsiteY50" fmla="*/ 1709057 h 2253342"/>
                  <a:gd name="connsiteX51" fmla="*/ 57277 w 1603532"/>
                  <a:gd name="connsiteY51" fmla="*/ 1741714 h 2253342"/>
                  <a:gd name="connsiteX52" fmla="*/ 100820 w 1603532"/>
                  <a:gd name="connsiteY52" fmla="*/ 1785257 h 2253342"/>
                  <a:gd name="connsiteX53" fmla="*/ 122592 w 1603532"/>
                  <a:gd name="connsiteY53" fmla="*/ 1807028 h 2253342"/>
                  <a:gd name="connsiteX54" fmla="*/ 144363 w 1603532"/>
                  <a:gd name="connsiteY54" fmla="*/ 1828800 h 2253342"/>
                  <a:gd name="connsiteX55" fmla="*/ 177020 w 1603532"/>
                  <a:gd name="connsiteY55" fmla="*/ 1850571 h 2253342"/>
                  <a:gd name="connsiteX56" fmla="*/ 220563 w 1603532"/>
                  <a:gd name="connsiteY56" fmla="*/ 1905000 h 2253342"/>
                  <a:gd name="connsiteX57" fmla="*/ 242335 w 1603532"/>
                  <a:gd name="connsiteY57" fmla="*/ 1937657 h 2253342"/>
                  <a:gd name="connsiteX58" fmla="*/ 318535 w 1603532"/>
                  <a:gd name="connsiteY58" fmla="*/ 2002971 h 2253342"/>
                  <a:gd name="connsiteX59" fmla="*/ 405620 w 1603532"/>
                  <a:gd name="connsiteY59" fmla="*/ 2079171 h 2253342"/>
                  <a:gd name="connsiteX60" fmla="*/ 427392 w 1603532"/>
                  <a:gd name="connsiteY60" fmla="*/ 2100942 h 2253342"/>
                  <a:gd name="connsiteX61" fmla="*/ 492706 w 1603532"/>
                  <a:gd name="connsiteY61" fmla="*/ 2122714 h 2253342"/>
                  <a:gd name="connsiteX62" fmla="*/ 525363 w 1603532"/>
                  <a:gd name="connsiteY62" fmla="*/ 2133600 h 2253342"/>
                  <a:gd name="connsiteX63" fmla="*/ 601563 w 1603532"/>
                  <a:gd name="connsiteY63" fmla="*/ 2177142 h 2253342"/>
                  <a:gd name="connsiteX64" fmla="*/ 699535 w 1603532"/>
                  <a:gd name="connsiteY64" fmla="*/ 2198914 h 2253342"/>
                  <a:gd name="connsiteX65" fmla="*/ 786620 w 1603532"/>
                  <a:gd name="connsiteY65" fmla="*/ 2220685 h 2253342"/>
                  <a:gd name="connsiteX66" fmla="*/ 851935 w 1603532"/>
                  <a:gd name="connsiteY66" fmla="*/ 2242457 h 2253342"/>
                  <a:gd name="connsiteX67" fmla="*/ 884592 w 1603532"/>
                  <a:gd name="connsiteY67" fmla="*/ 2253342 h 2253342"/>
                  <a:gd name="connsiteX68" fmla="*/ 1026106 w 1603532"/>
                  <a:gd name="connsiteY68" fmla="*/ 2242457 h 2253342"/>
                  <a:gd name="connsiteX69" fmla="*/ 1091420 w 1603532"/>
                  <a:gd name="connsiteY69" fmla="*/ 2177142 h 2253342"/>
                  <a:gd name="connsiteX70" fmla="*/ 1145849 w 1603532"/>
                  <a:gd name="connsiteY70" fmla="*/ 2122714 h 2253342"/>
                  <a:gd name="connsiteX71" fmla="*/ 1167620 w 1603532"/>
                  <a:gd name="connsiteY71" fmla="*/ 2090057 h 2253342"/>
                  <a:gd name="connsiteX72" fmla="*/ 1222049 w 1603532"/>
                  <a:gd name="connsiteY72" fmla="*/ 2035628 h 2253342"/>
                  <a:gd name="connsiteX73" fmla="*/ 1287363 w 1603532"/>
                  <a:gd name="connsiteY73" fmla="*/ 1970314 h 2253342"/>
                  <a:gd name="connsiteX74" fmla="*/ 1330906 w 1603532"/>
                  <a:gd name="connsiteY74" fmla="*/ 1905000 h 2253342"/>
                  <a:gd name="connsiteX75" fmla="*/ 1374449 w 1603532"/>
                  <a:gd name="connsiteY75" fmla="*/ 1839685 h 2253342"/>
                  <a:gd name="connsiteX76" fmla="*/ 1396220 w 1603532"/>
                  <a:gd name="connsiteY76" fmla="*/ 1807028 h 2253342"/>
                  <a:gd name="connsiteX77" fmla="*/ 1460284 w 1603532"/>
                  <a:gd name="connsiteY77" fmla="*/ 1669039 h 2253342"/>
                  <a:gd name="connsiteX78" fmla="*/ 1503327 w 1603532"/>
                  <a:gd name="connsiteY78" fmla="*/ 1475369 h 2253342"/>
                  <a:gd name="connsiteX79" fmla="*/ 1520008 w 1603532"/>
                  <a:gd name="connsiteY79" fmla="*/ 1318240 h 2253342"/>
                  <a:gd name="connsiteX0" fmla="*/ 1557255 w 1603144"/>
                  <a:gd name="connsiteY0" fmla="*/ 1183019 h 2253342"/>
                  <a:gd name="connsiteX1" fmla="*/ 1603049 w 1603144"/>
                  <a:gd name="connsiteY1" fmla="*/ 957942 h 2253342"/>
                  <a:gd name="connsiteX2" fmla="*/ 1581277 w 1603144"/>
                  <a:gd name="connsiteY2" fmla="*/ 936171 h 2253342"/>
                  <a:gd name="connsiteX3" fmla="*/ 1548620 w 1603144"/>
                  <a:gd name="connsiteY3" fmla="*/ 881742 h 2253342"/>
                  <a:gd name="connsiteX4" fmla="*/ 1483306 w 1603144"/>
                  <a:gd name="connsiteY4" fmla="*/ 783771 h 2253342"/>
                  <a:gd name="connsiteX5" fmla="*/ 1461535 w 1603144"/>
                  <a:gd name="connsiteY5" fmla="*/ 751114 h 2253342"/>
                  <a:gd name="connsiteX6" fmla="*/ 1451394 w 1603144"/>
                  <a:gd name="connsiteY6" fmla="*/ 696685 h 2253342"/>
                  <a:gd name="connsiteX7" fmla="*/ 1440757 w 1603144"/>
                  <a:gd name="connsiteY7" fmla="*/ 653142 h 2253342"/>
                  <a:gd name="connsiteX8" fmla="*/ 1424305 w 1603144"/>
                  <a:gd name="connsiteY8" fmla="*/ 620485 h 2253342"/>
                  <a:gd name="connsiteX9" fmla="*/ 1341792 w 1603144"/>
                  <a:gd name="connsiteY9" fmla="*/ 544285 h 2253342"/>
                  <a:gd name="connsiteX10" fmla="*/ 1320020 w 1603144"/>
                  <a:gd name="connsiteY10" fmla="*/ 478971 h 2253342"/>
                  <a:gd name="connsiteX11" fmla="*/ 1309135 w 1603144"/>
                  <a:gd name="connsiteY11" fmla="*/ 446314 h 2253342"/>
                  <a:gd name="connsiteX12" fmla="*/ 1254706 w 1603144"/>
                  <a:gd name="connsiteY12" fmla="*/ 391885 h 2253342"/>
                  <a:gd name="connsiteX13" fmla="*/ 1200277 w 1603144"/>
                  <a:gd name="connsiteY13" fmla="*/ 337457 h 2253342"/>
                  <a:gd name="connsiteX14" fmla="*/ 1178506 w 1603144"/>
                  <a:gd name="connsiteY14" fmla="*/ 315685 h 2253342"/>
                  <a:gd name="connsiteX15" fmla="*/ 1113192 w 1603144"/>
                  <a:gd name="connsiteY15" fmla="*/ 293914 h 2253342"/>
                  <a:gd name="connsiteX16" fmla="*/ 1080535 w 1603144"/>
                  <a:gd name="connsiteY16" fmla="*/ 283028 h 2253342"/>
                  <a:gd name="connsiteX17" fmla="*/ 1004335 w 1603144"/>
                  <a:gd name="connsiteY17" fmla="*/ 261257 h 2253342"/>
                  <a:gd name="connsiteX18" fmla="*/ 949906 w 1603144"/>
                  <a:gd name="connsiteY18" fmla="*/ 217714 h 2253342"/>
                  <a:gd name="connsiteX19" fmla="*/ 895477 w 1603144"/>
                  <a:gd name="connsiteY19" fmla="*/ 174171 h 2253342"/>
                  <a:gd name="connsiteX20" fmla="*/ 862820 w 1603144"/>
                  <a:gd name="connsiteY20" fmla="*/ 163285 h 2253342"/>
                  <a:gd name="connsiteX21" fmla="*/ 830163 w 1603144"/>
                  <a:gd name="connsiteY21" fmla="*/ 141514 h 2253342"/>
                  <a:gd name="connsiteX22" fmla="*/ 797506 w 1603144"/>
                  <a:gd name="connsiteY22" fmla="*/ 130628 h 2253342"/>
                  <a:gd name="connsiteX23" fmla="*/ 699535 w 1603144"/>
                  <a:gd name="connsiteY23" fmla="*/ 76200 h 2253342"/>
                  <a:gd name="connsiteX24" fmla="*/ 645106 w 1603144"/>
                  <a:gd name="connsiteY24" fmla="*/ 32657 h 2253342"/>
                  <a:gd name="connsiteX25" fmla="*/ 503592 w 1603144"/>
                  <a:gd name="connsiteY25" fmla="*/ 0 h 2253342"/>
                  <a:gd name="connsiteX26" fmla="*/ 351192 w 1603144"/>
                  <a:gd name="connsiteY26" fmla="*/ 21771 h 2253342"/>
                  <a:gd name="connsiteX27" fmla="*/ 329420 w 1603144"/>
                  <a:gd name="connsiteY27" fmla="*/ 43542 h 2253342"/>
                  <a:gd name="connsiteX28" fmla="*/ 296763 w 1603144"/>
                  <a:gd name="connsiteY28" fmla="*/ 97971 h 2253342"/>
                  <a:gd name="connsiteX29" fmla="*/ 285877 w 1603144"/>
                  <a:gd name="connsiteY29" fmla="*/ 130628 h 2253342"/>
                  <a:gd name="connsiteX30" fmla="*/ 264106 w 1603144"/>
                  <a:gd name="connsiteY30" fmla="*/ 163285 h 2253342"/>
                  <a:gd name="connsiteX31" fmla="*/ 253220 w 1603144"/>
                  <a:gd name="connsiteY31" fmla="*/ 217714 h 2253342"/>
                  <a:gd name="connsiteX32" fmla="*/ 242335 w 1603144"/>
                  <a:gd name="connsiteY32" fmla="*/ 250371 h 2253342"/>
                  <a:gd name="connsiteX33" fmla="*/ 231449 w 1603144"/>
                  <a:gd name="connsiteY33" fmla="*/ 293914 h 2253342"/>
                  <a:gd name="connsiteX34" fmla="*/ 198792 w 1603144"/>
                  <a:gd name="connsiteY34" fmla="*/ 348342 h 2253342"/>
                  <a:gd name="connsiteX35" fmla="*/ 198792 w 1603144"/>
                  <a:gd name="connsiteY35" fmla="*/ 348342 h 2253342"/>
                  <a:gd name="connsiteX36" fmla="*/ 111706 w 1603144"/>
                  <a:gd name="connsiteY36" fmla="*/ 457200 h 2253342"/>
                  <a:gd name="connsiteX37" fmla="*/ 100820 w 1603144"/>
                  <a:gd name="connsiteY37" fmla="*/ 489857 h 2253342"/>
                  <a:gd name="connsiteX38" fmla="*/ 68163 w 1603144"/>
                  <a:gd name="connsiteY38" fmla="*/ 511628 h 2253342"/>
                  <a:gd name="connsiteX39" fmla="*/ 46392 w 1603144"/>
                  <a:gd name="connsiteY39" fmla="*/ 533400 h 2253342"/>
                  <a:gd name="connsiteX40" fmla="*/ 32438 w 1603144"/>
                  <a:gd name="connsiteY40" fmla="*/ 700523 h 2253342"/>
                  <a:gd name="connsiteX41" fmla="*/ 13131 w 1603144"/>
                  <a:gd name="connsiteY41" fmla="*/ 803154 h 2253342"/>
                  <a:gd name="connsiteX42" fmla="*/ 1532 w 1603144"/>
                  <a:gd name="connsiteY42" fmla="*/ 877906 h 2253342"/>
                  <a:gd name="connsiteX43" fmla="*/ 12417 w 1603144"/>
                  <a:gd name="connsiteY43" fmla="*/ 1023257 h 2253342"/>
                  <a:gd name="connsiteX44" fmla="*/ 5107 w 1603144"/>
                  <a:gd name="connsiteY44" fmla="*/ 1141777 h 2253342"/>
                  <a:gd name="connsiteX45" fmla="*/ 2849 w 1603144"/>
                  <a:gd name="connsiteY45" fmla="*/ 1251857 h 2253342"/>
                  <a:gd name="connsiteX46" fmla="*/ 46392 w 1603144"/>
                  <a:gd name="connsiteY46" fmla="*/ 1306285 h 2253342"/>
                  <a:gd name="connsiteX47" fmla="*/ 57277 w 1603144"/>
                  <a:gd name="connsiteY47" fmla="*/ 1338942 h 2253342"/>
                  <a:gd name="connsiteX48" fmla="*/ 35506 w 1603144"/>
                  <a:gd name="connsiteY48" fmla="*/ 1534885 h 2253342"/>
                  <a:gd name="connsiteX49" fmla="*/ 24620 w 1603144"/>
                  <a:gd name="connsiteY49" fmla="*/ 1567542 h 2253342"/>
                  <a:gd name="connsiteX50" fmla="*/ 35506 w 1603144"/>
                  <a:gd name="connsiteY50" fmla="*/ 1709057 h 2253342"/>
                  <a:gd name="connsiteX51" fmla="*/ 57277 w 1603144"/>
                  <a:gd name="connsiteY51" fmla="*/ 1741714 h 2253342"/>
                  <a:gd name="connsiteX52" fmla="*/ 100820 w 1603144"/>
                  <a:gd name="connsiteY52" fmla="*/ 1785257 h 2253342"/>
                  <a:gd name="connsiteX53" fmla="*/ 122592 w 1603144"/>
                  <a:gd name="connsiteY53" fmla="*/ 1807028 h 2253342"/>
                  <a:gd name="connsiteX54" fmla="*/ 144363 w 1603144"/>
                  <a:gd name="connsiteY54" fmla="*/ 1828800 h 2253342"/>
                  <a:gd name="connsiteX55" fmla="*/ 177020 w 1603144"/>
                  <a:gd name="connsiteY55" fmla="*/ 1850571 h 2253342"/>
                  <a:gd name="connsiteX56" fmla="*/ 220563 w 1603144"/>
                  <a:gd name="connsiteY56" fmla="*/ 1905000 h 2253342"/>
                  <a:gd name="connsiteX57" fmla="*/ 242335 w 1603144"/>
                  <a:gd name="connsiteY57" fmla="*/ 1937657 h 2253342"/>
                  <a:gd name="connsiteX58" fmla="*/ 318535 w 1603144"/>
                  <a:gd name="connsiteY58" fmla="*/ 2002971 h 2253342"/>
                  <a:gd name="connsiteX59" fmla="*/ 405620 w 1603144"/>
                  <a:gd name="connsiteY59" fmla="*/ 2079171 h 2253342"/>
                  <a:gd name="connsiteX60" fmla="*/ 427392 w 1603144"/>
                  <a:gd name="connsiteY60" fmla="*/ 2100942 h 2253342"/>
                  <a:gd name="connsiteX61" fmla="*/ 492706 w 1603144"/>
                  <a:gd name="connsiteY61" fmla="*/ 2122714 h 2253342"/>
                  <a:gd name="connsiteX62" fmla="*/ 525363 w 1603144"/>
                  <a:gd name="connsiteY62" fmla="*/ 2133600 h 2253342"/>
                  <a:gd name="connsiteX63" fmla="*/ 601563 w 1603144"/>
                  <a:gd name="connsiteY63" fmla="*/ 2177142 h 2253342"/>
                  <a:gd name="connsiteX64" fmla="*/ 699535 w 1603144"/>
                  <a:gd name="connsiteY64" fmla="*/ 2198914 h 2253342"/>
                  <a:gd name="connsiteX65" fmla="*/ 786620 w 1603144"/>
                  <a:gd name="connsiteY65" fmla="*/ 2220685 h 2253342"/>
                  <a:gd name="connsiteX66" fmla="*/ 851935 w 1603144"/>
                  <a:gd name="connsiteY66" fmla="*/ 2242457 h 2253342"/>
                  <a:gd name="connsiteX67" fmla="*/ 884592 w 1603144"/>
                  <a:gd name="connsiteY67" fmla="*/ 2253342 h 2253342"/>
                  <a:gd name="connsiteX68" fmla="*/ 1026106 w 1603144"/>
                  <a:gd name="connsiteY68" fmla="*/ 2242457 h 2253342"/>
                  <a:gd name="connsiteX69" fmla="*/ 1091420 w 1603144"/>
                  <a:gd name="connsiteY69" fmla="*/ 2177142 h 2253342"/>
                  <a:gd name="connsiteX70" fmla="*/ 1145849 w 1603144"/>
                  <a:gd name="connsiteY70" fmla="*/ 2122714 h 2253342"/>
                  <a:gd name="connsiteX71" fmla="*/ 1167620 w 1603144"/>
                  <a:gd name="connsiteY71" fmla="*/ 2090057 h 2253342"/>
                  <a:gd name="connsiteX72" fmla="*/ 1222049 w 1603144"/>
                  <a:gd name="connsiteY72" fmla="*/ 2035628 h 2253342"/>
                  <a:gd name="connsiteX73" fmla="*/ 1287363 w 1603144"/>
                  <a:gd name="connsiteY73" fmla="*/ 1970314 h 2253342"/>
                  <a:gd name="connsiteX74" fmla="*/ 1330906 w 1603144"/>
                  <a:gd name="connsiteY74" fmla="*/ 1905000 h 2253342"/>
                  <a:gd name="connsiteX75" fmla="*/ 1374449 w 1603144"/>
                  <a:gd name="connsiteY75" fmla="*/ 1839685 h 2253342"/>
                  <a:gd name="connsiteX76" fmla="*/ 1396220 w 1603144"/>
                  <a:gd name="connsiteY76" fmla="*/ 1807028 h 2253342"/>
                  <a:gd name="connsiteX77" fmla="*/ 1460284 w 1603144"/>
                  <a:gd name="connsiteY77" fmla="*/ 1669039 h 2253342"/>
                  <a:gd name="connsiteX78" fmla="*/ 1503327 w 1603144"/>
                  <a:gd name="connsiteY78" fmla="*/ 1475369 h 2253342"/>
                  <a:gd name="connsiteX79" fmla="*/ 1520008 w 1603144"/>
                  <a:gd name="connsiteY79" fmla="*/ 1318240 h 2253342"/>
                  <a:gd name="connsiteX0" fmla="*/ 1557255 w 1603144"/>
                  <a:gd name="connsiteY0" fmla="*/ 1183019 h 2253342"/>
                  <a:gd name="connsiteX1" fmla="*/ 1603049 w 1603144"/>
                  <a:gd name="connsiteY1" fmla="*/ 957942 h 2253342"/>
                  <a:gd name="connsiteX2" fmla="*/ 1548620 w 1603144"/>
                  <a:gd name="connsiteY2" fmla="*/ 881742 h 2253342"/>
                  <a:gd name="connsiteX3" fmla="*/ 1483306 w 1603144"/>
                  <a:gd name="connsiteY3" fmla="*/ 783771 h 2253342"/>
                  <a:gd name="connsiteX4" fmla="*/ 1461535 w 1603144"/>
                  <a:gd name="connsiteY4" fmla="*/ 751114 h 2253342"/>
                  <a:gd name="connsiteX5" fmla="*/ 1451394 w 1603144"/>
                  <a:gd name="connsiteY5" fmla="*/ 696685 h 2253342"/>
                  <a:gd name="connsiteX6" fmla="*/ 1440757 w 1603144"/>
                  <a:gd name="connsiteY6" fmla="*/ 653142 h 2253342"/>
                  <a:gd name="connsiteX7" fmla="*/ 1424305 w 1603144"/>
                  <a:gd name="connsiteY7" fmla="*/ 620485 h 2253342"/>
                  <a:gd name="connsiteX8" fmla="*/ 1341792 w 1603144"/>
                  <a:gd name="connsiteY8" fmla="*/ 544285 h 2253342"/>
                  <a:gd name="connsiteX9" fmla="*/ 1320020 w 1603144"/>
                  <a:gd name="connsiteY9" fmla="*/ 478971 h 2253342"/>
                  <a:gd name="connsiteX10" fmla="*/ 1309135 w 1603144"/>
                  <a:gd name="connsiteY10" fmla="*/ 446314 h 2253342"/>
                  <a:gd name="connsiteX11" fmla="*/ 1254706 w 1603144"/>
                  <a:gd name="connsiteY11" fmla="*/ 391885 h 2253342"/>
                  <a:gd name="connsiteX12" fmla="*/ 1200277 w 1603144"/>
                  <a:gd name="connsiteY12" fmla="*/ 337457 h 2253342"/>
                  <a:gd name="connsiteX13" fmla="*/ 1178506 w 1603144"/>
                  <a:gd name="connsiteY13" fmla="*/ 315685 h 2253342"/>
                  <a:gd name="connsiteX14" fmla="*/ 1113192 w 1603144"/>
                  <a:gd name="connsiteY14" fmla="*/ 293914 h 2253342"/>
                  <a:gd name="connsiteX15" fmla="*/ 1080535 w 1603144"/>
                  <a:gd name="connsiteY15" fmla="*/ 283028 h 2253342"/>
                  <a:gd name="connsiteX16" fmla="*/ 1004335 w 1603144"/>
                  <a:gd name="connsiteY16" fmla="*/ 261257 h 2253342"/>
                  <a:gd name="connsiteX17" fmla="*/ 949906 w 1603144"/>
                  <a:gd name="connsiteY17" fmla="*/ 217714 h 2253342"/>
                  <a:gd name="connsiteX18" fmla="*/ 895477 w 1603144"/>
                  <a:gd name="connsiteY18" fmla="*/ 174171 h 2253342"/>
                  <a:gd name="connsiteX19" fmla="*/ 862820 w 1603144"/>
                  <a:gd name="connsiteY19" fmla="*/ 163285 h 2253342"/>
                  <a:gd name="connsiteX20" fmla="*/ 830163 w 1603144"/>
                  <a:gd name="connsiteY20" fmla="*/ 141514 h 2253342"/>
                  <a:gd name="connsiteX21" fmla="*/ 797506 w 1603144"/>
                  <a:gd name="connsiteY21" fmla="*/ 130628 h 2253342"/>
                  <a:gd name="connsiteX22" fmla="*/ 699535 w 1603144"/>
                  <a:gd name="connsiteY22" fmla="*/ 76200 h 2253342"/>
                  <a:gd name="connsiteX23" fmla="*/ 645106 w 1603144"/>
                  <a:gd name="connsiteY23" fmla="*/ 32657 h 2253342"/>
                  <a:gd name="connsiteX24" fmla="*/ 503592 w 1603144"/>
                  <a:gd name="connsiteY24" fmla="*/ 0 h 2253342"/>
                  <a:gd name="connsiteX25" fmla="*/ 351192 w 1603144"/>
                  <a:gd name="connsiteY25" fmla="*/ 21771 h 2253342"/>
                  <a:gd name="connsiteX26" fmla="*/ 329420 w 1603144"/>
                  <a:gd name="connsiteY26" fmla="*/ 43542 h 2253342"/>
                  <a:gd name="connsiteX27" fmla="*/ 296763 w 1603144"/>
                  <a:gd name="connsiteY27" fmla="*/ 97971 h 2253342"/>
                  <a:gd name="connsiteX28" fmla="*/ 285877 w 1603144"/>
                  <a:gd name="connsiteY28" fmla="*/ 130628 h 2253342"/>
                  <a:gd name="connsiteX29" fmla="*/ 264106 w 1603144"/>
                  <a:gd name="connsiteY29" fmla="*/ 163285 h 2253342"/>
                  <a:gd name="connsiteX30" fmla="*/ 253220 w 1603144"/>
                  <a:gd name="connsiteY30" fmla="*/ 217714 h 2253342"/>
                  <a:gd name="connsiteX31" fmla="*/ 242335 w 1603144"/>
                  <a:gd name="connsiteY31" fmla="*/ 250371 h 2253342"/>
                  <a:gd name="connsiteX32" fmla="*/ 231449 w 1603144"/>
                  <a:gd name="connsiteY32" fmla="*/ 293914 h 2253342"/>
                  <a:gd name="connsiteX33" fmla="*/ 198792 w 1603144"/>
                  <a:gd name="connsiteY33" fmla="*/ 348342 h 2253342"/>
                  <a:gd name="connsiteX34" fmla="*/ 198792 w 1603144"/>
                  <a:gd name="connsiteY34" fmla="*/ 348342 h 2253342"/>
                  <a:gd name="connsiteX35" fmla="*/ 111706 w 1603144"/>
                  <a:gd name="connsiteY35" fmla="*/ 457200 h 2253342"/>
                  <a:gd name="connsiteX36" fmla="*/ 100820 w 1603144"/>
                  <a:gd name="connsiteY36" fmla="*/ 489857 h 2253342"/>
                  <a:gd name="connsiteX37" fmla="*/ 68163 w 1603144"/>
                  <a:gd name="connsiteY37" fmla="*/ 511628 h 2253342"/>
                  <a:gd name="connsiteX38" fmla="*/ 46392 w 1603144"/>
                  <a:gd name="connsiteY38" fmla="*/ 533400 h 2253342"/>
                  <a:gd name="connsiteX39" fmla="*/ 32438 w 1603144"/>
                  <a:gd name="connsiteY39" fmla="*/ 700523 h 2253342"/>
                  <a:gd name="connsiteX40" fmla="*/ 13131 w 1603144"/>
                  <a:gd name="connsiteY40" fmla="*/ 803154 h 2253342"/>
                  <a:gd name="connsiteX41" fmla="*/ 1532 w 1603144"/>
                  <a:gd name="connsiteY41" fmla="*/ 877906 h 2253342"/>
                  <a:gd name="connsiteX42" fmla="*/ 12417 w 1603144"/>
                  <a:gd name="connsiteY42" fmla="*/ 1023257 h 2253342"/>
                  <a:gd name="connsiteX43" fmla="*/ 5107 w 1603144"/>
                  <a:gd name="connsiteY43" fmla="*/ 1141777 h 2253342"/>
                  <a:gd name="connsiteX44" fmla="*/ 2849 w 1603144"/>
                  <a:gd name="connsiteY44" fmla="*/ 1251857 h 2253342"/>
                  <a:gd name="connsiteX45" fmla="*/ 46392 w 1603144"/>
                  <a:gd name="connsiteY45" fmla="*/ 1306285 h 2253342"/>
                  <a:gd name="connsiteX46" fmla="*/ 57277 w 1603144"/>
                  <a:gd name="connsiteY46" fmla="*/ 1338942 h 2253342"/>
                  <a:gd name="connsiteX47" fmla="*/ 35506 w 1603144"/>
                  <a:gd name="connsiteY47" fmla="*/ 1534885 h 2253342"/>
                  <a:gd name="connsiteX48" fmla="*/ 24620 w 1603144"/>
                  <a:gd name="connsiteY48" fmla="*/ 1567542 h 2253342"/>
                  <a:gd name="connsiteX49" fmla="*/ 35506 w 1603144"/>
                  <a:gd name="connsiteY49" fmla="*/ 1709057 h 2253342"/>
                  <a:gd name="connsiteX50" fmla="*/ 57277 w 1603144"/>
                  <a:gd name="connsiteY50" fmla="*/ 1741714 h 2253342"/>
                  <a:gd name="connsiteX51" fmla="*/ 100820 w 1603144"/>
                  <a:gd name="connsiteY51" fmla="*/ 1785257 h 2253342"/>
                  <a:gd name="connsiteX52" fmla="*/ 122592 w 1603144"/>
                  <a:gd name="connsiteY52" fmla="*/ 1807028 h 2253342"/>
                  <a:gd name="connsiteX53" fmla="*/ 144363 w 1603144"/>
                  <a:gd name="connsiteY53" fmla="*/ 1828800 h 2253342"/>
                  <a:gd name="connsiteX54" fmla="*/ 177020 w 1603144"/>
                  <a:gd name="connsiteY54" fmla="*/ 1850571 h 2253342"/>
                  <a:gd name="connsiteX55" fmla="*/ 220563 w 1603144"/>
                  <a:gd name="connsiteY55" fmla="*/ 1905000 h 2253342"/>
                  <a:gd name="connsiteX56" fmla="*/ 242335 w 1603144"/>
                  <a:gd name="connsiteY56" fmla="*/ 1937657 h 2253342"/>
                  <a:gd name="connsiteX57" fmla="*/ 318535 w 1603144"/>
                  <a:gd name="connsiteY57" fmla="*/ 2002971 h 2253342"/>
                  <a:gd name="connsiteX58" fmla="*/ 405620 w 1603144"/>
                  <a:gd name="connsiteY58" fmla="*/ 2079171 h 2253342"/>
                  <a:gd name="connsiteX59" fmla="*/ 427392 w 1603144"/>
                  <a:gd name="connsiteY59" fmla="*/ 2100942 h 2253342"/>
                  <a:gd name="connsiteX60" fmla="*/ 492706 w 1603144"/>
                  <a:gd name="connsiteY60" fmla="*/ 2122714 h 2253342"/>
                  <a:gd name="connsiteX61" fmla="*/ 525363 w 1603144"/>
                  <a:gd name="connsiteY61" fmla="*/ 2133600 h 2253342"/>
                  <a:gd name="connsiteX62" fmla="*/ 601563 w 1603144"/>
                  <a:gd name="connsiteY62" fmla="*/ 2177142 h 2253342"/>
                  <a:gd name="connsiteX63" fmla="*/ 699535 w 1603144"/>
                  <a:gd name="connsiteY63" fmla="*/ 2198914 h 2253342"/>
                  <a:gd name="connsiteX64" fmla="*/ 786620 w 1603144"/>
                  <a:gd name="connsiteY64" fmla="*/ 2220685 h 2253342"/>
                  <a:gd name="connsiteX65" fmla="*/ 851935 w 1603144"/>
                  <a:gd name="connsiteY65" fmla="*/ 2242457 h 2253342"/>
                  <a:gd name="connsiteX66" fmla="*/ 884592 w 1603144"/>
                  <a:gd name="connsiteY66" fmla="*/ 2253342 h 2253342"/>
                  <a:gd name="connsiteX67" fmla="*/ 1026106 w 1603144"/>
                  <a:gd name="connsiteY67" fmla="*/ 2242457 h 2253342"/>
                  <a:gd name="connsiteX68" fmla="*/ 1091420 w 1603144"/>
                  <a:gd name="connsiteY68" fmla="*/ 2177142 h 2253342"/>
                  <a:gd name="connsiteX69" fmla="*/ 1145849 w 1603144"/>
                  <a:gd name="connsiteY69" fmla="*/ 2122714 h 2253342"/>
                  <a:gd name="connsiteX70" fmla="*/ 1167620 w 1603144"/>
                  <a:gd name="connsiteY70" fmla="*/ 2090057 h 2253342"/>
                  <a:gd name="connsiteX71" fmla="*/ 1222049 w 1603144"/>
                  <a:gd name="connsiteY71" fmla="*/ 2035628 h 2253342"/>
                  <a:gd name="connsiteX72" fmla="*/ 1287363 w 1603144"/>
                  <a:gd name="connsiteY72" fmla="*/ 1970314 h 2253342"/>
                  <a:gd name="connsiteX73" fmla="*/ 1330906 w 1603144"/>
                  <a:gd name="connsiteY73" fmla="*/ 1905000 h 2253342"/>
                  <a:gd name="connsiteX74" fmla="*/ 1374449 w 1603144"/>
                  <a:gd name="connsiteY74" fmla="*/ 1839685 h 2253342"/>
                  <a:gd name="connsiteX75" fmla="*/ 1396220 w 1603144"/>
                  <a:gd name="connsiteY75" fmla="*/ 1807028 h 2253342"/>
                  <a:gd name="connsiteX76" fmla="*/ 1460284 w 1603144"/>
                  <a:gd name="connsiteY76" fmla="*/ 1669039 h 2253342"/>
                  <a:gd name="connsiteX77" fmla="*/ 1503327 w 1603144"/>
                  <a:gd name="connsiteY77" fmla="*/ 1475369 h 2253342"/>
                  <a:gd name="connsiteX78" fmla="*/ 1520008 w 1603144"/>
                  <a:gd name="connsiteY78" fmla="*/ 1318240 h 2253342"/>
                  <a:gd name="connsiteX0" fmla="*/ 1557255 w 1557255"/>
                  <a:gd name="connsiteY0" fmla="*/ 1183019 h 2253342"/>
                  <a:gd name="connsiteX1" fmla="*/ 1548620 w 1557255"/>
                  <a:gd name="connsiteY1" fmla="*/ 881742 h 2253342"/>
                  <a:gd name="connsiteX2" fmla="*/ 1483306 w 1557255"/>
                  <a:gd name="connsiteY2" fmla="*/ 783771 h 2253342"/>
                  <a:gd name="connsiteX3" fmla="*/ 1461535 w 1557255"/>
                  <a:gd name="connsiteY3" fmla="*/ 751114 h 2253342"/>
                  <a:gd name="connsiteX4" fmla="*/ 1451394 w 1557255"/>
                  <a:gd name="connsiteY4" fmla="*/ 696685 h 2253342"/>
                  <a:gd name="connsiteX5" fmla="*/ 1440757 w 1557255"/>
                  <a:gd name="connsiteY5" fmla="*/ 653142 h 2253342"/>
                  <a:gd name="connsiteX6" fmla="*/ 1424305 w 1557255"/>
                  <a:gd name="connsiteY6" fmla="*/ 620485 h 2253342"/>
                  <a:gd name="connsiteX7" fmla="*/ 1341792 w 1557255"/>
                  <a:gd name="connsiteY7" fmla="*/ 544285 h 2253342"/>
                  <a:gd name="connsiteX8" fmla="*/ 1320020 w 1557255"/>
                  <a:gd name="connsiteY8" fmla="*/ 478971 h 2253342"/>
                  <a:gd name="connsiteX9" fmla="*/ 1309135 w 1557255"/>
                  <a:gd name="connsiteY9" fmla="*/ 446314 h 2253342"/>
                  <a:gd name="connsiteX10" fmla="*/ 1254706 w 1557255"/>
                  <a:gd name="connsiteY10" fmla="*/ 391885 h 2253342"/>
                  <a:gd name="connsiteX11" fmla="*/ 1200277 w 1557255"/>
                  <a:gd name="connsiteY11" fmla="*/ 337457 h 2253342"/>
                  <a:gd name="connsiteX12" fmla="*/ 1178506 w 1557255"/>
                  <a:gd name="connsiteY12" fmla="*/ 315685 h 2253342"/>
                  <a:gd name="connsiteX13" fmla="*/ 1113192 w 1557255"/>
                  <a:gd name="connsiteY13" fmla="*/ 293914 h 2253342"/>
                  <a:gd name="connsiteX14" fmla="*/ 1080535 w 1557255"/>
                  <a:gd name="connsiteY14" fmla="*/ 283028 h 2253342"/>
                  <a:gd name="connsiteX15" fmla="*/ 1004335 w 1557255"/>
                  <a:gd name="connsiteY15" fmla="*/ 261257 h 2253342"/>
                  <a:gd name="connsiteX16" fmla="*/ 949906 w 1557255"/>
                  <a:gd name="connsiteY16" fmla="*/ 217714 h 2253342"/>
                  <a:gd name="connsiteX17" fmla="*/ 895477 w 1557255"/>
                  <a:gd name="connsiteY17" fmla="*/ 174171 h 2253342"/>
                  <a:gd name="connsiteX18" fmla="*/ 862820 w 1557255"/>
                  <a:gd name="connsiteY18" fmla="*/ 163285 h 2253342"/>
                  <a:gd name="connsiteX19" fmla="*/ 830163 w 1557255"/>
                  <a:gd name="connsiteY19" fmla="*/ 141514 h 2253342"/>
                  <a:gd name="connsiteX20" fmla="*/ 797506 w 1557255"/>
                  <a:gd name="connsiteY20" fmla="*/ 130628 h 2253342"/>
                  <a:gd name="connsiteX21" fmla="*/ 699535 w 1557255"/>
                  <a:gd name="connsiteY21" fmla="*/ 76200 h 2253342"/>
                  <a:gd name="connsiteX22" fmla="*/ 645106 w 1557255"/>
                  <a:gd name="connsiteY22" fmla="*/ 32657 h 2253342"/>
                  <a:gd name="connsiteX23" fmla="*/ 503592 w 1557255"/>
                  <a:gd name="connsiteY23" fmla="*/ 0 h 2253342"/>
                  <a:gd name="connsiteX24" fmla="*/ 351192 w 1557255"/>
                  <a:gd name="connsiteY24" fmla="*/ 21771 h 2253342"/>
                  <a:gd name="connsiteX25" fmla="*/ 329420 w 1557255"/>
                  <a:gd name="connsiteY25" fmla="*/ 43542 h 2253342"/>
                  <a:gd name="connsiteX26" fmla="*/ 296763 w 1557255"/>
                  <a:gd name="connsiteY26" fmla="*/ 97971 h 2253342"/>
                  <a:gd name="connsiteX27" fmla="*/ 285877 w 1557255"/>
                  <a:gd name="connsiteY27" fmla="*/ 130628 h 2253342"/>
                  <a:gd name="connsiteX28" fmla="*/ 264106 w 1557255"/>
                  <a:gd name="connsiteY28" fmla="*/ 163285 h 2253342"/>
                  <a:gd name="connsiteX29" fmla="*/ 253220 w 1557255"/>
                  <a:gd name="connsiteY29" fmla="*/ 217714 h 2253342"/>
                  <a:gd name="connsiteX30" fmla="*/ 242335 w 1557255"/>
                  <a:gd name="connsiteY30" fmla="*/ 250371 h 2253342"/>
                  <a:gd name="connsiteX31" fmla="*/ 231449 w 1557255"/>
                  <a:gd name="connsiteY31" fmla="*/ 293914 h 2253342"/>
                  <a:gd name="connsiteX32" fmla="*/ 198792 w 1557255"/>
                  <a:gd name="connsiteY32" fmla="*/ 348342 h 2253342"/>
                  <a:gd name="connsiteX33" fmla="*/ 198792 w 1557255"/>
                  <a:gd name="connsiteY33" fmla="*/ 348342 h 2253342"/>
                  <a:gd name="connsiteX34" fmla="*/ 111706 w 1557255"/>
                  <a:gd name="connsiteY34" fmla="*/ 457200 h 2253342"/>
                  <a:gd name="connsiteX35" fmla="*/ 100820 w 1557255"/>
                  <a:gd name="connsiteY35" fmla="*/ 489857 h 2253342"/>
                  <a:gd name="connsiteX36" fmla="*/ 68163 w 1557255"/>
                  <a:gd name="connsiteY36" fmla="*/ 511628 h 2253342"/>
                  <a:gd name="connsiteX37" fmla="*/ 46392 w 1557255"/>
                  <a:gd name="connsiteY37" fmla="*/ 533400 h 2253342"/>
                  <a:gd name="connsiteX38" fmla="*/ 32438 w 1557255"/>
                  <a:gd name="connsiteY38" fmla="*/ 700523 h 2253342"/>
                  <a:gd name="connsiteX39" fmla="*/ 13131 w 1557255"/>
                  <a:gd name="connsiteY39" fmla="*/ 803154 h 2253342"/>
                  <a:gd name="connsiteX40" fmla="*/ 1532 w 1557255"/>
                  <a:gd name="connsiteY40" fmla="*/ 877906 h 2253342"/>
                  <a:gd name="connsiteX41" fmla="*/ 12417 w 1557255"/>
                  <a:gd name="connsiteY41" fmla="*/ 1023257 h 2253342"/>
                  <a:gd name="connsiteX42" fmla="*/ 5107 w 1557255"/>
                  <a:gd name="connsiteY42" fmla="*/ 1141777 h 2253342"/>
                  <a:gd name="connsiteX43" fmla="*/ 2849 w 1557255"/>
                  <a:gd name="connsiteY43" fmla="*/ 1251857 h 2253342"/>
                  <a:gd name="connsiteX44" fmla="*/ 46392 w 1557255"/>
                  <a:gd name="connsiteY44" fmla="*/ 1306285 h 2253342"/>
                  <a:gd name="connsiteX45" fmla="*/ 57277 w 1557255"/>
                  <a:gd name="connsiteY45" fmla="*/ 1338942 h 2253342"/>
                  <a:gd name="connsiteX46" fmla="*/ 35506 w 1557255"/>
                  <a:gd name="connsiteY46" fmla="*/ 1534885 h 2253342"/>
                  <a:gd name="connsiteX47" fmla="*/ 24620 w 1557255"/>
                  <a:gd name="connsiteY47" fmla="*/ 1567542 h 2253342"/>
                  <a:gd name="connsiteX48" fmla="*/ 35506 w 1557255"/>
                  <a:gd name="connsiteY48" fmla="*/ 1709057 h 2253342"/>
                  <a:gd name="connsiteX49" fmla="*/ 57277 w 1557255"/>
                  <a:gd name="connsiteY49" fmla="*/ 1741714 h 2253342"/>
                  <a:gd name="connsiteX50" fmla="*/ 100820 w 1557255"/>
                  <a:gd name="connsiteY50" fmla="*/ 1785257 h 2253342"/>
                  <a:gd name="connsiteX51" fmla="*/ 122592 w 1557255"/>
                  <a:gd name="connsiteY51" fmla="*/ 1807028 h 2253342"/>
                  <a:gd name="connsiteX52" fmla="*/ 144363 w 1557255"/>
                  <a:gd name="connsiteY52" fmla="*/ 1828800 h 2253342"/>
                  <a:gd name="connsiteX53" fmla="*/ 177020 w 1557255"/>
                  <a:gd name="connsiteY53" fmla="*/ 1850571 h 2253342"/>
                  <a:gd name="connsiteX54" fmla="*/ 220563 w 1557255"/>
                  <a:gd name="connsiteY54" fmla="*/ 1905000 h 2253342"/>
                  <a:gd name="connsiteX55" fmla="*/ 242335 w 1557255"/>
                  <a:gd name="connsiteY55" fmla="*/ 1937657 h 2253342"/>
                  <a:gd name="connsiteX56" fmla="*/ 318535 w 1557255"/>
                  <a:gd name="connsiteY56" fmla="*/ 2002971 h 2253342"/>
                  <a:gd name="connsiteX57" fmla="*/ 405620 w 1557255"/>
                  <a:gd name="connsiteY57" fmla="*/ 2079171 h 2253342"/>
                  <a:gd name="connsiteX58" fmla="*/ 427392 w 1557255"/>
                  <a:gd name="connsiteY58" fmla="*/ 2100942 h 2253342"/>
                  <a:gd name="connsiteX59" fmla="*/ 492706 w 1557255"/>
                  <a:gd name="connsiteY59" fmla="*/ 2122714 h 2253342"/>
                  <a:gd name="connsiteX60" fmla="*/ 525363 w 1557255"/>
                  <a:gd name="connsiteY60" fmla="*/ 2133600 h 2253342"/>
                  <a:gd name="connsiteX61" fmla="*/ 601563 w 1557255"/>
                  <a:gd name="connsiteY61" fmla="*/ 2177142 h 2253342"/>
                  <a:gd name="connsiteX62" fmla="*/ 699535 w 1557255"/>
                  <a:gd name="connsiteY62" fmla="*/ 2198914 h 2253342"/>
                  <a:gd name="connsiteX63" fmla="*/ 786620 w 1557255"/>
                  <a:gd name="connsiteY63" fmla="*/ 2220685 h 2253342"/>
                  <a:gd name="connsiteX64" fmla="*/ 851935 w 1557255"/>
                  <a:gd name="connsiteY64" fmla="*/ 2242457 h 2253342"/>
                  <a:gd name="connsiteX65" fmla="*/ 884592 w 1557255"/>
                  <a:gd name="connsiteY65" fmla="*/ 2253342 h 2253342"/>
                  <a:gd name="connsiteX66" fmla="*/ 1026106 w 1557255"/>
                  <a:gd name="connsiteY66" fmla="*/ 2242457 h 2253342"/>
                  <a:gd name="connsiteX67" fmla="*/ 1091420 w 1557255"/>
                  <a:gd name="connsiteY67" fmla="*/ 2177142 h 2253342"/>
                  <a:gd name="connsiteX68" fmla="*/ 1145849 w 1557255"/>
                  <a:gd name="connsiteY68" fmla="*/ 2122714 h 2253342"/>
                  <a:gd name="connsiteX69" fmla="*/ 1167620 w 1557255"/>
                  <a:gd name="connsiteY69" fmla="*/ 2090057 h 2253342"/>
                  <a:gd name="connsiteX70" fmla="*/ 1222049 w 1557255"/>
                  <a:gd name="connsiteY70" fmla="*/ 2035628 h 2253342"/>
                  <a:gd name="connsiteX71" fmla="*/ 1287363 w 1557255"/>
                  <a:gd name="connsiteY71" fmla="*/ 1970314 h 2253342"/>
                  <a:gd name="connsiteX72" fmla="*/ 1330906 w 1557255"/>
                  <a:gd name="connsiteY72" fmla="*/ 1905000 h 2253342"/>
                  <a:gd name="connsiteX73" fmla="*/ 1374449 w 1557255"/>
                  <a:gd name="connsiteY73" fmla="*/ 1839685 h 2253342"/>
                  <a:gd name="connsiteX74" fmla="*/ 1396220 w 1557255"/>
                  <a:gd name="connsiteY74" fmla="*/ 1807028 h 2253342"/>
                  <a:gd name="connsiteX75" fmla="*/ 1460284 w 1557255"/>
                  <a:gd name="connsiteY75" fmla="*/ 1669039 h 2253342"/>
                  <a:gd name="connsiteX76" fmla="*/ 1503327 w 1557255"/>
                  <a:gd name="connsiteY76" fmla="*/ 1475369 h 2253342"/>
                  <a:gd name="connsiteX77" fmla="*/ 1520008 w 1557255"/>
                  <a:gd name="connsiteY77" fmla="*/ 1318240 h 2253342"/>
                  <a:gd name="connsiteX0" fmla="*/ 1557255 w 1557255"/>
                  <a:gd name="connsiteY0" fmla="*/ 1183019 h 2253342"/>
                  <a:gd name="connsiteX1" fmla="*/ 1548620 w 1557255"/>
                  <a:gd name="connsiteY1" fmla="*/ 984801 h 2253342"/>
                  <a:gd name="connsiteX2" fmla="*/ 1483306 w 1557255"/>
                  <a:gd name="connsiteY2" fmla="*/ 783771 h 2253342"/>
                  <a:gd name="connsiteX3" fmla="*/ 1461535 w 1557255"/>
                  <a:gd name="connsiteY3" fmla="*/ 751114 h 2253342"/>
                  <a:gd name="connsiteX4" fmla="*/ 1451394 w 1557255"/>
                  <a:gd name="connsiteY4" fmla="*/ 696685 h 2253342"/>
                  <a:gd name="connsiteX5" fmla="*/ 1440757 w 1557255"/>
                  <a:gd name="connsiteY5" fmla="*/ 653142 h 2253342"/>
                  <a:gd name="connsiteX6" fmla="*/ 1424305 w 1557255"/>
                  <a:gd name="connsiteY6" fmla="*/ 620485 h 2253342"/>
                  <a:gd name="connsiteX7" fmla="*/ 1341792 w 1557255"/>
                  <a:gd name="connsiteY7" fmla="*/ 544285 h 2253342"/>
                  <a:gd name="connsiteX8" fmla="*/ 1320020 w 1557255"/>
                  <a:gd name="connsiteY8" fmla="*/ 478971 h 2253342"/>
                  <a:gd name="connsiteX9" fmla="*/ 1309135 w 1557255"/>
                  <a:gd name="connsiteY9" fmla="*/ 446314 h 2253342"/>
                  <a:gd name="connsiteX10" fmla="*/ 1254706 w 1557255"/>
                  <a:gd name="connsiteY10" fmla="*/ 391885 h 2253342"/>
                  <a:gd name="connsiteX11" fmla="*/ 1200277 w 1557255"/>
                  <a:gd name="connsiteY11" fmla="*/ 337457 h 2253342"/>
                  <a:gd name="connsiteX12" fmla="*/ 1178506 w 1557255"/>
                  <a:gd name="connsiteY12" fmla="*/ 315685 h 2253342"/>
                  <a:gd name="connsiteX13" fmla="*/ 1113192 w 1557255"/>
                  <a:gd name="connsiteY13" fmla="*/ 293914 h 2253342"/>
                  <a:gd name="connsiteX14" fmla="*/ 1080535 w 1557255"/>
                  <a:gd name="connsiteY14" fmla="*/ 283028 h 2253342"/>
                  <a:gd name="connsiteX15" fmla="*/ 1004335 w 1557255"/>
                  <a:gd name="connsiteY15" fmla="*/ 261257 h 2253342"/>
                  <a:gd name="connsiteX16" fmla="*/ 949906 w 1557255"/>
                  <a:gd name="connsiteY16" fmla="*/ 217714 h 2253342"/>
                  <a:gd name="connsiteX17" fmla="*/ 895477 w 1557255"/>
                  <a:gd name="connsiteY17" fmla="*/ 174171 h 2253342"/>
                  <a:gd name="connsiteX18" fmla="*/ 862820 w 1557255"/>
                  <a:gd name="connsiteY18" fmla="*/ 163285 h 2253342"/>
                  <a:gd name="connsiteX19" fmla="*/ 830163 w 1557255"/>
                  <a:gd name="connsiteY19" fmla="*/ 141514 h 2253342"/>
                  <a:gd name="connsiteX20" fmla="*/ 797506 w 1557255"/>
                  <a:gd name="connsiteY20" fmla="*/ 130628 h 2253342"/>
                  <a:gd name="connsiteX21" fmla="*/ 699535 w 1557255"/>
                  <a:gd name="connsiteY21" fmla="*/ 76200 h 2253342"/>
                  <a:gd name="connsiteX22" fmla="*/ 645106 w 1557255"/>
                  <a:gd name="connsiteY22" fmla="*/ 32657 h 2253342"/>
                  <a:gd name="connsiteX23" fmla="*/ 503592 w 1557255"/>
                  <a:gd name="connsiteY23" fmla="*/ 0 h 2253342"/>
                  <a:gd name="connsiteX24" fmla="*/ 351192 w 1557255"/>
                  <a:gd name="connsiteY24" fmla="*/ 21771 h 2253342"/>
                  <a:gd name="connsiteX25" fmla="*/ 329420 w 1557255"/>
                  <a:gd name="connsiteY25" fmla="*/ 43542 h 2253342"/>
                  <a:gd name="connsiteX26" fmla="*/ 296763 w 1557255"/>
                  <a:gd name="connsiteY26" fmla="*/ 97971 h 2253342"/>
                  <a:gd name="connsiteX27" fmla="*/ 285877 w 1557255"/>
                  <a:gd name="connsiteY27" fmla="*/ 130628 h 2253342"/>
                  <a:gd name="connsiteX28" fmla="*/ 264106 w 1557255"/>
                  <a:gd name="connsiteY28" fmla="*/ 163285 h 2253342"/>
                  <a:gd name="connsiteX29" fmla="*/ 253220 w 1557255"/>
                  <a:gd name="connsiteY29" fmla="*/ 217714 h 2253342"/>
                  <a:gd name="connsiteX30" fmla="*/ 242335 w 1557255"/>
                  <a:gd name="connsiteY30" fmla="*/ 250371 h 2253342"/>
                  <a:gd name="connsiteX31" fmla="*/ 231449 w 1557255"/>
                  <a:gd name="connsiteY31" fmla="*/ 293914 h 2253342"/>
                  <a:gd name="connsiteX32" fmla="*/ 198792 w 1557255"/>
                  <a:gd name="connsiteY32" fmla="*/ 348342 h 2253342"/>
                  <a:gd name="connsiteX33" fmla="*/ 198792 w 1557255"/>
                  <a:gd name="connsiteY33" fmla="*/ 348342 h 2253342"/>
                  <a:gd name="connsiteX34" fmla="*/ 111706 w 1557255"/>
                  <a:gd name="connsiteY34" fmla="*/ 457200 h 2253342"/>
                  <a:gd name="connsiteX35" fmla="*/ 100820 w 1557255"/>
                  <a:gd name="connsiteY35" fmla="*/ 489857 h 2253342"/>
                  <a:gd name="connsiteX36" fmla="*/ 68163 w 1557255"/>
                  <a:gd name="connsiteY36" fmla="*/ 511628 h 2253342"/>
                  <a:gd name="connsiteX37" fmla="*/ 46392 w 1557255"/>
                  <a:gd name="connsiteY37" fmla="*/ 533400 h 2253342"/>
                  <a:gd name="connsiteX38" fmla="*/ 32438 w 1557255"/>
                  <a:gd name="connsiteY38" fmla="*/ 700523 h 2253342"/>
                  <a:gd name="connsiteX39" fmla="*/ 13131 w 1557255"/>
                  <a:gd name="connsiteY39" fmla="*/ 803154 h 2253342"/>
                  <a:gd name="connsiteX40" fmla="*/ 1532 w 1557255"/>
                  <a:gd name="connsiteY40" fmla="*/ 877906 h 2253342"/>
                  <a:gd name="connsiteX41" fmla="*/ 12417 w 1557255"/>
                  <a:gd name="connsiteY41" fmla="*/ 1023257 h 2253342"/>
                  <a:gd name="connsiteX42" fmla="*/ 5107 w 1557255"/>
                  <a:gd name="connsiteY42" fmla="*/ 1141777 h 2253342"/>
                  <a:gd name="connsiteX43" fmla="*/ 2849 w 1557255"/>
                  <a:gd name="connsiteY43" fmla="*/ 1251857 h 2253342"/>
                  <a:gd name="connsiteX44" fmla="*/ 46392 w 1557255"/>
                  <a:gd name="connsiteY44" fmla="*/ 1306285 h 2253342"/>
                  <a:gd name="connsiteX45" fmla="*/ 57277 w 1557255"/>
                  <a:gd name="connsiteY45" fmla="*/ 1338942 h 2253342"/>
                  <a:gd name="connsiteX46" fmla="*/ 35506 w 1557255"/>
                  <a:gd name="connsiteY46" fmla="*/ 1534885 h 2253342"/>
                  <a:gd name="connsiteX47" fmla="*/ 24620 w 1557255"/>
                  <a:gd name="connsiteY47" fmla="*/ 1567542 h 2253342"/>
                  <a:gd name="connsiteX48" fmla="*/ 35506 w 1557255"/>
                  <a:gd name="connsiteY48" fmla="*/ 1709057 h 2253342"/>
                  <a:gd name="connsiteX49" fmla="*/ 57277 w 1557255"/>
                  <a:gd name="connsiteY49" fmla="*/ 1741714 h 2253342"/>
                  <a:gd name="connsiteX50" fmla="*/ 100820 w 1557255"/>
                  <a:gd name="connsiteY50" fmla="*/ 1785257 h 2253342"/>
                  <a:gd name="connsiteX51" fmla="*/ 122592 w 1557255"/>
                  <a:gd name="connsiteY51" fmla="*/ 1807028 h 2253342"/>
                  <a:gd name="connsiteX52" fmla="*/ 144363 w 1557255"/>
                  <a:gd name="connsiteY52" fmla="*/ 1828800 h 2253342"/>
                  <a:gd name="connsiteX53" fmla="*/ 177020 w 1557255"/>
                  <a:gd name="connsiteY53" fmla="*/ 1850571 h 2253342"/>
                  <a:gd name="connsiteX54" fmla="*/ 220563 w 1557255"/>
                  <a:gd name="connsiteY54" fmla="*/ 1905000 h 2253342"/>
                  <a:gd name="connsiteX55" fmla="*/ 242335 w 1557255"/>
                  <a:gd name="connsiteY55" fmla="*/ 1937657 h 2253342"/>
                  <a:gd name="connsiteX56" fmla="*/ 318535 w 1557255"/>
                  <a:gd name="connsiteY56" fmla="*/ 2002971 h 2253342"/>
                  <a:gd name="connsiteX57" fmla="*/ 405620 w 1557255"/>
                  <a:gd name="connsiteY57" fmla="*/ 2079171 h 2253342"/>
                  <a:gd name="connsiteX58" fmla="*/ 427392 w 1557255"/>
                  <a:gd name="connsiteY58" fmla="*/ 2100942 h 2253342"/>
                  <a:gd name="connsiteX59" fmla="*/ 492706 w 1557255"/>
                  <a:gd name="connsiteY59" fmla="*/ 2122714 h 2253342"/>
                  <a:gd name="connsiteX60" fmla="*/ 525363 w 1557255"/>
                  <a:gd name="connsiteY60" fmla="*/ 2133600 h 2253342"/>
                  <a:gd name="connsiteX61" fmla="*/ 601563 w 1557255"/>
                  <a:gd name="connsiteY61" fmla="*/ 2177142 h 2253342"/>
                  <a:gd name="connsiteX62" fmla="*/ 699535 w 1557255"/>
                  <a:gd name="connsiteY62" fmla="*/ 2198914 h 2253342"/>
                  <a:gd name="connsiteX63" fmla="*/ 786620 w 1557255"/>
                  <a:gd name="connsiteY63" fmla="*/ 2220685 h 2253342"/>
                  <a:gd name="connsiteX64" fmla="*/ 851935 w 1557255"/>
                  <a:gd name="connsiteY64" fmla="*/ 2242457 h 2253342"/>
                  <a:gd name="connsiteX65" fmla="*/ 884592 w 1557255"/>
                  <a:gd name="connsiteY65" fmla="*/ 2253342 h 2253342"/>
                  <a:gd name="connsiteX66" fmla="*/ 1026106 w 1557255"/>
                  <a:gd name="connsiteY66" fmla="*/ 2242457 h 2253342"/>
                  <a:gd name="connsiteX67" fmla="*/ 1091420 w 1557255"/>
                  <a:gd name="connsiteY67" fmla="*/ 2177142 h 2253342"/>
                  <a:gd name="connsiteX68" fmla="*/ 1145849 w 1557255"/>
                  <a:gd name="connsiteY68" fmla="*/ 2122714 h 2253342"/>
                  <a:gd name="connsiteX69" fmla="*/ 1167620 w 1557255"/>
                  <a:gd name="connsiteY69" fmla="*/ 2090057 h 2253342"/>
                  <a:gd name="connsiteX70" fmla="*/ 1222049 w 1557255"/>
                  <a:gd name="connsiteY70" fmla="*/ 2035628 h 2253342"/>
                  <a:gd name="connsiteX71" fmla="*/ 1287363 w 1557255"/>
                  <a:gd name="connsiteY71" fmla="*/ 1970314 h 2253342"/>
                  <a:gd name="connsiteX72" fmla="*/ 1330906 w 1557255"/>
                  <a:gd name="connsiteY72" fmla="*/ 1905000 h 2253342"/>
                  <a:gd name="connsiteX73" fmla="*/ 1374449 w 1557255"/>
                  <a:gd name="connsiteY73" fmla="*/ 1839685 h 2253342"/>
                  <a:gd name="connsiteX74" fmla="*/ 1396220 w 1557255"/>
                  <a:gd name="connsiteY74" fmla="*/ 1807028 h 2253342"/>
                  <a:gd name="connsiteX75" fmla="*/ 1460284 w 1557255"/>
                  <a:gd name="connsiteY75" fmla="*/ 1669039 h 2253342"/>
                  <a:gd name="connsiteX76" fmla="*/ 1503327 w 1557255"/>
                  <a:gd name="connsiteY76" fmla="*/ 1475369 h 2253342"/>
                  <a:gd name="connsiteX77" fmla="*/ 1520008 w 1557255"/>
                  <a:gd name="connsiteY77" fmla="*/ 1318240 h 2253342"/>
                  <a:gd name="connsiteX0" fmla="*/ 1557255 w 1557255"/>
                  <a:gd name="connsiteY0" fmla="*/ 1183019 h 2253342"/>
                  <a:gd name="connsiteX1" fmla="*/ 1548620 w 1557255"/>
                  <a:gd name="connsiteY1" fmla="*/ 984801 h 2253342"/>
                  <a:gd name="connsiteX2" fmla="*/ 1483306 w 1557255"/>
                  <a:gd name="connsiteY2" fmla="*/ 783771 h 2253342"/>
                  <a:gd name="connsiteX3" fmla="*/ 1461535 w 1557255"/>
                  <a:gd name="connsiteY3" fmla="*/ 751114 h 2253342"/>
                  <a:gd name="connsiteX4" fmla="*/ 1451394 w 1557255"/>
                  <a:gd name="connsiteY4" fmla="*/ 696685 h 2253342"/>
                  <a:gd name="connsiteX5" fmla="*/ 1440757 w 1557255"/>
                  <a:gd name="connsiteY5" fmla="*/ 653142 h 2253342"/>
                  <a:gd name="connsiteX6" fmla="*/ 1424305 w 1557255"/>
                  <a:gd name="connsiteY6" fmla="*/ 620485 h 2253342"/>
                  <a:gd name="connsiteX7" fmla="*/ 1341792 w 1557255"/>
                  <a:gd name="connsiteY7" fmla="*/ 544285 h 2253342"/>
                  <a:gd name="connsiteX8" fmla="*/ 1320020 w 1557255"/>
                  <a:gd name="connsiteY8" fmla="*/ 478971 h 2253342"/>
                  <a:gd name="connsiteX9" fmla="*/ 1309135 w 1557255"/>
                  <a:gd name="connsiteY9" fmla="*/ 446314 h 2253342"/>
                  <a:gd name="connsiteX10" fmla="*/ 1254706 w 1557255"/>
                  <a:gd name="connsiteY10" fmla="*/ 391885 h 2253342"/>
                  <a:gd name="connsiteX11" fmla="*/ 1200277 w 1557255"/>
                  <a:gd name="connsiteY11" fmla="*/ 337457 h 2253342"/>
                  <a:gd name="connsiteX12" fmla="*/ 1178506 w 1557255"/>
                  <a:gd name="connsiteY12" fmla="*/ 315685 h 2253342"/>
                  <a:gd name="connsiteX13" fmla="*/ 1113192 w 1557255"/>
                  <a:gd name="connsiteY13" fmla="*/ 293914 h 2253342"/>
                  <a:gd name="connsiteX14" fmla="*/ 1080535 w 1557255"/>
                  <a:gd name="connsiteY14" fmla="*/ 283028 h 2253342"/>
                  <a:gd name="connsiteX15" fmla="*/ 1004335 w 1557255"/>
                  <a:gd name="connsiteY15" fmla="*/ 261257 h 2253342"/>
                  <a:gd name="connsiteX16" fmla="*/ 949906 w 1557255"/>
                  <a:gd name="connsiteY16" fmla="*/ 217714 h 2253342"/>
                  <a:gd name="connsiteX17" fmla="*/ 895477 w 1557255"/>
                  <a:gd name="connsiteY17" fmla="*/ 174171 h 2253342"/>
                  <a:gd name="connsiteX18" fmla="*/ 862820 w 1557255"/>
                  <a:gd name="connsiteY18" fmla="*/ 163285 h 2253342"/>
                  <a:gd name="connsiteX19" fmla="*/ 830163 w 1557255"/>
                  <a:gd name="connsiteY19" fmla="*/ 141514 h 2253342"/>
                  <a:gd name="connsiteX20" fmla="*/ 797506 w 1557255"/>
                  <a:gd name="connsiteY20" fmla="*/ 130628 h 2253342"/>
                  <a:gd name="connsiteX21" fmla="*/ 699535 w 1557255"/>
                  <a:gd name="connsiteY21" fmla="*/ 76200 h 2253342"/>
                  <a:gd name="connsiteX22" fmla="*/ 645106 w 1557255"/>
                  <a:gd name="connsiteY22" fmla="*/ 32657 h 2253342"/>
                  <a:gd name="connsiteX23" fmla="*/ 503592 w 1557255"/>
                  <a:gd name="connsiteY23" fmla="*/ 0 h 2253342"/>
                  <a:gd name="connsiteX24" fmla="*/ 351192 w 1557255"/>
                  <a:gd name="connsiteY24" fmla="*/ 21771 h 2253342"/>
                  <a:gd name="connsiteX25" fmla="*/ 329420 w 1557255"/>
                  <a:gd name="connsiteY25" fmla="*/ 43542 h 2253342"/>
                  <a:gd name="connsiteX26" fmla="*/ 296763 w 1557255"/>
                  <a:gd name="connsiteY26" fmla="*/ 97971 h 2253342"/>
                  <a:gd name="connsiteX27" fmla="*/ 285877 w 1557255"/>
                  <a:gd name="connsiteY27" fmla="*/ 130628 h 2253342"/>
                  <a:gd name="connsiteX28" fmla="*/ 264106 w 1557255"/>
                  <a:gd name="connsiteY28" fmla="*/ 163285 h 2253342"/>
                  <a:gd name="connsiteX29" fmla="*/ 253220 w 1557255"/>
                  <a:gd name="connsiteY29" fmla="*/ 217714 h 2253342"/>
                  <a:gd name="connsiteX30" fmla="*/ 242335 w 1557255"/>
                  <a:gd name="connsiteY30" fmla="*/ 250371 h 2253342"/>
                  <a:gd name="connsiteX31" fmla="*/ 231449 w 1557255"/>
                  <a:gd name="connsiteY31" fmla="*/ 293914 h 2253342"/>
                  <a:gd name="connsiteX32" fmla="*/ 198792 w 1557255"/>
                  <a:gd name="connsiteY32" fmla="*/ 348342 h 2253342"/>
                  <a:gd name="connsiteX33" fmla="*/ 198792 w 1557255"/>
                  <a:gd name="connsiteY33" fmla="*/ 348342 h 2253342"/>
                  <a:gd name="connsiteX34" fmla="*/ 111706 w 1557255"/>
                  <a:gd name="connsiteY34" fmla="*/ 457200 h 2253342"/>
                  <a:gd name="connsiteX35" fmla="*/ 100820 w 1557255"/>
                  <a:gd name="connsiteY35" fmla="*/ 489857 h 2253342"/>
                  <a:gd name="connsiteX36" fmla="*/ 68163 w 1557255"/>
                  <a:gd name="connsiteY36" fmla="*/ 511628 h 2253342"/>
                  <a:gd name="connsiteX37" fmla="*/ 46392 w 1557255"/>
                  <a:gd name="connsiteY37" fmla="*/ 533400 h 2253342"/>
                  <a:gd name="connsiteX38" fmla="*/ 32438 w 1557255"/>
                  <a:gd name="connsiteY38" fmla="*/ 700523 h 2253342"/>
                  <a:gd name="connsiteX39" fmla="*/ 13131 w 1557255"/>
                  <a:gd name="connsiteY39" fmla="*/ 803154 h 2253342"/>
                  <a:gd name="connsiteX40" fmla="*/ 1532 w 1557255"/>
                  <a:gd name="connsiteY40" fmla="*/ 877906 h 2253342"/>
                  <a:gd name="connsiteX41" fmla="*/ 12417 w 1557255"/>
                  <a:gd name="connsiteY41" fmla="*/ 1023257 h 2253342"/>
                  <a:gd name="connsiteX42" fmla="*/ 5107 w 1557255"/>
                  <a:gd name="connsiteY42" fmla="*/ 1141777 h 2253342"/>
                  <a:gd name="connsiteX43" fmla="*/ 2849 w 1557255"/>
                  <a:gd name="connsiteY43" fmla="*/ 1251857 h 2253342"/>
                  <a:gd name="connsiteX44" fmla="*/ 46392 w 1557255"/>
                  <a:gd name="connsiteY44" fmla="*/ 1306285 h 2253342"/>
                  <a:gd name="connsiteX45" fmla="*/ 57277 w 1557255"/>
                  <a:gd name="connsiteY45" fmla="*/ 1338942 h 2253342"/>
                  <a:gd name="connsiteX46" fmla="*/ 35506 w 1557255"/>
                  <a:gd name="connsiteY46" fmla="*/ 1534885 h 2253342"/>
                  <a:gd name="connsiteX47" fmla="*/ 24620 w 1557255"/>
                  <a:gd name="connsiteY47" fmla="*/ 1567542 h 2253342"/>
                  <a:gd name="connsiteX48" fmla="*/ 35506 w 1557255"/>
                  <a:gd name="connsiteY48" fmla="*/ 1709057 h 2253342"/>
                  <a:gd name="connsiteX49" fmla="*/ 57277 w 1557255"/>
                  <a:gd name="connsiteY49" fmla="*/ 1741714 h 2253342"/>
                  <a:gd name="connsiteX50" fmla="*/ 100820 w 1557255"/>
                  <a:gd name="connsiteY50" fmla="*/ 1785257 h 2253342"/>
                  <a:gd name="connsiteX51" fmla="*/ 122592 w 1557255"/>
                  <a:gd name="connsiteY51" fmla="*/ 1807028 h 2253342"/>
                  <a:gd name="connsiteX52" fmla="*/ 144363 w 1557255"/>
                  <a:gd name="connsiteY52" fmla="*/ 1828800 h 2253342"/>
                  <a:gd name="connsiteX53" fmla="*/ 177020 w 1557255"/>
                  <a:gd name="connsiteY53" fmla="*/ 1850571 h 2253342"/>
                  <a:gd name="connsiteX54" fmla="*/ 220563 w 1557255"/>
                  <a:gd name="connsiteY54" fmla="*/ 1905000 h 2253342"/>
                  <a:gd name="connsiteX55" fmla="*/ 242335 w 1557255"/>
                  <a:gd name="connsiteY55" fmla="*/ 1937657 h 2253342"/>
                  <a:gd name="connsiteX56" fmla="*/ 318535 w 1557255"/>
                  <a:gd name="connsiteY56" fmla="*/ 2002971 h 2253342"/>
                  <a:gd name="connsiteX57" fmla="*/ 405620 w 1557255"/>
                  <a:gd name="connsiteY57" fmla="*/ 2079171 h 2253342"/>
                  <a:gd name="connsiteX58" fmla="*/ 427392 w 1557255"/>
                  <a:gd name="connsiteY58" fmla="*/ 2100942 h 2253342"/>
                  <a:gd name="connsiteX59" fmla="*/ 492706 w 1557255"/>
                  <a:gd name="connsiteY59" fmla="*/ 2122714 h 2253342"/>
                  <a:gd name="connsiteX60" fmla="*/ 525363 w 1557255"/>
                  <a:gd name="connsiteY60" fmla="*/ 2133600 h 2253342"/>
                  <a:gd name="connsiteX61" fmla="*/ 601563 w 1557255"/>
                  <a:gd name="connsiteY61" fmla="*/ 2177142 h 2253342"/>
                  <a:gd name="connsiteX62" fmla="*/ 699535 w 1557255"/>
                  <a:gd name="connsiteY62" fmla="*/ 2198914 h 2253342"/>
                  <a:gd name="connsiteX63" fmla="*/ 786620 w 1557255"/>
                  <a:gd name="connsiteY63" fmla="*/ 2220685 h 2253342"/>
                  <a:gd name="connsiteX64" fmla="*/ 851935 w 1557255"/>
                  <a:gd name="connsiteY64" fmla="*/ 2242457 h 2253342"/>
                  <a:gd name="connsiteX65" fmla="*/ 884592 w 1557255"/>
                  <a:gd name="connsiteY65" fmla="*/ 2253342 h 2253342"/>
                  <a:gd name="connsiteX66" fmla="*/ 1026106 w 1557255"/>
                  <a:gd name="connsiteY66" fmla="*/ 2242457 h 2253342"/>
                  <a:gd name="connsiteX67" fmla="*/ 1091420 w 1557255"/>
                  <a:gd name="connsiteY67" fmla="*/ 2177142 h 2253342"/>
                  <a:gd name="connsiteX68" fmla="*/ 1145849 w 1557255"/>
                  <a:gd name="connsiteY68" fmla="*/ 2122714 h 2253342"/>
                  <a:gd name="connsiteX69" fmla="*/ 1167620 w 1557255"/>
                  <a:gd name="connsiteY69" fmla="*/ 2090057 h 2253342"/>
                  <a:gd name="connsiteX70" fmla="*/ 1222049 w 1557255"/>
                  <a:gd name="connsiteY70" fmla="*/ 2035628 h 2253342"/>
                  <a:gd name="connsiteX71" fmla="*/ 1287363 w 1557255"/>
                  <a:gd name="connsiteY71" fmla="*/ 1970314 h 2253342"/>
                  <a:gd name="connsiteX72" fmla="*/ 1330906 w 1557255"/>
                  <a:gd name="connsiteY72" fmla="*/ 1905000 h 2253342"/>
                  <a:gd name="connsiteX73" fmla="*/ 1374449 w 1557255"/>
                  <a:gd name="connsiteY73" fmla="*/ 1839685 h 2253342"/>
                  <a:gd name="connsiteX74" fmla="*/ 1396220 w 1557255"/>
                  <a:gd name="connsiteY74" fmla="*/ 1807028 h 2253342"/>
                  <a:gd name="connsiteX75" fmla="*/ 1460284 w 1557255"/>
                  <a:gd name="connsiteY75" fmla="*/ 1669039 h 2253342"/>
                  <a:gd name="connsiteX76" fmla="*/ 1419809 w 1557255"/>
                  <a:gd name="connsiteY76" fmla="*/ 1453285 h 2253342"/>
                  <a:gd name="connsiteX77" fmla="*/ 1520008 w 1557255"/>
                  <a:gd name="connsiteY77" fmla="*/ 1318240 h 2253342"/>
                  <a:gd name="connsiteX0" fmla="*/ 1557255 w 1557255"/>
                  <a:gd name="connsiteY0" fmla="*/ 1183019 h 2253342"/>
                  <a:gd name="connsiteX1" fmla="*/ 1548620 w 1557255"/>
                  <a:gd name="connsiteY1" fmla="*/ 984801 h 2253342"/>
                  <a:gd name="connsiteX2" fmla="*/ 1483306 w 1557255"/>
                  <a:gd name="connsiteY2" fmla="*/ 783771 h 2253342"/>
                  <a:gd name="connsiteX3" fmla="*/ 1461535 w 1557255"/>
                  <a:gd name="connsiteY3" fmla="*/ 751114 h 2253342"/>
                  <a:gd name="connsiteX4" fmla="*/ 1451394 w 1557255"/>
                  <a:gd name="connsiteY4" fmla="*/ 696685 h 2253342"/>
                  <a:gd name="connsiteX5" fmla="*/ 1440757 w 1557255"/>
                  <a:gd name="connsiteY5" fmla="*/ 653142 h 2253342"/>
                  <a:gd name="connsiteX6" fmla="*/ 1424305 w 1557255"/>
                  <a:gd name="connsiteY6" fmla="*/ 620485 h 2253342"/>
                  <a:gd name="connsiteX7" fmla="*/ 1341792 w 1557255"/>
                  <a:gd name="connsiteY7" fmla="*/ 544285 h 2253342"/>
                  <a:gd name="connsiteX8" fmla="*/ 1320020 w 1557255"/>
                  <a:gd name="connsiteY8" fmla="*/ 478971 h 2253342"/>
                  <a:gd name="connsiteX9" fmla="*/ 1309135 w 1557255"/>
                  <a:gd name="connsiteY9" fmla="*/ 446314 h 2253342"/>
                  <a:gd name="connsiteX10" fmla="*/ 1254706 w 1557255"/>
                  <a:gd name="connsiteY10" fmla="*/ 391885 h 2253342"/>
                  <a:gd name="connsiteX11" fmla="*/ 1200277 w 1557255"/>
                  <a:gd name="connsiteY11" fmla="*/ 337457 h 2253342"/>
                  <a:gd name="connsiteX12" fmla="*/ 1178506 w 1557255"/>
                  <a:gd name="connsiteY12" fmla="*/ 315685 h 2253342"/>
                  <a:gd name="connsiteX13" fmla="*/ 1113192 w 1557255"/>
                  <a:gd name="connsiteY13" fmla="*/ 293914 h 2253342"/>
                  <a:gd name="connsiteX14" fmla="*/ 1080535 w 1557255"/>
                  <a:gd name="connsiteY14" fmla="*/ 283028 h 2253342"/>
                  <a:gd name="connsiteX15" fmla="*/ 1004335 w 1557255"/>
                  <a:gd name="connsiteY15" fmla="*/ 261257 h 2253342"/>
                  <a:gd name="connsiteX16" fmla="*/ 949906 w 1557255"/>
                  <a:gd name="connsiteY16" fmla="*/ 217714 h 2253342"/>
                  <a:gd name="connsiteX17" fmla="*/ 895477 w 1557255"/>
                  <a:gd name="connsiteY17" fmla="*/ 174171 h 2253342"/>
                  <a:gd name="connsiteX18" fmla="*/ 862820 w 1557255"/>
                  <a:gd name="connsiteY18" fmla="*/ 163285 h 2253342"/>
                  <a:gd name="connsiteX19" fmla="*/ 830163 w 1557255"/>
                  <a:gd name="connsiteY19" fmla="*/ 141514 h 2253342"/>
                  <a:gd name="connsiteX20" fmla="*/ 797506 w 1557255"/>
                  <a:gd name="connsiteY20" fmla="*/ 130628 h 2253342"/>
                  <a:gd name="connsiteX21" fmla="*/ 699535 w 1557255"/>
                  <a:gd name="connsiteY21" fmla="*/ 76200 h 2253342"/>
                  <a:gd name="connsiteX22" fmla="*/ 645106 w 1557255"/>
                  <a:gd name="connsiteY22" fmla="*/ 32657 h 2253342"/>
                  <a:gd name="connsiteX23" fmla="*/ 503592 w 1557255"/>
                  <a:gd name="connsiteY23" fmla="*/ 0 h 2253342"/>
                  <a:gd name="connsiteX24" fmla="*/ 351192 w 1557255"/>
                  <a:gd name="connsiteY24" fmla="*/ 21771 h 2253342"/>
                  <a:gd name="connsiteX25" fmla="*/ 329420 w 1557255"/>
                  <a:gd name="connsiteY25" fmla="*/ 43542 h 2253342"/>
                  <a:gd name="connsiteX26" fmla="*/ 296763 w 1557255"/>
                  <a:gd name="connsiteY26" fmla="*/ 97971 h 2253342"/>
                  <a:gd name="connsiteX27" fmla="*/ 285877 w 1557255"/>
                  <a:gd name="connsiteY27" fmla="*/ 130628 h 2253342"/>
                  <a:gd name="connsiteX28" fmla="*/ 264106 w 1557255"/>
                  <a:gd name="connsiteY28" fmla="*/ 163285 h 2253342"/>
                  <a:gd name="connsiteX29" fmla="*/ 253220 w 1557255"/>
                  <a:gd name="connsiteY29" fmla="*/ 217714 h 2253342"/>
                  <a:gd name="connsiteX30" fmla="*/ 242335 w 1557255"/>
                  <a:gd name="connsiteY30" fmla="*/ 250371 h 2253342"/>
                  <a:gd name="connsiteX31" fmla="*/ 231449 w 1557255"/>
                  <a:gd name="connsiteY31" fmla="*/ 293914 h 2253342"/>
                  <a:gd name="connsiteX32" fmla="*/ 198792 w 1557255"/>
                  <a:gd name="connsiteY32" fmla="*/ 348342 h 2253342"/>
                  <a:gd name="connsiteX33" fmla="*/ 198792 w 1557255"/>
                  <a:gd name="connsiteY33" fmla="*/ 348342 h 2253342"/>
                  <a:gd name="connsiteX34" fmla="*/ 111706 w 1557255"/>
                  <a:gd name="connsiteY34" fmla="*/ 457200 h 2253342"/>
                  <a:gd name="connsiteX35" fmla="*/ 100820 w 1557255"/>
                  <a:gd name="connsiteY35" fmla="*/ 489857 h 2253342"/>
                  <a:gd name="connsiteX36" fmla="*/ 68163 w 1557255"/>
                  <a:gd name="connsiteY36" fmla="*/ 511628 h 2253342"/>
                  <a:gd name="connsiteX37" fmla="*/ 46392 w 1557255"/>
                  <a:gd name="connsiteY37" fmla="*/ 533400 h 2253342"/>
                  <a:gd name="connsiteX38" fmla="*/ 32438 w 1557255"/>
                  <a:gd name="connsiteY38" fmla="*/ 700523 h 2253342"/>
                  <a:gd name="connsiteX39" fmla="*/ 13131 w 1557255"/>
                  <a:gd name="connsiteY39" fmla="*/ 803154 h 2253342"/>
                  <a:gd name="connsiteX40" fmla="*/ 1532 w 1557255"/>
                  <a:gd name="connsiteY40" fmla="*/ 877906 h 2253342"/>
                  <a:gd name="connsiteX41" fmla="*/ 12417 w 1557255"/>
                  <a:gd name="connsiteY41" fmla="*/ 1023257 h 2253342"/>
                  <a:gd name="connsiteX42" fmla="*/ 5107 w 1557255"/>
                  <a:gd name="connsiteY42" fmla="*/ 1141777 h 2253342"/>
                  <a:gd name="connsiteX43" fmla="*/ 2849 w 1557255"/>
                  <a:gd name="connsiteY43" fmla="*/ 1251857 h 2253342"/>
                  <a:gd name="connsiteX44" fmla="*/ 46392 w 1557255"/>
                  <a:gd name="connsiteY44" fmla="*/ 1306285 h 2253342"/>
                  <a:gd name="connsiteX45" fmla="*/ 57277 w 1557255"/>
                  <a:gd name="connsiteY45" fmla="*/ 1338942 h 2253342"/>
                  <a:gd name="connsiteX46" fmla="*/ 35506 w 1557255"/>
                  <a:gd name="connsiteY46" fmla="*/ 1534885 h 2253342"/>
                  <a:gd name="connsiteX47" fmla="*/ 24620 w 1557255"/>
                  <a:gd name="connsiteY47" fmla="*/ 1567542 h 2253342"/>
                  <a:gd name="connsiteX48" fmla="*/ 35506 w 1557255"/>
                  <a:gd name="connsiteY48" fmla="*/ 1709057 h 2253342"/>
                  <a:gd name="connsiteX49" fmla="*/ 57277 w 1557255"/>
                  <a:gd name="connsiteY49" fmla="*/ 1741714 h 2253342"/>
                  <a:gd name="connsiteX50" fmla="*/ 100820 w 1557255"/>
                  <a:gd name="connsiteY50" fmla="*/ 1785257 h 2253342"/>
                  <a:gd name="connsiteX51" fmla="*/ 122592 w 1557255"/>
                  <a:gd name="connsiteY51" fmla="*/ 1807028 h 2253342"/>
                  <a:gd name="connsiteX52" fmla="*/ 144363 w 1557255"/>
                  <a:gd name="connsiteY52" fmla="*/ 1828800 h 2253342"/>
                  <a:gd name="connsiteX53" fmla="*/ 177020 w 1557255"/>
                  <a:gd name="connsiteY53" fmla="*/ 1850571 h 2253342"/>
                  <a:gd name="connsiteX54" fmla="*/ 220563 w 1557255"/>
                  <a:gd name="connsiteY54" fmla="*/ 1905000 h 2253342"/>
                  <a:gd name="connsiteX55" fmla="*/ 242335 w 1557255"/>
                  <a:gd name="connsiteY55" fmla="*/ 1937657 h 2253342"/>
                  <a:gd name="connsiteX56" fmla="*/ 318535 w 1557255"/>
                  <a:gd name="connsiteY56" fmla="*/ 2002971 h 2253342"/>
                  <a:gd name="connsiteX57" fmla="*/ 405620 w 1557255"/>
                  <a:gd name="connsiteY57" fmla="*/ 2079171 h 2253342"/>
                  <a:gd name="connsiteX58" fmla="*/ 427392 w 1557255"/>
                  <a:gd name="connsiteY58" fmla="*/ 2100942 h 2253342"/>
                  <a:gd name="connsiteX59" fmla="*/ 492706 w 1557255"/>
                  <a:gd name="connsiteY59" fmla="*/ 2122714 h 2253342"/>
                  <a:gd name="connsiteX60" fmla="*/ 525363 w 1557255"/>
                  <a:gd name="connsiteY60" fmla="*/ 2133600 h 2253342"/>
                  <a:gd name="connsiteX61" fmla="*/ 601563 w 1557255"/>
                  <a:gd name="connsiteY61" fmla="*/ 2177142 h 2253342"/>
                  <a:gd name="connsiteX62" fmla="*/ 699535 w 1557255"/>
                  <a:gd name="connsiteY62" fmla="*/ 2198914 h 2253342"/>
                  <a:gd name="connsiteX63" fmla="*/ 786620 w 1557255"/>
                  <a:gd name="connsiteY63" fmla="*/ 2220685 h 2253342"/>
                  <a:gd name="connsiteX64" fmla="*/ 851935 w 1557255"/>
                  <a:gd name="connsiteY64" fmla="*/ 2242457 h 2253342"/>
                  <a:gd name="connsiteX65" fmla="*/ 884592 w 1557255"/>
                  <a:gd name="connsiteY65" fmla="*/ 2253342 h 2253342"/>
                  <a:gd name="connsiteX66" fmla="*/ 1026106 w 1557255"/>
                  <a:gd name="connsiteY66" fmla="*/ 2242457 h 2253342"/>
                  <a:gd name="connsiteX67" fmla="*/ 1091420 w 1557255"/>
                  <a:gd name="connsiteY67" fmla="*/ 2177142 h 2253342"/>
                  <a:gd name="connsiteX68" fmla="*/ 1145849 w 1557255"/>
                  <a:gd name="connsiteY68" fmla="*/ 2122714 h 2253342"/>
                  <a:gd name="connsiteX69" fmla="*/ 1167620 w 1557255"/>
                  <a:gd name="connsiteY69" fmla="*/ 2090057 h 2253342"/>
                  <a:gd name="connsiteX70" fmla="*/ 1222049 w 1557255"/>
                  <a:gd name="connsiteY70" fmla="*/ 2035628 h 2253342"/>
                  <a:gd name="connsiteX71" fmla="*/ 1287363 w 1557255"/>
                  <a:gd name="connsiteY71" fmla="*/ 1970314 h 2253342"/>
                  <a:gd name="connsiteX72" fmla="*/ 1330906 w 1557255"/>
                  <a:gd name="connsiteY72" fmla="*/ 1905000 h 2253342"/>
                  <a:gd name="connsiteX73" fmla="*/ 1374449 w 1557255"/>
                  <a:gd name="connsiteY73" fmla="*/ 1839685 h 2253342"/>
                  <a:gd name="connsiteX74" fmla="*/ 1396220 w 1557255"/>
                  <a:gd name="connsiteY74" fmla="*/ 1807028 h 2253342"/>
                  <a:gd name="connsiteX75" fmla="*/ 1326655 w 1557255"/>
                  <a:gd name="connsiteY75" fmla="*/ 1713208 h 2253342"/>
                  <a:gd name="connsiteX76" fmla="*/ 1419809 w 1557255"/>
                  <a:gd name="connsiteY76" fmla="*/ 1453285 h 2253342"/>
                  <a:gd name="connsiteX77" fmla="*/ 1520008 w 1557255"/>
                  <a:gd name="connsiteY77" fmla="*/ 1318240 h 2253342"/>
                  <a:gd name="connsiteX0" fmla="*/ 1557255 w 1557255"/>
                  <a:gd name="connsiteY0" fmla="*/ 1183019 h 2253342"/>
                  <a:gd name="connsiteX1" fmla="*/ 1548620 w 1557255"/>
                  <a:gd name="connsiteY1" fmla="*/ 984801 h 2253342"/>
                  <a:gd name="connsiteX2" fmla="*/ 1483306 w 1557255"/>
                  <a:gd name="connsiteY2" fmla="*/ 783771 h 2253342"/>
                  <a:gd name="connsiteX3" fmla="*/ 1461535 w 1557255"/>
                  <a:gd name="connsiteY3" fmla="*/ 751114 h 2253342"/>
                  <a:gd name="connsiteX4" fmla="*/ 1451394 w 1557255"/>
                  <a:gd name="connsiteY4" fmla="*/ 696685 h 2253342"/>
                  <a:gd name="connsiteX5" fmla="*/ 1440757 w 1557255"/>
                  <a:gd name="connsiteY5" fmla="*/ 653142 h 2253342"/>
                  <a:gd name="connsiteX6" fmla="*/ 1424305 w 1557255"/>
                  <a:gd name="connsiteY6" fmla="*/ 620485 h 2253342"/>
                  <a:gd name="connsiteX7" fmla="*/ 1341792 w 1557255"/>
                  <a:gd name="connsiteY7" fmla="*/ 544285 h 2253342"/>
                  <a:gd name="connsiteX8" fmla="*/ 1320020 w 1557255"/>
                  <a:gd name="connsiteY8" fmla="*/ 478971 h 2253342"/>
                  <a:gd name="connsiteX9" fmla="*/ 1309135 w 1557255"/>
                  <a:gd name="connsiteY9" fmla="*/ 446314 h 2253342"/>
                  <a:gd name="connsiteX10" fmla="*/ 1254706 w 1557255"/>
                  <a:gd name="connsiteY10" fmla="*/ 391885 h 2253342"/>
                  <a:gd name="connsiteX11" fmla="*/ 1200277 w 1557255"/>
                  <a:gd name="connsiteY11" fmla="*/ 337457 h 2253342"/>
                  <a:gd name="connsiteX12" fmla="*/ 1178506 w 1557255"/>
                  <a:gd name="connsiteY12" fmla="*/ 315685 h 2253342"/>
                  <a:gd name="connsiteX13" fmla="*/ 1113192 w 1557255"/>
                  <a:gd name="connsiteY13" fmla="*/ 293914 h 2253342"/>
                  <a:gd name="connsiteX14" fmla="*/ 1080535 w 1557255"/>
                  <a:gd name="connsiteY14" fmla="*/ 283028 h 2253342"/>
                  <a:gd name="connsiteX15" fmla="*/ 1004335 w 1557255"/>
                  <a:gd name="connsiteY15" fmla="*/ 261257 h 2253342"/>
                  <a:gd name="connsiteX16" fmla="*/ 949906 w 1557255"/>
                  <a:gd name="connsiteY16" fmla="*/ 217714 h 2253342"/>
                  <a:gd name="connsiteX17" fmla="*/ 895477 w 1557255"/>
                  <a:gd name="connsiteY17" fmla="*/ 174171 h 2253342"/>
                  <a:gd name="connsiteX18" fmla="*/ 862820 w 1557255"/>
                  <a:gd name="connsiteY18" fmla="*/ 163285 h 2253342"/>
                  <a:gd name="connsiteX19" fmla="*/ 830163 w 1557255"/>
                  <a:gd name="connsiteY19" fmla="*/ 141514 h 2253342"/>
                  <a:gd name="connsiteX20" fmla="*/ 797506 w 1557255"/>
                  <a:gd name="connsiteY20" fmla="*/ 130628 h 2253342"/>
                  <a:gd name="connsiteX21" fmla="*/ 699535 w 1557255"/>
                  <a:gd name="connsiteY21" fmla="*/ 76200 h 2253342"/>
                  <a:gd name="connsiteX22" fmla="*/ 645106 w 1557255"/>
                  <a:gd name="connsiteY22" fmla="*/ 32657 h 2253342"/>
                  <a:gd name="connsiteX23" fmla="*/ 503592 w 1557255"/>
                  <a:gd name="connsiteY23" fmla="*/ 0 h 2253342"/>
                  <a:gd name="connsiteX24" fmla="*/ 351192 w 1557255"/>
                  <a:gd name="connsiteY24" fmla="*/ 21771 h 2253342"/>
                  <a:gd name="connsiteX25" fmla="*/ 329420 w 1557255"/>
                  <a:gd name="connsiteY25" fmla="*/ 43542 h 2253342"/>
                  <a:gd name="connsiteX26" fmla="*/ 296763 w 1557255"/>
                  <a:gd name="connsiteY26" fmla="*/ 97971 h 2253342"/>
                  <a:gd name="connsiteX27" fmla="*/ 285877 w 1557255"/>
                  <a:gd name="connsiteY27" fmla="*/ 130628 h 2253342"/>
                  <a:gd name="connsiteX28" fmla="*/ 264106 w 1557255"/>
                  <a:gd name="connsiteY28" fmla="*/ 163285 h 2253342"/>
                  <a:gd name="connsiteX29" fmla="*/ 253220 w 1557255"/>
                  <a:gd name="connsiteY29" fmla="*/ 217714 h 2253342"/>
                  <a:gd name="connsiteX30" fmla="*/ 242335 w 1557255"/>
                  <a:gd name="connsiteY30" fmla="*/ 250371 h 2253342"/>
                  <a:gd name="connsiteX31" fmla="*/ 231449 w 1557255"/>
                  <a:gd name="connsiteY31" fmla="*/ 293914 h 2253342"/>
                  <a:gd name="connsiteX32" fmla="*/ 198792 w 1557255"/>
                  <a:gd name="connsiteY32" fmla="*/ 348342 h 2253342"/>
                  <a:gd name="connsiteX33" fmla="*/ 198792 w 1557255"/>
                  <a:gd name="connsiteY33" fmla="*/ 348342 h 2253342"/>
                  <a:gd name="connsiteX34" fmla="*/ 111706 w 1557255"/>
                  <a:gd name="connsiteY34" fmla="*/ 457200 h 2253342"/>
                  <a:gd name="connsiteX35" fmla="*/ 100820 w 1557255"/>
                  <a:gd name="connsiteY35" fmla="*/ 489857 h 2253342"/>
                  <a:gd name="connsiteX36" fmla="*/ 68163 w 1557255"/>
                  <a:gd name="connsiteY36" fmla="*/ 511628 h 2253342"/>
                  <a:gd name="connsiteX37" fmla="*/ 46392 w 1557255"/>
                  <a:gd name="connsiteY37" fmla="*/ 533400 h 2253342"/>
                  <a:gd name="connsiteX38" fmla="*/ 32438 w 1557255"/>
                  <a:gd name="connsiteY38" fmla="*/ 700523 h 2253342"/>
                  <a:gd name="connsiteX39" fmla="*/ 13131 w 1557255"/>
                  <a:gd name="connsiteY39" fmla="*/ 803154 h 2253342"/>
                  <a:gd name="connsiteX40" fmla="*/ 1532 w 1557255"/>
                  <a:gd name="connsiteY40" fmla="*/ 877906 h 2253342"/>
                  <a:gd name="connsiteX41" fmla="*/ 12417 w 1557255"/>
                  <a:gd name="connsiteY41" fmla="*/ 1023257 h 2253342"/>
                  <a:gd name="connsiteX42" fmla="*/ 5107 w 1557255"/>
                  <a:gd name="connsiteY42" fmla="*/ 1141777 h 2253342"/>
                  <a:gd name="connsiteX43" fmla="*/ 2849 w 1557255"/>
                  <a:gd name="connsiteY43" fmla="*/ 1251857 h 2253342"/>
                  <a:gd name="connsiteX44" fmla="*/ 46392 w 1557255"/>
                  <a:gd name="connsiteY44" fmla="*/ 1306285 h 2253342"/>
                  <a:gd name="connsiteX45" fmla="*/ 57277 w 1557255"/>
                  <a:gd name="connsiteY45" fmla="*/ 1338942 h 2253342"/>
                  <a:gd name="connsiteX46" fmla="*/ 35506 w 1557255"/>
                  <a:gd name="connsiteY46" fmla="*/ 1534885 h 2253342"/>
                  <a:gd name="connsiteX47" fmla="*/ 24620 w 1557255"/>
                  <a:gd name="connsiteY47" fmla="*/ 1567542 h 2253342"/>
                  <a:gd name="connsiteX48" fmla="*/ 35506 w 1557255"/>
                  <a:gd name="connsiteY48" fmla="*/ 1709057 h 2253342"/>
                  <a:gd name="connsiteX49" fmla="*/ 57277 w 1557255"/>
                  <a:gd name="connsiteY49" fmla="*/ 1741714 h 2253342"/>
                  <a:gd name="connsiteX50" fmla="*/ 100820 w 1557255"/>
                  <a:gd name="connsiteY50" fmla="*/ 1785257 h 2253342"/>
                  <a:gd name="connsiteX51" fmla="*/ 122592 w 1557255"/>
                  <a:gd name="connsiteY51" fmla="*/ 1807028 h 2253342"/>
                  <a:gd name="connsiteX52" fmla="*/ 144363 w 1557255"/>
                  <a:gd name="connsiteY52" fmla="*/ 1828800 h 2253342"/>
                  <a:gd name="connsiteX53" fmla="*/ 177020 w 1557255"/>
                  <a:gd name="connsiteY53" fmla="*/ 1850571 h 2253342"/>
                  <a:gd name="connsiteX54" fmla="*/ 220563 w 1557255"/>
                  <a:gd name="connsiteY54" fmla="*/ 1905000 h 2253342"/>
                  <a:gd name="connsiteX55" fmla="*/ 242335 w 1557255"/>
                  <a:gd name="connsiteY55" fmla="*/ 1937657 h 2253342"/>
                  <a:gd name="connsiteX56" fmla="*/ 318535 w 1557255"/>
                  <a:gd name="connsiteY56" fmla="*/ 2002971 h 2253342"/>
                  <a:gd name="connsiteX57" fmla="*/ 405620 w 1557255"/>
                  <a:gd name="connsiteY57" fmla="*/ 2079171 h 2253342"/>
                  <a:gd name="connsiteX58" fmla="*/ 427392 w 1557255"/>
                  <a:gd name="connsiteY58" fmla="*/ 2100942 h 2253342"/>
                  <a:gd name="connsiteX59" fmla="*/ 492706 w 1557255"/>
                  <a:gd name="connsiteY59" fmla="*/ 2122714 h 2253342"/>
                  <a:gd name="connsiteX60" fmla="*/ 525363 w 1557255"/>
                  <a:gd name="connsiteY60" fmla="*/ 2133600 h 2253342"/>
                  <a:gd name="connsiteX61" fmla="*/ 601563 w 1557255"/>
                  <a:gd name="connsiteY61" fmla="*/ 2177142 h 2253342"/>
                  <a:gd name="connsiteX62" fmla="*/ 699535 w 1557255"/>
                  <a:gd name="connsiteY62" fmla="*/ 2198914 h 2253342"/>
                  <a:gd name="connsiteX63" fmla="*/ 786620 w 1557255"/>
                  <a:gd name="connsiteY63" fmla="*/ 2220685 h 2253342"/>
                  <a:gd name="connsiteX64" fmla="*/ 851935 w 1557255"/>
                  <a:gd name="connsiteY64" fmla="*/ 2242457 h 2253342"/>
                  <a:gd name="connsiteX65" fmla="*/ 884592 w 1557255"/>
                  <a:gd name="connsiteY65" fmla="*/ 2253342 h 2253342"/>
                  <a:gd name="connsiteX66" fmla="*/ 1026106 w 1557255"/>
                  <a:gd name="connsiteY66" fmla="*/ 2242457 h 2253342"/>
                  <a:gd name="connsiteX67" fmla="*/ 1091420 w 1557255"/>
                  <a:gd name="connsiteY67" fmla="*/ 2177142 h 2253342"/>
                  <a:gd name="connsiteX68" fmla="*/ 1145849 w 1557255"/>
                  <a:gd name="connsiteY68" fmla="*/ 2122714 h 2253342"/>
                  <a:gd name="connsiteX69" fmla="*/ 1167620 w 1557255"/>
                  <a:gd name="connsiteY69" fmla="*/ 2090057 h 2253342"/>
                  <a:gd name="connsiteX70" fmla="*/ 1222049 w 1557255"/>
                  <a:gd name="connsiteY70" fmla="*/ 2035628 h 2253342"/>
                  <a:gd name="connsiteX71" fmla="*/ 1287363 w 1557255"/>
                  <a:gd name="connsiteY71" fmla="*/ 1970314 h 2253342"/>
                  <a:gd name="connsiteX72" fmla="*/ 1330906 w 1557255"/>
                  <a:gd name="connsiteY72" fmla="*/ 1905000 h 2253342"/>
                  <a:gd name="connsiteX73" fmla="*/ 1374449 w 1557255"/>
                  <a:gd name="connsiteY73" fmla="*/ 1839685 h 2253342"/>
                  <a:gd name="connsiteX74" fmla="*/ 1326655 w 1557255"/>
                  <a:gd name="connsiteY74" fmla="*/ 1713208 h 2253342"/>
                  <a:gd name="connsiteX75" fmla="*/ 1419809 w 1557255"/>
                  <a:gd name="connsiteY75" fmla="*/ 1453285 h 2253342"/>
                  <a:gd name="connsiteX76" fmla="*/ 1520008 w 1557255"/>
                  <a:gd name="connsiteY76" fmla="*/ 1318240 h 2253342"/>
                  <a:gd name="connsiteX0" fmla="*/ 1557255 w 1557255"/>
                  <a:gd name="connsiteY0" fmla="*/ 1183019 h 2253342"/>
                  <a:gd name="connsiteX1" fmla="*/ 1548620 w 1557255"/>
                  <a:gd name="connsiteY1" fmla="*/ 984801 h 2253342"/>
                  <a:gd name="connsiteX2" fmla="*/ 1483306 w 1557255"/>
                  <a:gd name="connsiteY2" fmla="*/ 783771 h 2253342"/>
                  <a:gd name="connsiteX3" fmla="*/ 1461535 w 1557255"/>
                  <a:gd name="connsiteY3" fmla="*/ 751114 h 2253342"/>
                  <a:gd name="connsiteX4" fmla="*/ 1451394 w 1557255"/>
                  <a:gd name="connsiteY4" fmla="*/ 696685 h 2253342"/>
                  <a:gd name="connsiteX5" fmla="*/ 1440757 w 1557255"/>
                  <a:gd name="connsiteY5" fmla="*/ 653142 h 2253342"/>
                  <a:gd name="connsiteX6" fmla="*/ 1424305 w 1557255"/>
                  <a:gd name="connsiteY6" fmla="*/ 620485 h 2253342"/>
                  <a:gd name="connsiteX7" fmla="*/ 1341792 w 1557255"/>
                  <a:gd name="connsiteY7" fmla="*/ 544285 h 2253342"/>
                  <a:gd name="connsiteX8" fmla="*/ 1320020 w 1557255"/>
                  <a:gd name="connsiteY8" fmla="*/ 478971 h 2253342"/>
                  <a:gd name="connsiteX9" fmla="*/ 1309135 w 1557255"/>
                  <a:gd name="connsiteY9" fmla="*/ 446314 h 2253342"/>
                  <a:gd name="connsiteX10" fmla="*/ 1254706 w 1557255"/>
                  <a:gd name="connsiteY10" fmla="*/ 391885 h 2253342"/>
                  <a:gd name="connsiteX11" fmla="*/ 1200277 w 1557255"/>
                  <a:gd name="connsiteY11" fmla="*/ 337457 h 2253342"/>
                  <a:gd name="connsiteX12" fmla="*/ 1178506 w 1557255"/>
                  <a:gd name="connsiteY12" fmla="*/ 315685 h 2253342"/>
                  <a:gd name="connsiteX13" fmla="*/ 1113192 w 1557255"/>
                  <a:gd name="connsiteY13" fmla="*/ 293914 h 2253342"/>
                  <a:gd name="connsiteX14" fmla="*/ 1080535 w 1557255"/>
                  <a:gd name="connsiteY14" fmla="*/ 283028 h 2253342"/>
                  <a:gd name="connsiteX15" fmla="*/ 1004335 w 1557255"/>
                  <a:gd name="connsiteY15" fmla="*/ 261257 h 2253342"/>
                  <a:gd name="connsiteX16" fmla="*/ 949906 w 1557255"/>
                  <a:gd name="connsiteY16" fmla="*/ 217714 h 2253342"/>
                  <a:gd name="connsiteX17" fmla="*/ 895477 w 1557255"/>
                  <a:gd name="connsiteY17" fmla="*/ 174171 h 2253342"/>
                  <a:gd name="connsiteX18" fmla="*/ 862820 w 1557255"/>
                  <a:gd name="connsiteY18" fmla="*/ 163285 h 2253342"/>
                  <a:gd name="connsiteX19" fmla="*/ 830163 w 1557255"/>
                  <a:gd name="connsiteY19" fmla="*/ 141514 h 2253342"/>
                  <a:gd name="connsiteX20" fmla="*/ 797506 w 1557255"/>
                  <a:gd name="connsiteY20" fmla="*/ 130628 h 2253342"/>
                  <a:gd name="connsiteX21" fmla="*/ 699535 w 1557255"/>
                  <a:gd name="connsiteY21" fmla="*/ 76200 h 2253342"/>
                  <a:gd name="connsiteX22" fmla="*/ 645106 w 1557255"/>
                  <a:gd name="connsiteY22" fmla="*/ 32657 h 2253342"/>
                  <a:gd name="connsiteX23" fmla="*/ 503592 w 1557255"/>
                  <a:gd name="connsiteY23" fmla="*/ 0 h 2253342"/>
                  <a:gd name="connsiteX24" fmla="*/ 351192 w 1557255"/>
                  <a:gd name="connsiteY24" fmla="*/ 21771 h 2253342"/>
                  <a:gd name="connsiteX25" fmla="*/ 329420 w 1557255"/>
                  <a:gd name="connsiteY25" fmla="*/ 43542 h 2253342"/>
                  <a:gd name="connsiteX26" fmla="*/ 296763 w 1557255"/>
                  <a:gd name="connsiteY26" fmla="*/ 97971 h 2253342"/>
                  <a:gd name="connsiteX27" fmla="*/ 285877 w 1557255"/>
                  <a:gd name="connsiteY27" fmla="*/ 130628 h 2253342"/>
                  <a:gd name="connsiteX28" fmla="*/ 264106 w 1557255"/>
                  <a:gd name="connsiteY28" fmla="*/ 163285 h 2253342"/>
                  <a:gd name="connsiteX29" fmla="*/ 253220 w 1557255"/>
                  <a:gd name="connsiteY29" fmla="*/ 217714 h 2253342"/>
                  <a:gd name="connsiteX30" fmla="*/ 242335 w 1557255"/>
                  <a:gd name="connsiteY30" fmla="*/ 250371 h 2253342"/>
                  <a:gd name="connsiteX31" fmla="*/ 231449 w 1557255"/>
                  <a:gd name="connsiteY31" fmla="*/ 293914 h 2253342"/>
                  <a:gd name="connsiteX32" fmla="*/ 198792 w 1557255"/>
                  <a:gd name="connsiteY32" fmla="*/ 348342 h 2253342"/>
                  <a:gd name="connsiteX33" fmla="*/ 198792 w 1557255"/>
                  <a:gd name="connsiteY33" fmla="*/ 348342 h 2253342"/>
                  <a:gd name="connsiteX34" fmla="*/ 111706 w 1557255"/>
                  <a:gd name="connsiteY34" fmla="*/ 457200 h 2253342"/>
                  <a:gd name="connsiteX35" fmla="*/ 100820 w 1557255"/>
                  <a:gd name="connsiteY35" fmla="*/ 489857 h 2253342"/>
                  <a:gd name="connsiteX36" fmla="*/ 68163 w 1557255"/>
                  <a:gd name="connsiteY36" fmla="*/ 511628 h 2253342"/>
                  <a:gd name="connsiteX37" fmla="*/ 46392 w 1557255"/>
                  <a:gd name="connsiteY37" fmla="*/ 533400 h 2253342"/>
                  <a:gd name="connsiteX38" fmla="*/ 32438 w 1557255"/>
                  <a:gd name="connsiteY38" fmla="*/ 700523 h 2253342"/>
                  <a:gd name="connsiteX39" fmla="*/ 13131 w 1557255"/>
                  <a:gd name="connsiteY39" fmla="*/ 803154 h 2253342"/>
                  <a:gd name="connsiteX40" fmla="*/ 1532 w 1557255"/>
                  <a:gd name="connsiteY40" fmla="*/ 877906 h 2253342"/>
                  <a:gd name="connsiteX41" fmla="*/ 12417 w 1557255"/>
                  <a:gd name="connsiteY41" fmla="*/ 1023257 h 2253342"/>
                  <a:gd name="connsiteX42" fmla="*/ 5107 w 1557255"/>
                  <a:gd name="connsiteY42" fmla="*/ 1141777 h 2253342"/>
                  <a:gd name="connsiteX43" fmla="*/ 2849 w 1557255"/>
                  <a:gd name="connsiteY43" fmla="*/ 1251857 h 2253342"/>
                  <a:gd name="connsiteX44" fmla="*/ 46392 w 1557255"/>
                  <a:gd name="connsiteY44" fmla="*/ 1306285 h 2253342"/>
                  <a:gd name="connsiteX45" fmla="*/ 57277 w 1557255"/>
                  <a:gd name="connsiteY45" fmla="*/ 1338942 h 2253342"/>
                  <a:gd name="connsiteX46" fmla="*/ 35506 w 1557255"/>
                  <a:gd name="connsiteY46" fmla="*/ 1534885 h 2253342"/>
                  <a:gd name="connsiteX47" fmla="*/ 24620 w 1557255"/>
                  <a:gd name="connsiteY47" fmla="*/ 1567542 h 2253342"/>
                  <a:gd name="connsiteX48" fmla="*/ 35506 w 1557255"/>
                  <a:gd name="connsiteY48" fmla="*/ 1709057 h 2253342"/>
                  <a:gd name="connsiteX49" fmla="*/ 57277 w 1557255"/>
                  <a:gd name="connsiteY49" fmla="*/ 1741714 h 2253342"/>
                  <a:gd name="connsiteX50" fmla="*/ 100820 w 1557255"/>
                  <a:gd name="connsiteY50" fmla="*/ 1785257 h 2253342"/>
                  <a:gd name="connsiteX51" fmla="*/ 122592 w 1557255"/>
                  <a:gd name="connsiteY51" fmla="*/ 1807028 h 2253342"/>
                  <a:gd name="connsiteX52" fmla="*/ 144363 w 1557255"/>
                  <a:gd name="connsiteY52" fmla="*/ 1828800 h 2253342"/>
                  <a:gd name="connsiteX53" fmla="*/ 177020 w 1557255"/>
                  <a:gd name="connsiteY53" fmla="*/ 1850571 h 2253342"/>
                  <a:gd name="connsiteX54" fmla="*/ 220563 w 1557255"/>
                  <a:gd name="connsiteY54" fmla="*/ 1905000 h 2253342"/>
                  <a:gd name="connsiteX55" fmla="*/ 242335 w 1557255"/>
                  <a:gd name="connsiteY55" fmla="*/ 1937657 h 2253342"/>
                  <a:gd name="connsiteX56" fmla="*/ 318535 w 1557255"/>
                  <a:gd name="connsiteY56" fmla="*/ 2002971 h 2253342"/>
                  <a:gd name="connsiteX57" fmla="*/ 405620 w 1557255"/>
                  <a:gd name="connsiteY57" fmla="*/ 2079171 h 2253342"/>
                  <a:gd name="connsiteX58" fmla="*/ 427392 w 1557255"/>
                  <a:gd name="connsiteY58" fmla="*/ 2100942 h 2253342"/>
                  <a:gd name="connsiteX59" fmla="*/ 492706 w 1557255"/>
                  <a:gd name="connsiteY59" fmla="*/ 2122714 h 2253342"/>
                  <a:gd name="connsiteX60" fmla="*/ 525363 w 1557255"/>
                  <a:gd name="connsiteY60" fmla="*/ 2133600 h 2253342"/>
                  <a:gd name="connsiteX61" fmla="*/ 601563 w 1557255"/>
                  <a:gd name="connsiteY61" fmla="*/ 2177142 h 2253342"/>
                  <a:gd name="connsiteX62" fmla="*/ 699535 w 1557255"/>
                  <a:gd name="connsiteY62" fmla="*/ 2198914 h 2253342"/>
                  <a:gd name="connsiteX63" fmla="*/ 786620 w 1557255"/>
                  <a:gd name="connsiteY63" fmla="*/ 2220685 h 2253342"/>
                  <a:gd name="connsiteX64" fmla="*/ 851935 w 1557255"/>
                  <a:gd name="connsiteY64" fmla="*/ 2242457 h 2253342"/>
                  <a:gd name="connsiteX65" fmla="*/ 884592 w 1557255"/>
                  <a:gd name="connsiteY65" fmla="*/ 2253342 h 2253342"/>
                  <a:gd name="connsiteX66" fmla="*/ 1026106 w 1557255"/>
                  <a:gd name="connsiteY66" fmla="*/ 2242457 h 2253342"/>
                  <a:gd name="connsiteX67" fmla="*/ 1091420 w 1557255"/>
                  <a:gd name="connsiteY67" fmla="*/ 2177142 h 2253342"/>
                  <a:gd name="connsiteX68" fmla="*/ 1145849 w 1557255"/>
                  <a:gd name="connsiteY68" fmla="*/ 2122714 h 2253342"/>
                  <a:gd name="connsiteX69" fmla="*/ 1167620 w 1557255"/>
                  <a:gd name="connsiteY69" fmla="*/ 2090057 h 2253342"/>
                  <a:gd name="connsiteX70" fmla="*/ 1222049 w 1557255"/>
                  <a:gd name="connsiteY70" fmla="*/ 2035628 h 2253342"/>
                  <a:gd name="connsiteX71" fmla="*/ 1287363 w 1557255"/>
                  <a:gd name="connsiteY71" fmla="*/ 1970314 h 2253342"/>
                  <a:gd name="connsiteX72" fmla="*/ 1330906 w 1557255"/>
                  <a:gd name="connsiteY72" fmla="*/ 1905000 h 2253342"/>
                  <a:gd name="connsiteX73" fmla="*/ 1326655 w 1557255"/>
                  <a:gd name="connsiteY73" fmla="*/ 1713208 h 2253342"/>
                  <a:gd name="connsiteX74" fmla="*/ 1419809 w 1557255"/>
                  <a:gd name="connsiteY74" fmla="*/ 1453285 h 2253342"/>
                  <a:gd name="connsiteX75" fmla="*/ 1520008 w 1557255"/>
                  <a:gd name="connsiteY75" fmla="*/ 1318240 h 2253342"/>
                  <a:gd name="connsiteX0" fmla="*/ 1501576 w 1550261"/>
                  <a:gd name="connsiteY0" fmla="*/ 1241910 h 2253342"/>
                  <a:gd name="connsiteX1" fmla="*/ 1548620 w 1550261"/>
                  <a:gd name="connsiteY1" fmla="*/ 984801 h 2253342"/>
                  <a:gd name="connsiteX2" fmla="*/ 1483306 w 1550261"/>
                  <a:gd name="connsiteY2" fmla="*/ 783771 h 2253342"/>
                  <a:gd name="connsiteX3" fmla="*/ 1461535 w 1550261"/>
                  <a:gd name="connsiteY3" fmla="*/ 751114 h 2253342"/>
                  <a:gd name="connsiteX4" fmla="*/ 1451394 w 1550261"/>
                  <a:gd name="connsiteY4" fmla="*/ 696685 h 2253342"/>
                  <a:gd name="connsiteX5" fmla="*/ 1440757 w 1550261"/>
                  <a:gd name="connsiteY5" fmla="*/ 653142 h 2253342"/>
                  <a:gd name="connsiteX6" fmla="*/ 1424305 w 1550261"/>
                  <a:gd name="connsiteY6" fmla="*/ 620485 h 2253342"/>
                  <a:gd name="connsiteX7" fmla="*/ 1341792 w 1550261"/>
                  <a:gd name="connsiteY7" fmla="*/ 544285 h 2253342"/>
                  <a:gd name="connsiteX8" fmla="*/ 1320020 w 1550261"/>
                  <a:gd name="connsiteY8" fmla="*/ 478971 h 2253342"/>
                  <a:gd name="connsiteX9" fmla="*/ 1309135 w 1550261"/>
                  <a:gd name="connsiteY9" fmla="*/ 446314 h 2253342"/>
                  <a:gd name="connsiteX10" fmla="*/ 1254706 w 1550261"/>
                  <a:gd name="connsiteY10" fmla="*/ 391885 h 2253342"/>
                  <a:gd name="connsiteX11" fmla="*/ 1200277 w 1550261"/>
                  <a:gd name="connsiteY11" fmla="*/ 337457 h 2253342"/>
                  <a:gd name="connsiteX12" fmla="*/ 1178506 w 1550261"/>
                  <a:gd name="connsiteY12" fmla="*/ 315685 h 2253342"/>
                  <a:gd name="connsiteX13" fmla="*/ 1113192 w 1550261"/>
                  <a:gd name="connsiteY13" fmla="*/ 293914 h 2253342"/>
                  <a:gd name="connsiteX14" fmla="*/ 1080535 w 1550261"/>
                  <a:gd name="connsiteY14" fmla="*/ 283028 h 2253342"/>
                  <a:gd name="connsiteX15" fmla="*/ 1004335 w 1550261"/>
                  <a:gd name="connsiteY15" fmla="*/ 261257 h 2253342"/>
                  <a:gd name="connsiteX16" fmla="*/ 949906 w 1550261"/>
                  <a:gd name="connsiteY16" fmla="*/ 217714 h 2253342"/>
                  <a:gd name="connsiteX17" fmla="*/ 895477 w 1550261"/>
                  <a:gd name="connsiteY17" fmla="*/ 174171 h 2253342"/>
                  <a:gd name="connsiteX18" fmla="*/ 862820 w 1550261"/>
                  <a:gd name="connsiteY18" fmla="*/ 163285 h 2253342"/>
                  <a:gd name="connsiteX19" fmla="*/ 830163 w 1550261"/>
                  <a:gd name="connsiteY19" fmla="*/ 141514 h 2253342"/>
                  <a:gd name="connsiteX20" fmla="*/ 797506 w 1550261"/>
                  <a:gd name="connsiteY20" fmla="*/ 130628 h 2253342"/>
                  <a:gd name="connsiteX21" fmla="*/ 699535 w 1550261"/>
                  <a:gd name="connsiteY21" fmla="*/ 76200 h 2253342"/>
                  <a:gd name="connsiteX22" fmla="*/ 645106 w 1550261"/>
                  <a:gd name="connsiteY22" fmla="*/ 32657 h 2253342"/>
                  <a:gd name="connsiteX23" fmla="*/ 503592 w 1550261"/>
                  <a:gd name="connsiteY23" fmla="*/ 0 h 2253342"/>
                  <a:gd name="connsiteX24" fmla="*/ 351192 w 1550261"/>
                  <a:gd name="connsiteY24" fmla="*/ 21771 h 2253342"/>
                  <a:gd name="connsiteX25" fmla="*/ 329420 w 1550261"/>
                  <a:gd name="connsiteY25" fmla="*/ 43542 h 2253342"/>
                  <a:gd name="connsiteX26" fmla="*/ 296763 w 1550261"/>
                  <a:gd name="connsiteY26" fmla="*/ 97971 h 2253342"/>
                  <a:gd name="connsiteX27" fmla="*/ 285877 w 1550261"/>
                  <a:gd name="connsiteY27" fmla="*/ 130628 h 2253342"/>
                  <a:gd name="connsiteX28" fmla="*/ 264106 w 1550261"/>
                  <a:gd name="connsiteY28" fmla="*/ 163285 h 2253342"/>
                  <a:gd name="connsiteX29" fmla="*/ 253220 w 1550261"/>
                  <a:gd name="connsiteY29" fmla="*/ 217714 h 2253342"/>
                  <a:gd name="connsiteX30" fmla="*/ 242335 w 1550261"/>
                  <a:gd name="connsiteY30" fmla="*/ 250371 h 2253342"/>
                  <a:gd name="connsiteX31" fmla="*/ 231449 w 1550261"/>
                  <a:gd name="connsiteY31" fmla="*/ 293914 h 2253342"/>
                  <a:gd name="connsiteX32" fmla="*/ 198792 w 1550261"/>
                  <a:gd name="connsiteY32" fmla="*/ 348342 h 2253342"/>
                  <a:gd name="connsiteX33" fmla="*/ 198792 w 1550261"/>
                  <a:gd name="connsiteY33" fmla="*/ 348342 h 2253342"/>
                  <a:gd name="connsiteX34" fmla="*/ 111706 w 1550261"/>
                  <a:gd name="connsiteY34" fmla="*/ 457200 h 2253342"/>
                  <a:gd name="connsiteX35" fmla="*/ 100820 w 1550261"/>
                  <a:gd name="connsiteY35" fmla="*/ 489857 h 2253342"/>
                  <a:gd name="connsiteX36" fmla="*/ 68163 w 1550261"/>
                  <a:gd name="connsiteY36" fmla="*/ 511628 h 2253342"/>
                  <a:gd name="connsiteX37" fmla="*/ 46392 w 1550261"/>
                  <a:gd name="connsiteY37" fmla="*/ 533400 h 2253342"/>
                  <a:gd name="connsiteX38" fmla="*/ 32438 w 1550261"/>
                  <a:gd name="connsiteY38" fmla="*/ 700523 h 2253342"/>
                  <a:gd name="connsiteX39" fmla="*/ 13131 w 1550261"/>
                  <a:gd name="connsiteY39" fmla="*/ 803154 h 2253342"/>
                  <a:gd name="connsiteX40" fmla="*/ 1532 w 1550261"/>
                  <a:gd name="connsiteY40" fmla="*/ 877906 h 2253342"/>
                  <a:gd name="connsiteX41" fmla="*/ 12417 w 1550261"/>
                  <a:gd name="connsiteY41" fmla="*/ 1023257 h 2253342"/>
                  <a:gd name="connsiteX42" fmla="*/ 5107 w 1550261"/>
                  <a:gd name="connsiteY42" fmla="*/ 1141777 h 2253342"/>
                  <a:gd name="connsiteX43" fmla="*/ 2849 w 1550261"/>
                  <a:gd name="connsiteY43" fmla="*/ 1251857 h 2253342"/>
                  <a:gd name="connsiteX44" fmla="*/ 46392 w 1550261"/>
                  <a:gd name="connsiteY44" fmla="*/ 1306285 h 2253342"/>
                  <a:gd name="connsiteX45" fmla="*/ 57277 w 1550261"/>
                  <a:gd name="connsiteY45" fmla="*/ 1338942 h 2253342"/>
                  <a:gd name="connsiteX46" fmla="*/ 35506 w 1550261"/>
                  <a:gd name="connsiteY46" fmla="*/ 1534885 h 2253342"/>
                  <a:gd name="connsiteX47" fmla="*/ 24620 w 1550261"/>
                  <a:gd name="connsiteY47" fmla="*/ 1567542 h 2253342"/>
                  <a:gd name="connsiteX48" fmla="*/ 35506 w 1550261"/>
                  <a:gd name="connsiteY48" fmla="*/ 1709057 h 2253342"/>
                  <a:gd name="connsiteX49" fmla="*/ 57277 w 1550261"/>
                  <a:gd name="connsiteY49" fmla="*/ 1741714 h 2253342"/>
                  <a:gd name="connsiteX50" fmla="*/ 100820 w 1550261"/>
                  <a:gd name="connsiteY50" fmla="*/ 1785257 h 2253342"/>
                  <a:gd name="connsiteX51" fmla="*/ 122592 w 1550261"/>
                  <a:gd name="connsiteY51" fmla="*/ 1807028 h 2253342"/>
                  <a:gd name="connsiteX52" fmla="*/ 144363 w 1550261"/>
                  <a:gd name="connsiteY52" fmla="*/ 1828800 h 2253342"/>
                  <a:gd name="connsiteX53" fmla="*/ 177020 w 1550261"/>
                  <a:gd name="connsiteY53" fmla="*/ 1850571 h 2253342"/>
                  <a:gd name="connsiteX54" fmla="*/ 220563 w 1550261"/>
                  <a:gd name="connsiteY54" fmla="*/ 1905000 h 2253342"/>
                  <a:gd name="connsiteX55" fmla="*/ 242335 w 1550261"/>
                  <a:gd name="connsiteY55" fmla="*/ 1937657 h 2253342"/>
                  <a:gd name="connsiteX56" fmla="*/ 318535 w 1550261"/>
                  <a:gd name="connsiteY56" fmla="*/ 2002971 h 2253342"/>
                  <a:gd name="connsiteX57" fmla="*/ 405620 w 1550261"/>
                  <a:gd name="connsiteY57" fmla="*/ 2079171 h 2253342"/>
                  <a:gd name="connsiteX58" fmla="*/ 427392 w 1550261"/>
                  <a:gd name="connsiteY58" fmla="*/ 2100942 h 2253342"/>
                  <a:gd name="connsiteX59" fmla="*/ 492706 w 1550261"/>
                  <a:gd name="connsiteY59" fmla="*/ 2122714 h 2253342"/>
                  <a:gd name="connsiteX60" fmla="*/ 525363 w 1550261"/>
                  <a:gd name="connsiteY60" fmla="*/ 2133600 h 2253342"/>
                  <a:gd name="connsiteX61" fmla="*/ 601563 w 1550261"/>
                  <a:gd name="connsiteY61" fmla="*/ 2177142 h 2253342"/>
                  <a:gd name="connsiteX62" fmla="*/ 699535 w 1550261"/>
                  <a:gd name="connsiteY62" fmla="*/ 2198914 h 2253342"/>
                  <a:gd name="connsiteX63" fmla="*/ 786620 w 1550261"/>
                  <a:gd name="connsiteY63" fmla="*/ 2220685 h 2253342"/>
                  <a:gd name="connsiteX64" fmla="*/ 851935 w 1550261"/>
                  <a:gd name="connsiteY64" fmla="*/ 2242457 h 2253342"/>
                  <a:gd name="connsiteX65" fmla="*/ 884592 w 1550261"/>
                  <a:gd name="connsiteY65" fmla="*/ 2253342 h 2253342"/>
                  <a:gd name="connsiteX66" fmla="*/ 1026106 w 1550261"/>
                  <a:gd name="connsiteY66" fmla="*/ 2242457 h 2253342"/>
                  <a:gd name="connsiteX67" fmla="*/ 1091420 w 1550261"/>
                  <a:gd name="connsiteY67" fmla="*/ 2177142 h 2253342"/>
                  <a:gd name="connsiteX68" fmla="*/ 1145849 w 1550261"/>
                  <a:gd name="connsiteY68" fmla="*/ 2122714 h 2253342"/>
                  <a:gd name="connsiteX69" fmla="*/ 1167620 w 1550261"/>
                  <a:gd name="connsiteY69" fmla="*/ 2090057 h 2253342"/>
                  <a:gd name="connsiteX70" fmla="*/ 1222049 w 1550261"/>
                  <a:gd name="connsiteY70" fmla="*/ 2035628 h 2253342"/>
                  <a:gd name="connsiteX71" fmla="*/ 1287363 w 1550261"/>
                  <a:gd name="connsiteY71" fmla="*/ 1970314 h 2253342"/>
                  <a:gd name="connsiteX72" fmla="*/ 1330906 w 1550261"/>
                  <a:gd name="connsiteY72" fmla="*/ 1905000 h 2253342"/>
                  <a:gd name="connsiteX73" fmla="*/ 1326655 w 1550261"/>
                  <a:gd name="connsiteY73" fmla="*/ 1713208 h 2253342"/>
                  <a:gd name="connsiteX74" fmla="*/ 1419809 w 1550261"/>
                  <a:gd name="connsiteY74" fmla="*/ 1453285 h 2253342"/>
                  <a:gd name="connsiteX75" fmla="*/ 1520008 w 1550261"/>
                  <a:gd name="connsiteY75" fmla="*/ 1318240 h 2253342"/>
                  <a:gd name="connsiteX0" fmla="*/ 1501576 w 1520008"/>
                  <a:gd name="connsiteY0" fmla="*/ 1241910 h 2253342"/>
                  <a:gd name="connsiteX1" fmla="*/ 1515213 w 1520008"/>
                  <a:gd name="connsiteY1" fmla="*/ 999524 h 2253342"/>
                  <a:gd name="connsiteX2" fmla="*/ 1483306 w 1520008"/>
                  <a:gd name="connsiteY2" fmla="*/ 783771 h 2253342"/>
                  <a:gd name="connsiteX3" fmla="*/ 1461535 w 1520008"/>
                  <a:gd name="connsiteY3" fmla="*/ 751114 h 2253342"/>
                  <a:gd name="connsiteX4" fmla="*/ 1451394 w 1520008"/>
                  <a:gd name="connsiteY4" fmla="*/ 696685 h 2253342"/>
                  <a:gd name="connsiteX5" fmla="*/ 1440757 w 1520008"/>
                  <a:gd name="connsiteY5" fmla="*/ 653142 h 2253342"/>
                  <a:gd name="connsiteX6" fmla="*/ 1424305 w 1520008"/>
                  <a:gd name="connsiteY6" fmla="*/ 620485 h 2253342"/>
                  <a:gd name="connsiteX7" fmla="*/ 1341792 w 1520008"/>
                  <a:gd name="connsiteY7" fmla="*/ 544285 h 2253342"/>
                  <a:gd name="connsiteX8" fmla="*/ 1320020 w 1520008"/>
                  <a:gd name="connsiteY8" fmla="*/ 478971 h 2253342"/>
                  <a:gd name="connsiteX9" fmla="*/ 1309135 w 1520008"/>
                  <a:gd name="connsiteY9" fmla="*/ 446314 h 2253342"/>
                  <a:gd name="connsiteX10" fmla="*/ 1254706 w 1520008"/>
                  <a:gd name="connsiteY10" fmla="*/ 391885 h 2253342"/>
                  <a:gd name="connsiteX11" fmla="*/ 1200277 w 1520008"/>
                  <a:gd name="connsiteY11" fmla="*/ 337457 h 2253342"/>
                  <a:gd name="connsiteX12" fmla="*/ 1178506 w 1520008"/>
                  <a:gd name="connsiteY12" fmla="*/ 315685 h 2253342"/>
                  <a:gd name="connsiteX13" fmla="*/ 1113192 w 1520008"/>
                  <a:gd name="connsiteY13" fmla="*/ 293914 h 2253342"/>
                  <a:gd name="connsiteX14" fmla="*/ 1080535 w 1520008"/>
                  <a:gd name="connsiteY14" fmla="*/ 283028 h 2253342"/>
                  <a:gd name="connsiteX15" fmla="*/ 1004335 w 1520008"/>
                  <a:gd name="connsiteY15" fmla="*/ 261257 h 2253342"/>
                  <a:gd name="connsiteX16" fmla="*/ 949906 w 1520008"/>
                  <a:gd name="connsiteY16" fmla="*/ 217714 h 2253342"/>
                  <a:gd name="connsiteX17" fmla="*/ 895477 w 1520008"/>
                  <a:gd name="connsiteY17" fmla="*/ 174171 h 2253342"/>
                  <a:gd name="connsiteX18" fmla="*/ 862820 w 1520008"/>
                  <a:gd name="connsiteY18" fmla="*/ 163285 h 2253342"/>
                  <a:gd name="connsiteX19" fmla="*/ 830163 w 1520008"/>
                  <a:gd name="connsiteY19" fmla="*/ 141514 h 2253342"/>
                  <a:gd name="connsiteX20" fmla="*/ 797506 w 1520008"/>
                  <a:gd name="connsiteY20" fmla="*/ 130628 h 2253342"/>
                  <a:gd name="connsiteX21" fmla="*/ 699535 w 1520008"/>
                  <a:gd name="connsiteY21" fmla="*/ 76200 h 2253342"/>
                  <a:gd name="connsiteX22" fmla="*/ 645106 w 1520008"/>
                  <a:gd name="connsiteY22" fmla="*/ 32657 h 2253342"/>
                  <a:gd name="connsiteX23" fmla="*/ 503592 w 1520008"/>
                  <a:gd name="connsiteY23" fmla="*/ 0 h 2253342"/>
                  <a:gd name="connsiteX24" fmla="*/ 351192 w 1520008"/>
                  <a:gd name="connsiteY24" fmla="*/ 21771 h 2253342"/>
                  <a:gd name="connsiteX25" fmla="*/ 329420 w 1520008"/>
                  <a:gd name="connsiteY25" fmla="*/ 43542 h 2253342"/>
                  <a:gd name="connsiteX26" fmla="*/ 296763 w 1520008"/>
                  <a:gd name="connsiteY26" fmla="*/ 97971 h 2253342"/>
                  <a:gd name="connsiteX27" fmla="*/ 285877 w 1520008"/>
                  <a:gd name="connsiteY27" fmla="*/ 130628 h 2253342"/>
                  <a:gd name="connsiteX28" fmla="*/ 264106 w 1520008"/>
                  <a:gd name="connsiteY28" fmla="*/ 163285 h 2253342"/>
                  <a:gd name="connsiteX29" fmla="*/ 253220 w 1520008"/>
                  <a:gd name="connsiteY29" fmla="*/ 217714 h 2253342"/>
                  <a:gd name="connsiteX30" fmla="*/ 242335 w 1520008"/>
                  <a:gd name="connsiteY30" fmla="*/ 250371 h 2253342"/>
                  <a:gd name="connsiteX31" fmla="*/ 231449 w 1520008"/>
                  <a:gd name="connsiteY31" fmla="*/ 293914 h 2253342"/>
                  <a:gd name="connsiteX32" fmla="*/ 198792 w 1520008"/>
                  <a:gd name="connsiteY32" fmla="*/ 348342 h 2253342"/>
                  <a:gd name="connsiteX33" fmla="*/ 198792 w 1520008"/>
                  <a:gd name="connsiteY33" fmla="*/ 348342 h 2253342"/>
                  <a:gd name="connsiteX34" fmla="*/ 111706 w 1520008"/>
                  <a:gd name="connsiteY34" fmla="*/ 457200 h 2253342"/>
                  <a:gd name="connsiteX35" fmla="*/ 100820 w 1520008"/>
                  <a:gd name="connsiteY35" fmla="*/ 489857 h 2253342"/>
                  <a:gd name="connsiteX36" fmla="*/ 68163 w 1520008"/>
                  <a:gd name="connsiteY36" fmla="*/ 511628 h 2253342"/>
                  <a:gd name="connsiteX37" fmla="*/ 46392 w 1520008"/>
                  <a:gd name="connsiteY37" fmla="*/ 533400 h 2253342"/>
                  <a:gd name="connsiteX38" fmla="*/ 32438 w 1520008"/>
                  <a:gd name="connsiteY38" fmla="*/ 700523 h 2253342"/>
                  <a:gd name="connsiteX39" fmla="*/ 13131 w 1520008"/>
                  <a:gd name="connsiteY39" fmla="*/ 803154 h 2253342"/>
                  <a:gd name="connsiteX40" fmla="*/ 1532 w 1520008"/>
                  <a:gd name="connsiteY40" fmla="*/ 877906 h 2253342"/>
                  <a:gd name="connsiteX41" fmla="*/ 12417 w 1520008"/>
                  <a:gd name="connsiteY41" fmla="*/ 1023257 h 2253342"/>
                  <a:gd name="connsiteX42" fmla="*/ 5107 w 1520008"/>
                  <a:gd name="connsiteY42" fmla="*/ 1141777 h 2253342"/>
                  <a:gd name="connsiteX43" fmla="*/ 2849 w 1520008"/>
                  <a:gd name="connsiteY43" fmla="*/ 1251857 h 2253342"/>
                  <a:gd name="connsiteX44" fmla="*/ 46392 w 1520008"/>
                  <a:gd name="connsiteY44" fmla="*/ 1306285 h 2253342"/>
                  <a:gd name="connsiteX45" fmla="*/ 57277 w 1520008"/>
                  <a:gd name="connsiteY45" fmla="*/ 1338942 h 2253342"/>
                  <a:gd name="connsiteX46" fmla="*/ 35506 w 1520008"/>
                  <a:gd name="connsiteY46" fmla="*/ 1534885 h 2253342"/>
                  <a:gd name="connsiteX47" fmla="*/ 24620 w 1520008"/>
                  <a:gd name="connsiteY47" fmla="*/ 1567542 h 2253342"/>
                  <a:gd name="connsiteX48" fmla="*/ 35506 w 1520008"/>
                  <a:gd name="connsiteY48" fmla="*/ 1709057 h 2253342"/>
                  <a:gd name="connsiteX49" fmla="*/ 57277 w 1520008"/>
                  <a:gd name="connsiteY49" fmla="*/ 1741714 h 2253342"/>
                  <a:gd name="connsiteX50" fmla="*/ 100820 w 1520008"/>
                  <a:gd name="connsiteY50" fmla="*/ 1785257 h 2253342"/>
                  <a:gd name="connsiteX51" fmla="*/ 122592 w 1520008"/>
                  <a:gd name="connsiteY51" fmla="*/ 1807028 h 2253342"/>
                  <a:gd name="connsiteX52" fmla="*/ 144363 w 1520008"/>
                  <a:gd name="connsiteY52" fmla="*/ 1828800 h 2253342"/>
                  <a:gd name="connsiteX53" fmla="*/ 177020 w 1520008"/>
                  <a:gd name="connsiteY53" fmla="*/ 1850571 h 2253342"/>
                  <a:gd name="connsiteX54" fmla="*/ 220563 w 1520008"/>
                  <a:gd name="connsiteY54" fmla="*/ 1905000 h 2253342"/>
                  <a:gd name="connsiteX55" fmla="*/ 242335 w 1520008"/>
                  <a:gd name="connsiteY55" fmla="*/ 1937657 h 2253342"/>
                  <a:gd name="connsiteX56" fmla="*/ 318535 w 1520008"/>
                  <a:gd name="connsiteY56" fmla="*/ 2002971 h 2253342"/>
                  <a:gd name="connsiteX57" fmla="*/ 405620 w 1520008"/>
                  <a:gd name="connsiteY57" fmla="*/ 2079171 h 2253342"/>
                  <a:gd name="connsiteX58" fmla="*/ 427392 w 1520008"/>
                  <a:gd name="connsiteY58" fmla="*/ 2100942 h 2253342"/>
                  <a:gd name="connsiteX59" fmla="*/ 492706 w 1520008"/>
                  <a:gd name="connsiteY59" fmla="*/ 2122714 h 2253342"/>
                  <a:gd name="connsiteX60" fmla="*/ 525363 w 1520008"/>
                  <a:gd name="connsiteY60" fmla="*/ 2133600 h 2253342"/>
                  <a:gd name="connsiteX61" fmla="*/ 601563 w 1520008"/>
                  <a:gd name="connsiteY61" fmla="*/ 2177142 h 2253342"/>
                  <a:gd name="connsiteX62" fmla="*/ 699535 w 1520008"/>
                  <a:gd name="connsiteY62" fmla="*/ 2198914 h 2253342"/>
                  <a:gd name="connsiteX63" fmla="*/ 786620 w 1520008"/>
                  <a:gd name="connsiteY63" fmla="*/ 2220685 h 2253342"/>
                  <a:gd name="connsiteX64" fmla="*/ 851935 w 1520008"/>
                  <a:gd name="connsiteY64" fmla="*/ 2242457 h 2253342"/>
                  <a:gd name="connsiteX65" fmla="*/ 884592 w 1520008"/>
                  <a:gd name="connsiteY65" fmla="*/ 2253342 h 2253342"/>
                  <a:gd name="connsiteX66" fmla="*/ 1026106 w 1520008"/>
                  <a:gd name="connsiteY66" fmla="*/ 2242457 h 2253342"/>
                  <a:gd name="connsiteX67" fmla="*/ 1091420 w 1520008"/>
                  <a:gd name="connsiteY67" fmla="*/ 2177142 h 2253342"/>
                  <a:gd name="connsiteX68" fmla="*/ 1145849 w 1520008"/>
                  <a:gd name="connsiteY68" fmla="*/ 2122714 h 2253342"/>
                  <a:gd name="connsiteX69" fmla="*/ 1167620 w 1520008"/>
                  <a:gd name="connsiteY69" fmla="*/ 2090057 h 2253342"/>
                  <a:gd name="connsiteX70" fmla="*/ 1222049 w 1520008"/>
                  <a:gd name="connsiteY70" fmla="*/ 2035628 h 2253342"/>
                  <a:gd name="connsiteX71" fmla="*/ 1287363 w 1520008"/>
                  <a:gd name="connsiteY71" fmla="*/ 1970314 h 2253342"/>
                  <a:gd name="connsiteX72" fmla="*/ 1330906 w 1520008"/>
                  <a:gd name="connsiteY72" fmla="*/ 1905000 h 2253342"/>
                  <a:gd name="connsiteX73" fmla="*/ 1326655 w 1520008"/>
                  <a:gd name="connsiteY73" fmla="*/ 1713208 h 2253342"/>
                  <a:gd name="connsiteX74" fmla="*/ 1419809 w 1520008"/>
                  <a:gd name="connsiteY74" fmla="*/ 1453285 h 2253342"/>
                  <a:gd name="connsiteX75" fmla="*/ 1520008 w 1520008"/>
                  <a:gd name="connsiteY75" fmla="*/ 1318240 h 2253342"/>
                  <a:gd name="connsiteX0" fmla="*/ 1501576 w 1518378"/>
                  <a:gd name="connsiteY0" fmla="*/ 1241910 h 2253342"/>
                  <a:gd name="connsiteX1" fmla="*/ 1515213 w 1518378"/>
                  <a:gd name="connsiteY1" fmla="*/ 999524 h 2253342"/>
                  <a:gd name="connsiteX2" fmla="*/ 1483306 w 1518378"/>
                  <a:gd name="connsiteY2" fmla="*/ 783771 h 2253342"/>
                  <a:gd name="connsiteX3" fmla="*/ 1461535 w 1518378"/>
                  <a:gd name="connsiteY3" fmla="*/ 751114 h 2253342"/>
                  <a:gd name="connsiteX4" fmla="*/ 1451394 w 1518378"/>
                  <a:gd name="connsiteY4" fmla="*/ 696685 h 2253342"/>
                  <a:gd name="connsiteX5" fmla="*/ 1440757 w 1518378"/>
                  <a:gd name="connsiteY5" fmla="*/ 653142 h 2253342"/>
                  <a:gd name="connsiteX6" fmla="*/ 1424305 w 1518378"/>
                  <a:gd name="connsiteY6" fmla="*/ 620485 h 2253342"/>
                  <a:gd name="connsiteX7" fmla="*/ 1341792 w 1518378"/>
                  <a:gd name="connsiteY7" fmla="*/ 544285 h 2253342"/>
                  <a:gd name="connsiteX8" fmla="*/ 1320020 w 1518378"/>
                  <a:gd name="connsiteY8" fmla="*/ 478971 h 2253342"/>
                  <a:gd name="connsiteX9" fmla="*/ 1309135 w 1518378"/>
                  <a:gd name="connsiteY9" fmla="*/ 446314 h 2253342"/>
                  <a:gd name="connsiteX10" fmla="*/ 1254706 w 1518378"/>
                  <a:gd name="connsiteY10" fmla="*/ 391885 h 2253342"/>
                  <a:gd name="connsiteX11" fmla="*/ 1200277 w 1518378"/>
                  <a:gd name="connsiteY11" fmla="*/ 337457 h 2253342"/>
                  <a:gd name="connsiteX12" fmla="*/ 1178506 w 1518378"/>
                  <a:gd name="connsiteY12" fmla="*/ 315685 h 2253342"/>
                  <a:gd name="connsiteX13" fmla="*/ 1113192 w 1518378"/>
                  <a:gd name="connsiteY13" fmla="*/ 293914 h 2253342"/>
                  <a:gd name="connsiteX14" fmla="*/ 1080535 w 1518378"/>
                  <a:gd name="connsiteY14" fmla="*/ 283028 h 2253342"/>
                  <a:gd name="connsiteX15" fmla="*/ 1004335 w 1518378"/>
                  <a:gd name="connsiteY15" fmla="*/ 261257 h 2253342"/>
                  <a:gd name="connsiteX16" fmla="*/ 949906 w 1518378"/>
                  <a:gd name="connsiteY16" fmla="*/ 217714 h 2253342"/>
                  <a:gd name="connsiteX17" fmla="*/ 895477 w 1518378"/>
                  <a:gd name="connsiteY17" fmla="*/ 174171 h 2253342"/>
                  <a:gd name="connsiteX18" fmla="*/ 862820 w 1518378"/>
                  <a:gd name="connsiteY18" fmla="*/ 163285 h 2253342"/>
                  <a:gd name="connsiteX19" fmla="*/ 830163 w 1518378"/>
                  <a:gd name="connsiteY19" fmla="*/ 141514 h 2253342"/>
                  <a:gd name="connsiteX20" fmla="*/ 797506 w 1518378"/>
                  <a:gd name="connsiteY20" fmla="*/ 130628 h 2253342"/>
                  <a:gd name="connsiteX21" fmla="*/ 699535 w 1518378"/>
                  <a:gd name="connsiteY21" fmla="*/ 76200 h 2253342"/>
                  <a:gd name="connsiteX22" fmla="*/ 645106 w 1518378"/>
                  <a:gd name="connsiteY22" fmla="*/ 32657 h 2253342"/>
                  <a:gd name="connsiteX23" fmla="*/ 503592 w 1518378"/>
                  <a:gd name="connsiteY23" fmla="*/ 0 h 2253342"/>
                  <a:gd name="connsiteX24" fmla="*/ 351192 w 1518378"/>
                  <a:gd name="connsiteY24" fmla="*/ 21771 h 2253342"/>
                  <a:gd name="connsiteX25" fmla="*/ 329420 w 1518378"/>
                  <a:gd name="connsiteY25" fmla="*/ 43542 h 2253342"/>
                  <a:gd name="connsiteX26" fmla="*/ 296763 w 1518378"/>
                  <a:gd name="connsiteY26" fmla="*/ 97971 h 2253342"/>
                  <a:gd name="connsiteX27" fmla="*/ 285877 w 1518378"/>
                  <a:gd name="connsiteY27" fmla="*/ 130628 h 2253342"/>
                  <a:gd name="connsiteX28" fmla="*/ 264106 w 1518378"/>
                  <a:gd name="connsiteY28" fmla="*/ 163285 h 2253342"/>
                  <a:gd name="connsiteX29" fmla="*/ 253220 w 1518378"/>
                  <a:gd name="connsiteY29" fmla="*/ 217714 h 2253342"/>
                  <a:gd name="connsiteX30" fmla="*/ 242335 w 1518378"/>
                  <a:gd name="connsiteY30" fmla="*/ 250371 h 2253342"/>
                  <a:gd name="connsiteX31" fmla="*/ 231449 w 1518378"/>
                  <a:gd name="connsiteY31" fmla="*/ 293914 h 2253342"/>
                  <a:gd name="connsiteX32" fmla="*/ 198792 w 1518378"/>
                  <a:gd name="connsiteY32" fmla="*/ 348342 h 2253342"/>
                  <a:gd name="connsiteX33" fmla="*/ 198792 w 1518378"/>
                  <a:gd name="connsiteY33" fmla="*/ 348342 h 2253342"/>
                  <a:gd name="connsiteX34" fmla="*/ 111706 w 1518378"/>
                  <a:gd name="connsiteY34" fmla="*/ 457200 h 2253342"/>
                  <a:gd name="connsiteX35" fmla="*/ 100820 w 1518378"/>
                  <a:gd name="connsiteY35" fmla="*/ 489857 h 2253342"/>
                  <a:gd name="connsiteX36" fmla="*/ 68163 w 1518378"/>
                  <a:gd name="connsiteY36" fmla="*/ 511628 h 2253342"/>
                  <a:gd name="connsiteX37" fmla="*/ 46392 w 1518378"/>
                  <a:gd name="connsiteY37" fmla="*/ 533400 h 2253342"/>
                  <a:gd name="connsiteX38" fmla="*/ 32438 w 1518378"/>
                  <a:gd name="connsiteY38" fmla="*/ 700523 h 2253342"/>
                  <a:gd name="connsiteX39" fmla="*/ 13131 w 1518378"/>
                  <a:gd name="connsiteY39" fmla="*/ 803154 h 2253342"/>
                  <a:gd name="connsiteX40" fmla="*/ 1532 w 1518378"/>
                  <a:gd name="connsiteY40" fmla="*/ 877906 h 2253342"/>
                  <a:gd name="connsiteX41" fmla="*/ 12417 w 1518378"/>
                  <a:gd name="connsiteY41" fmla="*/ 1023257 h 2253342"/>
                  <a:gd name="connsiteX42" fmla="*/ 5107 w 1518378"/>
                  <a:gd name="connsiteY42" fmla="*/ 1141777 h 2253342"/>
                  <a:gd name="connsiteX43" fmla="*/ 2849 w 1518378"/>
                  <a:gd name="connsiteY43" fmla="*/ 1251857 h 2253342"/>
                  <a:gd name="connsiteX44" fmla="*/ 46392 w 1518378"/>
                  <a:gd name="connsiteY44" fmla="*/ 1306285 h 2253342"/>
                  <a:gd name="connsiteX45" fmla="*/ 57277 w 1518378"/>
                  <a:gd name="connsiteY45" fmla="*/ 1338942 h 2253342"/>
                  <a:gd name="connsiteX46" fmla="*/ 35506 w 1518378"/>
                  <a:gd name="connsiteY46" fmla="*/ 1534885 h 2253342"/>
                  <a:gd name="connsiteX47" fmla="*/ 24620 w 1518378"/>
                  <a:gd name="connsiteY47" fmla="*/ 1567542 h 2253342"/>
                  <a:gd name="connsiteX48" fmla="*/ 35506 w 1518378"/>
                  <a:gd name="connsiteY48" fmla="*/ 1709057 h 2253342"/>
                  <a:gd name="connsiteX49" fmla="*/ 57277 w 1518378"/>
                  <a:gd name="connsiteY49" fmla="*/ 1741714 h 2253342"/>
                  <a:gd name="connsiteX50" fmla="*/ 100820 w 1518378"/>
                  <a:gd name="connsiteY50" fmla="*/ 1785257 h 2253342"/>
                  <a:gd name="connsiteX51" fmla="*/ 122592 w 1518378"/>
                  <a:gd name="connsiteY51" fmla="*/ 1807028 h 2253342"/>
                  <a:gd name="connsiteX52" fmla="*/ 144363 w 1518378"/>
                  <a:gd name="connsiteY52" fmla="*/ 1828800 h 2253342"/>
                  <a:gd name="connsiteX53" fmla="*/ 177020 w 1518378"/>
                  <a:gd name="connsiteY53" fmla="*/ 1850571 h 2253342"/>
                  <a:gd name="connsiteX54" fmla="*/ 220563 w 1518378"/>
                  <a:gd name="connsiteY54" fmla="*/ 1905000 h 2253342"/>
                  <a:gd name="connsiteX55" fmla="*/ 242335 w 1518378"/>
                  <a:gd name="connsiteY55" fmla="*/ 1937657 h 2253342"/>
                  <a:gd name="connsiteX56" fmla="*/ 318535 w 1518378"/>
                  <a:gd name="connsiteY56" fmla="*/ 2002971 h 2253342"/>
                  <a:gd name="connsiteX57" fmla="*/ 405620 w 1518378"/>
                  <a:gd name="connsiteY57" fmla="*/ 2079171 h 2253342"/>
                  <a:gd name="connsiteX58" fmla="*/ 427392 w 1518378"/>
                  <a:gd name="connsiteY58" fmla="*/ 2100942 h 2253342"/>
                  <a:gd name="connsiteX59" fmla="*/ 492706 w 1518378"/>
                  <a:gd name="connsiteY59" fmla="*/ 2122714 h 2253342"/>
                  <a:gd name="connsiteX60" fmla="*/ 525363 w 1518378"/>
                  <a:gd name="connsiteY60" fmla="*/ 2133600 h 2253342"/>
                  <a:gd name="connsiteX61" fmla="*/ 601563 w 1518378"/>
                  <a:gd name="connsiteY61" fmla="*/ 2177142 h 2253342"/>
                  <a:gd name="connsiteX62" fmla="*/ 699535 w 1518378"/>
                  <a:gd name="connsiteY62" fmla="*/ 2198914 h 2253342"/>
                  <a:gd name="connsiteX63" fmla="*/ 786620 w 1518378"/>
                  <a:gd name="connsiteY63" fmla="*/ 2220685 h 2253342"/>
                  <a:gd name="connsiteX64" fmla="*/ 851935 w 1518378"/>
                  <a:gd name="connsiteY64" fmla="*/ 2242457 h 2253342"/>
                  <a:gd name="connsiteX65" fmla="*/ 884592 w 1518378"/>
                  <a:gd name="connsiteY65" fmla="*/ 2253342 h 2253342"/>
                  <a:gd name="connsiteX66" fmla="*/ 1026106 w 1518378"/>
                  <a:gd name="connsiteY66" fmla="*/ 2242457 h 2253342"/>
                  <a:gd name="connsiteX67" fmla="*/ 1091420 w 1518378"/>
                  <a:gd name="connsiteY67" fmla="*/ 2177142 h 2253342"/>
                  <a:gd name="connsiteX68" fmla="*/ 1145849 w 1518378"/>
                  <a:gd name="connsiteY68" fmla="*/ 2122714 h 2253342"/>
                  <a:gd name="connsiteX69" fmla="*/ 1167620 w 1518378"/>
                  <a:gd name="connsiteY69" fmla="*/ 2090057 h 2253342"/>
                  <a:gd name="connsiteX70" fmla="*/ 1222049 w 1518378"/>
                  <a:gd name="connsiteY70" fmla="*/ 2035628 h 2253342"/>
                  <a:gd name="connsiteX71" fmla="*/ 1287363 w 1518378"/>
                  <a:gd name="connsiteY71" fmla="*/ 1970314 h 2253342"/>
                  <a:gd name="connsiteX72" fmla="*/ 1330906 w 1518378"/>
                  <a:gd name="connsiteY72" fmla="*/ 1905000 h 2253342"/>
                  <a:gd name="connsiteX73" fmla="*/ 1326655 w 1518378"/>
                  <a:gd name="connsiteY73" fmla="*/ 1713208 h 2253342"/>
                  <a:gd name="connsiteX74" fmla="*/ 1419809 w 1518378"/>
                  <a:gd name="connsiteY74" fmla="*/ 1453285 h 2253342"/>
                  <a:gd name="connsiteX75" fmla="*/ 1419786 w 1518378"/>
                  <a:gd name="connsiteY75" fmla="*/ 1288794 h 2253342"/>
                  <a:gd name="connsiteX0" fmla="*/ 1484873 w 1517375"/>
                  <a:gd name="connsiteY0" fmla="*/ 1219825 h 2253342"/>
                  <a:gd name="connsiteX1" fmla="*/ 1515213 w 1517375"/>
                  <a:gd name="connsiteY1" fmla="*/ 999524 h 2253342"/>
                  <a:gd name="connsiteX2" fmla="*/ 1483306 w 1517375"/>
                  <a:gd name="connsiteY2" fmla="*/ 783771 h 2253342"/>
                  <a:gd name="connsiteX3" fmla="*/ 1461535 w 1517375"/>
                  <a:gd name="connsiteY3" fmla="*/ 751114 h 2253342"/>
                  <a:gd name="connsiteX4" fmla="*/ 1451394 w 1517375"/>
                  <a:gd name="connsiteY4" fmla="*/ 696685 h 2253342"/>
                  <a:gd name="connsiteX5" fmla="*/ 1440757 w 1517375"/>
                  <a:gd name="connsiteY5" fmla="*/ 653142 h 2253342"/>
                  <a:gd name="connsiteX6" fmla="*/ 1424305 w 1517375"/>
                  <a:gd name="connsiteY6" fmla="*/ 620485 h 2253342"/>
                  <a:gd name="connsiteX7" fmla="*/ 1341792 w 1517375"/>
                  <a:gd name="connsiteY7" fmla="*/ 544285 h 2253342"/>
                  <a:gd name="connsiteX8" fmla="*/ 1320020 w 1517375"/>
                  <a:gd name="connsiteY8" fmla="*/ 478971 h 2253342"/>
                  <a:gd name="connsiteX9" fmla="*/ 1309135 w 1517375"/>
                  <a:gd name="connsiteY9" fmla="*/ 446314 h 2253342"/>
                  <a:gd name="connsiteX10" fmla="*/ 1254706 w 1517375"/>
                  <a:gd name="connsiteY10" fmla="*/ 391885 h 2253342"/>
                  <a:gd name="connsiteX11" fmla="*/ 1200277 w 1517375"/>
                  <a:gd name="connsiteY11" fmla="*/ 337457 h 2253342"/>
                  <a:gd name="connsiteX12" fmla="*/ 1178506 w 1517375"/>
                  <a:gd name="connsiteY12" fmla="*/ 315685 h 2253342"/>
                  <a:gd name="connsiteX13" fmla="*/ 1113192 w 1517375"/>
                  <a:gd name="connsiteY13" fmla="*/ 293914 h 2253342"/>
                  <a:gd name="connsiteX14" fmla="*/ 1080535 w 1517375"/>
                  <a:gd name="connsiteY14" fmla="*/ 283028 h 2253342"/>
                  <a:gd name="connsiteX15" fmla="*/ 1004335 w 1517375"/>
                  <a:gd name="connsiteY15" fmla="*/ 261257 h 2253342"/>
                  <a:gd name="connsiteX16" fmla="*/ 949906 w 1517375"/>
                  <a:gd name="connsiteY16" fmla="*/ 217714 h 2253342"/>
                  <a:gd name="connsiteX17" fmla="*/ 895477 w 1517375"/>
                  <a:gd name="connsiteY17" fmla="*/ 174171 h 2253342"/>
                  <a:gd name="connsiteX18" fmla="*/ 862820 w 1517375"/>
                  <a:gd name="connsiteY18" fmla="*/ 163285 h 2253342"/>
                  <a:gd name="connsiteX19" fmla="*/ 830163 w 1517375"/>
                  <a:gd name="connsiteY19" fmla="*/ 141514 h 2253342"/>
                  <a:gd name="connsiteX20" fmla="*/ 797506 w 1517375"/>
                  <a:gd name="connsiteY20" fmla="*/ 130628 h 2253342"/>
                  <a:gd name="connsiteX21" fmla="*/ 699535 w 1517375"/>
                  <a:gd name="connsiteY21" fmla="*/ 76200 h 2253342"/>
                  <a:gd name="connsiteX22" fmla="*/ 645106 w 1517375"/>
                  <a:gd name="connsiteY22" fmla="*/ 32657 h 2253342"/>
                  <a:gd name="connsiteX23" fmla="*/ 503592 w 1517375"/>
                  <a:gd name="connsiteY23" fmla="*/ 0 h 2253342"/>
                  <a:gd name="connsiteX24" fmla="*/ 351192 w 1517375"/>
                  <a:gd name="connsiteY24" fmla="*/ 21771 h 2253342"/>
                  <a:gd name="connsiteX25" fmla="*/ 329420 w 1517375"/>
                  <a:gd name="connsiteY25" fmla="*/ 43542 h 2253342"/>
                  <a:gd name="connsiteX26" fmla="*/ 296763 w 1517375"/>
                  <a:gd name="connsiteY26" fmla="*/ 97971 h 2253342"/>
                  <a:gd name="connsiteX27" fmla="*/ 285877 w 1517375"/>
                  <a:gd name="connsiteY27" fmla="*/ 130628 h 2253342"/>
                  <a:gd name="connsiteX28" fmla="*/ 264106 w 1517375"/>
                  <a:gd name="connsiteY28" fmla="*/ 163285 h 2253342"/>
                  <a:gd name="connsiteX29" fmla="*/ 253220 w 1517375"/>
                  <a:gd name="connsiteY29" fmla="*/ 217714 h 2253342"/>
                  <a:gd name="connsiteX30" fmla="*/ 242335 w 1517375"/>
                  <a:gd name="connsiteY30" fmla="*/ 250371 h 2253342"/>
                  <a:gd name="connsiteX31" fmla="*/ 231449 w 1517375"/>
                  <a:gd name="connsiteY31" fmla="*/ 293914 h 2253342"/>
                  <a:gd name="connsiteX32" fmla="*/ 198792 w 1517375"/>
                  <a:gd name="connsiteY32" fmla="*/ 348342 h 2253342"/>
                  <a:gd name="connsiteX33" fmla="*/ 198792 w 1517375"/>
                  <a:gd name="connsiteY33" fmla="*/ 348342 h 2253342"/>
                  <a:gd name="connsiteX34" fmla="*/ 111706 w 1517375"/>
                  <a:gd name="connsiteY34" fmla="*/ 457200 h 2253342"/>
                  <a:gd name="connsiteX35" fmla="*/ 100820 w 1517375"/>
                  <a:gd name="connsiteY35" fmla="*/ 489857 h 2253342"/>
                  <a:gd name="connsiteX36" fmla="*/ 68163 w 1517375"/>
                  <a:gd name="connsiteY36" fmla="*/ 511628 h 2253342"/>
                  <a:gd name="connsiteX37" fmla="*/ 46392 w 1517375"/>
                  <a:gd name="connsiteY37" fmla="*/ 533400 h 2253342"/>
                  <a:gd name="connsiteX38" fmla="*/ 32438 w 1517375"/>
                  <a:gd name="connsiteY38" fmla="*/ 700523 h 2253342"/>
                  <a:gd name="connsiteX39" fmla="*/ 13131 w 1517375"/>
                  <a:gd name="connsiteY39" fmla="*/ 803154 h 2253342"/>
                  <a:gd name="connsiteX40" fmla="*/ 1532 w 1517375"/>
                  <a:gd name="connsiteY40" fmla="*/ 877906 h 2253342"/>
                  <a:gd name="connsiteX41" fmla="*/ 12417 w 1517375"/>
                  <a:gd name="connsiteY41" fmla="*/ 1023257 h 2253342"/>
                  <a:gd name="connsiteX42" fmla="*/ 5107 w 1517375"/>
                  <a:gd name="connsiteY42" fmla="*/ 1141777 h 2253342"/>
                  <a:gd name="connsiteX43" fmla="*/ 2849 w 1517375"/>
                  <a:gd name="connsiteY43" fmla="*/ 1251857 h 2253342"/>
                  <a:gd name="connsiteX44" fmla="*/ 46392 w 1517375"/>
                  <a:gd name="connsiteY44" fmla="*/ 1306285 h 2253342"/>
                  <a:gd name="connsiteX45" fmla="*/ 57277 w 1517375"/>
                  <a:gd name="connsiteY45" fmla="*/ 1338942 h 2253342"/>
                  <a:gd name="connsiteX46" fmla="*/ 35506 w 1517375"/>
                  <a:gd name="connsiteY46" fmla="*/ 1534885 h 2253342"/>
                  <a:gd name="connsiteX47" fmla="*/ 24620 w 1517375"/>
                  <a:gd name="connsiteY47" fmla="*/ 1567542 h 2253342"/>
                  <a:gd name="connsiteX48" fmla="*/ 35506 w 1517375"/>
                  <a:gd name="connsiteY48" fmla="*/ 1709057 h 2253342"/>
                  <a:gd name="connsiteX49" fmla="*/ 57277 w 1517375"/>
                  <a:gd name="connsiteY49" fmla="*/ 1741714 h 2253342"/>
                  <a:gd name="connsiteX50" fmla="*/ 100820 w 1517375"/>
                  <a:gd name="connsiteY50" fmla="*/ 1785257 h 2253342"/>
                  <a:gd name="connsiteX51" fmla="*/ 122592 w 1517375"/>
                  <a:gd name="connsiteY51" fmla="*/ 1807028 h 2253342"/>
                  <a:gd name="connsiteX52" fmla="*/ 144363 w 1517375"/>
                  <a:gd name="connsiteY52" fmla="*/ 1828800 h 2253342"/>
                  <a:gd name="connsiteX53" fmla="*/ 177020 w 1517375"/>
                  <a:gd name="connsiteY53" fmla="*/ 1850571 h 2253342"/>
                  <a:gd name="connsiteX54" fmla="*/ 220563 w 1517375"/>
                  <a:gd name="connsiteY54" fmla="*/ 1905000 h 2253342"/>
                  <a:gd name="connsiteX55" fmla="*/ 242335 w 1517375"/>
                  <a:gd name="connsiteY55" fmla="*/ 1937657 h 2253342"/>
                  <a:gd name="connsiteX56" fmla="*/ 318535 w 1517375"/>
                  <a:gd name="connsiteY56" fmla="*/ 2002971 h 2253342"/>
                  <a:gd name="connsiteX57" fmla="*/ 405620 w 1517375"/>
                  <a:gd name="connsiteY57" fmla="*/ 2079171 h 2253342"/>
                  <a:gd name="connsiteX58" fmla="*/ 427392 w 1517375"/>
                  <a:gd name="connsiteY58" fmla="*/ 2100942 h 2253342"/>
                  <a:gd name="connsiteX59" fmla="*/ 492706 w 1517375"/>
                  <a:gd name="connsiteY59" fmla="*/ 2122714 h 2253342"/>
                  <a:gd name="connsiteX60" fmla="*/ 525363 w 1517375"/>
                  <a:gd name="connsiteY60" fmla="*/ 2133600 h 2253342"/>
                  <a:gd name="connsiteX61" fmla="*/ 601563 w 1517375"/>
                  <a:gd name="connsiteY61" fmla="*/ 2177142 h 2253342"/>
                  <a:gd name="connsiteX62" fmla="*/ 699535 w 1517375"/>
                  <a:gd name="connsiteY62" fmla="*/ 2198914 h 2253342"/>
                  <a:gd name="connsiteX63" fmla="*/ 786620 w 1517375"/>
                  <a:gd name="connsiteY63" fmla="*/ 2220685 h 2253342"/>
                  <a:gd name="connsiteX64" fmla="*/ 851935 w 1517375"/>
                  <a:gd name="connsiteY64" fmla="*/ 2242457 h 2253342"/>
                  <a:gd name="connsiteX65" fmla="*/ 884592 w 1517375"/>
                  <a:gd name="connsiteY65" fmla="*/ 2253342 h 2253342"/>
                  <a:gd name="connsiteX66" fmla="*/ 1026106 w 1517375"/>
                  <a:gd name="connsiteY66" fmla="*/ 2242457 h 2253342"/>
                  <a:gd name="connsiteX67" fmla="*/ 1091420 w 1517375"/>
                  <a:gd name="connsiteY67" fmla="*/ 2177142 h 2253342"/>
                  <a:gd name="connsiteX68" fmla="*/ 1145849 w 1517375"/>
                  <a:gd name="connsiteY68" fmla="*/ 2122714 h 2253342"/>
                  <a:gd name="connsiteX69" fmla="*/ 1167620 w 1517375"/>
                  <a:gd name="connsiteY69" fmla="*/ 2090057 h 2253342"/>
                  <a:gd name="connsiteX70" fmla="*/ 1222049 w 1517375"/>
                  <a:gd name="connsiteY70" fmla="*/ 2035628 h 2253342"/>
                  <a:gd name="connsiteX71" fmla="*/ 1287363 w 1517375"/>
                  <a:gd name="connsiteY71" fmla="*/ 1970314 h 2253342"/>
                  <a:gd name="connsiteX72" fmla="*/ 1330906 w 1517375"/>
                  <a:gd name="connsiteY72" fmla="*/ 1905000 h 2253342"/>
                  <a:gd name="connsiteX73" fmla="*/ 1326655 w 1517375"/>
                  <a:gd name="connsiteY73" fmla="*/ 1713208 h 2253342"/>
                  <a:gd name="connsiteX74" fmla="*/ 1419809 w 1517375"/>
                  <a:gd name="connsiteY74" fmla="*/ 1453285 h 2253342"/>
                  <a:gd name="connsiteX75" fmla="*/ 1419786 w 1517375"/>
                  <a:gd name="connsiteY75" fmla="*/ 1288794 h 2253342"/>
                  <a:gd name="connsiteX0" fmla="*/ 1484873 w 1517375"/>
                  <a:gd name="connsiteY0" fmla="*/ 1219825 h 2253342"/>
                  <a:gd name="connsiteX1" fmla="*/ 1515213 w 1517375"/>
                  <a:gd name="connsiteY1" fmla="*/ 999524 h 2253342"/>
                  <a:gd name="connsiteX2" fmla="*/ 1483306 w 1517375"/>
                  <a:gd name="connsiteY2" fmla="*/ 783771 h 2253342"/>
                  <a:gd name="connsiteX3" fmla="*/ 1461535 w 1517375"/>
                  <a:gd name="connsiteY3" fmla="*/ 751114 h 2253342"/>
                  <a:gd name="connsiteX4" fmla="*/ 1451394 w 1517375"/>
                  <a:gd name="connsiteY4" fmla="*/ 696685 h 2253342"/>
                  <a:gd name="connsiteX5" fmla="*/ 1440757 w 1517375"/>
                  <a:gd name="connsiteY5" fmla="*/ 653142 h 2253342"/>
                  <a:gd name="connsiteX6" fmla="*/ 1424305 w 1517375"/>
                  <a:gd name="connsiteY6" fmla="*/ 620485 h 2253342"/>
                  <a:gd name="connsiteX7" fmla="*/ 1341792 w 1517375"/>
                  <a:gd name="connsiteY7" fmla="*/ 544285 h 2253342"/>
                  <a:gd name="connsiteX8" fmla="*/ 1320020 w 1517375"/>
                  <a:gd name="connsiteY8" fmla="*/ 478971 h 2253342"/>
                  <a:gd name="connsiteX9" fmla="*/ 1309135 w 1517375"/>
                  <a:gd name="connsiteY9" fmla="*/ 446314 h 2253342"/>
                  <a:gd name="connsiteX10" fmla="*/ 1254706 w 1517375"/>
                  <a:gd name="connsiteY10" fmla="*/ 391885 h 2253342"/>
                  <a:gd name="connsiteX11" fmla="*/ 1200277 w 1517375"/>
                  <a:gd name="connsiteY11" fmla="*/ 337457 h 2253342"/>
                  <a:gd name="connsiteX12" fmla="*/ 1178506 w 1517375"/>
                  <a:gd name="connsiteY12" fmla="*/ 315685 h 2253342"/>
                  <a:gd name="connsiteX13" fmla="*/ 1113192 w 1517375"/>
                  <a:gd name="connsiteY13" fmla="*/ 293914 h 2253342"/>
                  <a:gd name="connsiteX14" fmla="*/ 1080535 w 1517375"/>
                  <a:gd name="connsiteY14" fmla="*/ 283028 h 2253342"/>
                  <a:gd name="connsiteX15" fmla="*/ 1004335 w 1517375"/>
                  <a:gd name="connsiteY15" fmla="*/ 261257 h 2253342"/>
                  <a:gd name="connsiteX16" fmla="*/ 949906 w 1517375"/>
                  <a:gd name="connsiteY16" fmla="*/ 217714 h 2253342"/>
                  <a:gd name="connsiteX17" fmla="*/ 895477 w 1517375"/>
                  <a:gd name="connsiteY17" fmla="*/ 174171 h 2253342"/>
                  <a:gd name="connsiteX18" fmla="*/ 862820 w 1517375"/>
                  <a:gd name="connsiteY18" fmla="*/ 163285 h 2253342"/>
                  <a:gd name="connsiteX19" fmla="*/ 830163 w 1517375"/>
                  <a:gd name="connsiteY19" fmla="*/ 141514 h 2253342"/>
                  <a:gd name="connsiteX20" fmla="*/ 797506 w 1517375"/>
                  <a:gd name="connsiteY20" fmla="*/ 130628 h 2253342"/>
                  <a:gd name="connsiteX21" fmla="*/ 699535 w 1517375"/>
                  <a:gd name="connsiteY21" fmla="*/ 76200 h 2253342"/>
                  <a:gd name="connsiteX22" fmla="*/ 645106 w 1517375"/>
                  <a:gd name="connsiteY22" fmla="*/ 32657 h 2253342"/>
                  <a:gd name="connsiteX23" fmla="*/ 503592 w 1517375"/>
                  <a:gd name="connsiteY23" fmla="*/ 0 h 2253342"/>
                  <a:gd name="connsiteX24" fmla="*/ 351192 w 1517375"/>
                  <a:gd name="connsiteY24" fmla="*/ 21771 h 2253342"/>
                  <a:gd name="connsiteX25" fmla="*/ 329420 w 1517375"/>
                  <a:gd name="connsiteY25" fmla="*/ 43542 h 2253342"/>
                  <a:gd name="connsiteX26" fmla="*/ 296763 w 1517375"/>
                  <a:gd name="connsiteY26" fmla="*/ 97971 h 2253342"/>
                  <a:gd name="connsiteX27" fmla="*/ 285877 w 1517375"/>
                  <a:gd name="connsiteY27" fmla="*/ 130628 h 2253342"/>
                  <a:gd name="connsiteX28" fmla="*/ 264106 w 1517375"/>
                  <a:gd name="connsiteY28" fmla="*/ 163285 h 2253342"/>
                  <a:gd name="connsiteX29" fmla="*/ 253220 w 1517375"/>
                  <a:gd name="connsiteY29" fmla="*/ 217714 h 2253342"/>
                  <a:gd name="connsiteX30" fmla="*/ 242335 w 1517375"/>
                  <a:gd name="connsiteY30" fmla="*/ 250371 h 2253342"/>
                  <a:gd name="connsiteX31" fmla="*/ 231449 w 1517375"/>
                  <a:gd name="connsiteY31" fmla="*/ 293914 h 2253342"/>
                  <a:gd name="connsiteX32" fmla="*/ 198792 w 1517375"/>
                  <a:gd name="connsiteY32" fmla="*/ 348342 h 2253342"/>
                  <a:gd name="connsiteX33" fmla="*/ 198792 w 1517375"/>
                  <a:gd name="connsiteY33" fmla="*/ 348342 h 2253342"/>
                  <a:gd name="connsiteX34" fmla="*/ 111706 w 1517375"/>
                  <a:gd name="connsiteY34" fmla="*/ 457200 h 2253342"/>
                  <a:gd name="connsiteX35" fmla="*/ 100820 w 1517375"/>
                  <a:gd name="connsiteY35" fmla="*/ 489857 h 2253342"/>
                  <a:gd name="connsiteX36" fmla="*/ 68163 w 1517375"/>
                  <a:gd name="connsiteY36" fmla="*/ 511628 h 2253342"/>
                  <a:gd name="connsiteX37" fmla="*/ 46392 w 1517375"/>
                  <a:gd name="connsiteY37" fmla="*/ 533400 h 2253342"/>
                  <a:gd name="connsiteX38" fmla="*/ 32438 w 1517375"/>
                  <a:gd name="connsiteY38" fmla="*/ 700523 h 2253342"/>
                  <a:gd name="connsiteX39" fmla="*/ 13131 w 1517375"/>
                  <a:gd name="connsiteY39" fmla="*/ 803154 h 2253342"/>
                  <a:gd name="connsiteX40" fmla="*/ 1532 w 1517375"/>
                  <a:gd name="connsiteY40" fmla="*/ 877906 h 2253342"/>
                  <a:gd name="connsiteX41" fmla="*/ 12417 w 1517375"/>
                  <a:gd name="connsiteY41" fmla="*/ 1023257 h 2253342"/>
                  <a:gd name="connsiteX42" fmla="*/ 5107 w 1517375"/>
                  <a:gd name="connsiteY42" fmla="*/ 1141777 h 2253342"/>
                  <a:gd name="connsiteX43" fmla="*/ 2849 w 1517375"/>
                  <a:gd name="connsiteY43" fmla="*/ 1251857 h 2253342"/>
                  <a:gd name="connsiteX44" fmla="*/ 46392 w 1517375"/>
                  <a:gd name="connsiteY44" fmla="*/ 1306285 h 2253342"/>
                  <a:gd name="connsiteX45" fmla="*/ 57277 w 1517375"/>
                  <a:gd name="connsiteY45" fmla="*/ 1338942 h 2253342"/>
                  <a:gd name="connsiteX46" fmla="*/ 35506 w 1517375"/>
                  <a:gd name="connsiteY46" fmla="*/ 1534885 h 2253342"/>
                  <a:gd name="connsiteX47" fmla="*/ 24620 w 1517375"/>
                  <a:gd name="connsiteY47" fmla="*/ 1567542 h 2253342"/>
                  <a:gd name="connsiteX48" fmla="*/ 35506 w 1517375"/>
                  <a:gd name="connsiteY48" fmla="*/ 1709057 h 2253342"/>
                  <a:gd name="connsiteX49" fmla="*/ 57277 w 1517375"/>
                  <a:gd name="connsiteY49" fmla="*/ 1741714 h 2253342"/>
                  <a:gd name="connsiteX50" fmla="*/ 100820 w 1517375"/>
                  <a:gd name="connsiteY50" fmla="*/ 1785257 h 2253342"/>
                  <a:gd name="connsiteX51" fmla="*/ 122592 w 1517375"/>
                  <a:gd name="connsiteY51" fmla="*/ 1807028 h 2253342"/>
                  <a:gd name="connsiteX52" fmla="*/ 144363 w 1517375"/>
                  <a:gd name="connsiteY52" fmla="*/ 1828800 h 2253342"/>
                  <a:gd name="connsiteX53" fmla="*/ 177020 w 1517375"/>
                  <a:gd name="connsiteY53" fmla="*/ 1850571 h 2253342"/>
                  <a:gd name="connsiteX54" fmla="*/ 220563 w 1517375"/>
                  <a:gd name="connsiteY54" fmla="*/ 1905000 h 2253342"/>
                  <a:gd name="connsiteX55" fmla="*/ 242335 w 1517375"/>
                  <a:gd name="connsiteY55" fmla="*/ 1937657 h 2253342"/>
                  <a:gd name="connsiteX56" fmla="*/ 318535 w 1517375"/>
                  <a:gd name="connsiteY56" fmla="*/ 2002971 h 2253342"/>
                  <a:gd name="connsiteX57" fmla="*/ 405620 w 1517375"/>
                  <a:gd name="connsiteY57" fmla="*/ 2079171 h 2253342"/>
                  <a:gd name="connsiteX58" fmla="*/ 427392 w 1517375"/>
                  <a:gd name="connsiteY58" fmla="*/ 2100942 h 2253342"/>
                  <a:gd name="connsiteX59" fmla="*/ 492706 w 1517375"/>
                  <a:gd name="connsiteY59" fmla="*/ 2122714 h 2253342"/>
                  <a:gd name="connsiteX60" fmla="*/ 525363 w 1517375"/>
                  <a:gd name="connsiteY60" fmla="*/ 2133600 h 2253342"/>
                  <a:gd name="connsiteX61" fmla="*/ 601563 w 1517375"/>
                  <a:gd name="connsiteY61" fmla="*/ 2177142 h 2253342"/>
                  <a:gd name="connsiteX62" fmla="*/ 699535 w 1517375"/>
                  <a:gd name="connsiteY62" fmla="*/ 2198914 h 2253342"/>
                  <a:gd name="connsiteX63" fmla="*/ 786620 w 1517375"/>
                  <a:gd name="connsiteY63" fmla="*/ 2220685 h 2253342"/>
                  <a:gd name="connsiteX64" fmla="*/ 851935 w 1517375"/>
                  <a:gd name="connsiteY64" fmla="*/ 2242457 h 2253342"/>
                  <a:gd name="connsiteX65" fmla="*/ 884592 w 1517375"/>
                  <a:gd name="connsiteY65" fmla="*/ 2253342 h 2253342"/>
                  <a:gd name="connsiteX66" fmla="*/ 1026106 w 1517375"/>
                  <a:gd name="connsiteY66" fmla="*/ 2242457 h 2253342"/>
                  <a:gd name="connsiteX67" fmla="*/ 1091420 w 1517375"/>
                  <a:gd name="connsiteY67" fmla="*/ 2177142 h 2253342"/>
                  <a:gd name="connsiteX68" fmla="*/ 1145849 w 1517375"/>
                  <a:gd name="connsiteY68" fmla="*/ 2122714 h 2253342"/>
                  <a:gd name="connsiteX69" fmla="*/ 1167620 w 1517375"/>
                  <a:gd name="connsiteY69" fmla="*/ 2090057 h 2253342"/>
                  <a:gd name="connsiteX70" fmla="*/ 1222049 w 1517375"/>
                  <a:gd name="connsiteY70" fmla="*/ 2035628 h 2253342"/>
                  <a:gd name="connsiteX71" fmla="*/ 1287363 w 1517375"/>
                  <a:gd name="connsiteY71" fmla="*/ 1970314 h 2253342"/>
                  <a:gd name="connsiteX72" fmla="*/ 1330906 w 1517375"/>
                  <a:gd name="connsiteY72" fmla="*/ 1905000 h 2253342"/>
                  <a:gd name="connsiteX73" fmla="*/ 1326655 w 1517375"/>
                  <a:gd name="connsiteY73" fmla="*/ 1713208 h 2253342"/>
                  <a:gd name="connsiteX74" fmla="*/ 1386402 w 1517375"/>
                  <a:gd name="connsiteY74" fmla="*/ 1453285 h 2253342"/>
                  <a:gd name="connsiteX75" fmla="*/ 1419786 w 1517375"/>
                  <a:gd name="connsiteY75" fmla="*/ 1288794 h 2253342"/>
                  <a:gd name="connsiteX0" fmla="*/ 1484873 w 1517375"/>
                  <a:gd name="connsiteY0" fmla="*/ 1219825 h 2253342"/>
                  <a:gd name="connsiteX1" fmla="*/ 1515213 w 1517375"/>
                  <a:gd name="connsiteY1" fmla="*/ 999524 h 2253342"/>
                  <a:gd name="connsiteX2" fmla="*/ 1483306 w 1517375"/>
                  <a:gd name="connsiteY2" fmla="*/ 783771 h 2253342"/>
                  <a:gd name="connsiteX3" fmla="*/ 1461535 w 1517375"/>
                  <a:gd name="connsiteY3" fmla="*/ 751114 h 2253342"/>
                  <a:gd name="connsiteX4" fmla="*/ 1451394 w 1517375"/>
                  <a:gd name="connsiteY4" fmla="*/ 696685 h 2253342"/>
                  <a:gd name="connsiteX5" fmla="*/ 1440757 w 1517375"/>
                  <a:gd name="connsiteY5" fmla="*/ 653142 h 2253342"/>
                  <a:gd name="connsiteX6" fmla="*/ 1424305 w 1517375"/>
                  <a:gd name="connsiteY6" fmla="*/ 620485 h 2253342"/>
                  <a:gd name="connsiteX7" fmla="*/ 1341792 w 1517375"/>
                  <a:gd name="connsiteY7" fmla="*/ 544285 h 2253342"/>
                  <a:gd name="connsiteX8" fmla="*/ 1320020 w 1517375"/>
                  <a:gd name="connsiteY8" fmla="*/ 478971 h 2253342"/>
                  <a:gd name="connsiteX9" fmla="*/ 1309135 w 1517375"/>
                  <a:gd name="connsiteY9" fmla="*/ 446314 h 2253342"/>
                  <a:gd name="connsiteX10" fmla="*/ 1254706 w 1517375"/>
                  <a:gd name="connsiteY10" fmla="*/ 391885 h 2253342"/>
                  <a:gd name="connsiteX11" fmla="*/ 1200277 w 1517375"/>
                  <a:gd name="connsiteY11" fmla="*/ 337457 h 2253342"/>
                  <a:gd name="connsiteX12" fmla="*/ 1178506 w 1517375"/>
                  <a:gd name="connsiteY12" fmla="*/ 315685 h 2253342"/>
                  <a:gd name="connsiteX13" fmla="*/ 1113192 w 1517375"/>
                  <a:gd name="connsiteY13" fmla="*/ 293914 h 2253342"/>
                  <a:gd name="connsiteX14" fmla="*/ 1080535 w 1517375"/>
                  <a:gd name="connsiteY14" fmla="*/ 283028 h 2253342"/>
                  <a:gd name="connsiteX15" fmla="*/ 1004335 w 1517375"/>
                  <a:gd name="connsiteY15" fmla="*/ 261257 h 2253342"/>
                  <a:gd name="connsiteX16" fmla="*/ 949906 w 1517375"/>
                  <a:gd name="connsiteY16" fmla="*/ 217714 h 2253342"/>
                  <a:gd name="connsiteX17" fmla="*/ 895477 w 1517375"/>
                  <a:gd name="connsiteY17" fmla="*/ 174171 h 2253342"/>
                  <a:gd name="connsiteX18" fmla="*/ 862820 w 1517375"/>
                  <a:gd name="connsiteY18" fmla="*/ 163285 h 2253342"/>
                  <a:gd name="connsiteX19" fmla="*/ 830163 w 1517375"/>
                  <a:gd name="connsiteY19" fmla="*/ 141514 h 2253342"/>
                  <a:gd name="connsiteX20" fmla="*/ 797506 w 1517375"/>
                  <a:gd name="connsiteY20" fmla="*/ 130628 h 2253342"/>
                  <a:gd name="connsiteX21" fmla="*/ 699535 w 1517375"/>
                  <a:gd name="connsiteY21" fmla="*/ 76200 h 2253342"/>
                  <a:gd name="connsiteX22" fmla="*/ 645106 w 1517375"/>
                  <a:gd name="connsiteY22" fmla="*/ 32657 h 2253342"/>
                  <a:gd name="connsiteX23" fmla="*/ 503592 w 1517375"/>
                  <a:gd name="connsiteY23" fmla="*/ 0 h 2253342"/>
                  <a:gd name="connsiteX24" fmla="*/ 351192 w 1517375"/>
                  <a:gd name="connsiteY24" fmla="*/ 21771 h 2253342"/>
                  <a:gd name="connsiteX25" fmla="*/ 329420 w 1517375"/>
                  <a:gd name="connsiteY25" fmla="*/ 43542 h 2253342"/>
                  <a:gd name="connsiteX26" fmla="*/ 296763 w 1517375"/>
                  <a:gd name="connsiteY26" fmla="*/ 97971 h 2253342"/>
                  <a:gd name="connsiteX27" fmla="*/ 285877 w 1517375"/>
                  <a:gd name="connsiteY27" fmla="*/ 130628 h 2253342"/>
                  <a:gd name="connsiteX28" fmla="*/ 264106 w 1517375"/>
                  <a:gd name="connsiteY28" fmla="*/ 163285 h 2253342"/>
                  <a:gd name="connsiteX29" fmla="*/ 253220 w 1517375"/>
                  <a:gd name="connsiteY29" fmla="*/ 217714 h 2253342"/>
                  <a:gd name="connsiteX30" fmla="*/ 242335 w 1517375"/>
                  <a:gd name="connsiteY30" fmla="*/ 250371 h 2253342"/>
                  <a:gd name="connsiteX31" fmla="*/ 231449 w 1517375"/>
                  <a:gd name="connsiteY31" fmla="*/ 293914 h 2253342"/>
                  <a:gd name="connsiteX32" fmla="*/ 198792 w 1517375"/>
                  <a:gd name="connsiteY32" fmla="*/ 348342 h 2253342"/>
                  <a:gd name="connsiteX33" fmla="*/ 198792 w 1517375"/>
                  <a:gd name="connsiteY33" fmla="*/ 348342 h 2253342"/>
                  <a:gd name="connsiteX34" fmla="*/ 111706 w 1517375"/>
                  <a:gd name="connsiteY34" fmla="*/ 457200 h 2253342"/>
                  <a:gd name="connsiteX35" fmla="*/ 100820 w 1517375"/>
                  <a:gd name="connsiteY35" fmla="*/ 489857 h 2253342"/>
                  <a:gd name="connsiteX36" fmla="*/ 68163 w 1517375"/>
                  <a:gd name="connsiteY36" fmla="*/ 511628 h 2253342"/>
                  <a:gd name="connsiteX37" fmla="*/ 46392 w 1517375"/>
                  <a:gd name="connsiteY37" fmla="*/ 533400 h 2253342"/>
                  <a:gd name="connsiteX38" fmla="*/ 32438 w 1517375"/>
                  <a:gd name="connsiteY38" fmla="*/ 700523 h 2253342"/>
                  <a:gd name="connsiteX39" fmla="*/ 13131 w 1517375"/>
                  <a:gd name="connsiteY39" fmla="*/ 803154 h 2253342"/>
                  <a:gd name="connsiteX40" fmla="*/ 1532 w 1517375"/>
                  <a:gd name="connsiteY40" fmla="*/ 877906 h 2253342"/>
                  <a:gd name="connsiteX41" fmla="*/ 12417 w 1517375"/>
                  <a:gd name="connsiteY41" fmla="*/ 1023257 h 2253342"/>
                  <a:gd name="connsiteX42" fmla="*/ 5107 w 1517375"/>
                  <a:gd name="connsiteY42" fmla="*/ 1141777 h 2253342"/>
                  <a:gd name="connsiteX43" fmla="*/ 2849 w 1517375"/>
                  <a:gd name="connsiteY43" fmla="*/ 1251857 h 2253342"/>
                  <a:gd name="connsiteX44" fmla="*/ 46392 w 1517375"/>
                  <a:gd name="connsiteY44" fmla="*/ 1306285 h 2253342"/>
                  <a:gd name="connsiteX45" fmla="*/ 57277 w 1517375"/>
                  <a:gd name="connsiteY45" fmla="*/ 1338942 h 2253342"/>
                  <a:gd name="connsiteX46" fmla="*/ 35506 w 1517375"/>
                  <a:gd name="connsiteY46" fmla="*/ 1534885 h 2253342"/>
                  <a:gd name="connsiteX47" fmla="*/ 24620 w 1517375"/>
                  <a:gd name="connsiteY47" fmla="*/ 1567542 h 2253342"/>
                  <a:gd name="connsiteX48" fmla="*/ 35506 w 1517375"/>
                  <a:gd name="connsiteY48" fmla="*/ 1709057 h 2253342"/>
                  <a:gd name="connsiteX49" fmla="*/ 57277 w 1517375"/>
                  <a:gd name="connsiteY49" fmla="*/ 1741714 h 2253342"/>
                  <a:gd name="connsiteX50" fmla="*/ 100820 w 1517375"/>
                  <a:gd name="connsiteY50" fmla="*/ 1785257 h 2253342"/>
                  <a:gd name="connsiteX51" fmla="*/ 122592 w 1517375"/>
                  <a:gd name="connsiteY51" fmla="*/ 1807028 h 2253342"/>
                  <a:gd name="connsiteX52" fmla="*/ 144363 w 1517375"/>
                  <a:gd name="connsiteY52" fmla="*/ 1828800 h 2253342"/>
                  <a:gd name="connsiteX53" fmla="*/ 177020 w 1517375"/>
                  <a:gd name="connsiteY53" fmla="*/ 1850571 h 2253342"/>
                  <a:gd name="connsiteX54" fmla="*/ 220563 w 1517375"/>
                  <a:gd name="connsiteY54" fmla="*/ 1905000 h 2253342"/>
                  <a:gd name="connsiteX55" fmla="*/ 242335 w 1517375"/>
                  <a:gd name="connsiteY55" fmla="*/ 1937657 h 2253342"/>
                  <a:gd name="connsiteX56" fmla="*/ 318535 w 1517375"/>
                  <a:gd name="connsiteY56" fmla="*/ 2002971 h 2253342"/>
                  <a:gd name="connsiteX57" fmla="*/ 405620 w 1517375"/>
                  <a:gd name="connsiteY57" fmla="*/ 2079171 h 2253342"/>
                  <a:gd name="connsiteX58" fmla="*/ 427392 w 1517375"/>
                  <a:gd name="connsiteY58" fmla="*/ 2100942 h 2253342"/>
                  <a:gd name="connsiteX59" fmla="*/ 492706 w 1517375"/>
                  <a:gd name="connsiteY59" fmla="*/ 2122714 h 2253342"/>
                  <a:gd name="connsiteX60" fmla="*/ 525363 w 1517375"/>
                  <a:gd name="connsiteY60" fmla="*/ 2133600 h 2253342"/>
                  <a:gd name="connsiteX61" fmla="*/ 601563 w 1517375"/>
                  <a:gd name="connsiteY61" fmla="*/ 2177142 h 2253342"/>
                  <a:gd name="connsiteX62" fmla="*/ 699535 w 1517375"/>
                  <a:gd name="connsiteY62" fmla="*/ 2198914 h 2253342"/>
                  <a:gd name="connsiteX63" fmla="*/ 786620 w 1517375"/>
                  <a:gd name="connsiteY63" fmla="*/ 2220685 h 2253342"/>
                  <a:gd name="connsiteX64" fmla="*/ 851935 w 1517375"/>
                  <a:gd name="connsiteY64" fmla="*/ 2242457 h 2253342"/>
                  <a:gd name="connsiteX65" fmla="*/ 884592 w 1517375"/>
                  <a:gd name="connsiteY65" fmla="*/ 2253342 h 2253342"/>
                  <a:gd name="connsiteX66" fmla="*/ 1026106 w 1517375"/>
                  <a:gd name="connsiteY66" fmla="*/ 2242457 h 2253342"/>
                  <a:gd name="connsiteX67" fmla="*/ 1091420 w 1517375"/>
                  <a:gd name="connsiteY67" fmla="*/ 2177142 h 2253342"/>
                  <a:gd name="connsiteX68" fmla="*/ 1145849 w 1517375"/>
                  <a:gd name="connsiteY68" fmla="*/ 2122714 h 2253342"/>
                  <a:gd name="connsiteX69" fmla="*/ 1167620 w 1517375"/>
                  <a:gd name="connsiteY69" fmla="*/ 2090057 h 2253342"/>
                  <a:gd name="connsiteX70" fmla="*/ 1222049 w 1517375"/>
                  <a:gd name="connsiteY70" fmla="*/ 2035628 h 2253342"/>
                  <a:gd name="connsiteX71" fmla="*/ 1287363 w 1517375"/>
                  <a:gd name="connsiteY71" fmla="*/ 1970314 h 2253342"/>
                  <a:gd name="connsiteX72" fmla="*/ 1314202 w 1517375"/>
                  <a:gd name="connsiteY72" fmla="*/ 1875554 h 2253342"/>
                  <a:gd name="connsiteX73" fmla="*/ 1326655 w 1517375"/>
                  <a:gd name="connsiteY73" fmla="*/ 1713208 h 2253342"/>
                  <a:gd name="connsiteX74" fmla="*/ 1386402 w 1517375"/>
                  <a:gd name="connsiteY74" fmla="*/ 1453285 h 2253342"/>
                  <a:gd name="connsiteX75" fmla="*/ 1419786 w 1517375"/>
                  <a:gd name="connsiteY75" fmla="*/ 1288794 h 2253342"/>
                  <a:gd name="connsiteX0" fmla="*/ 1484873 w 1517375"/>
                  <a:gd name="connsiteY0" fmla="*/ 1219825 h 2253342"/>
                  <a:gd name="connsiteX1" fmla="*/ 1515213 w 1517375"/>
                  <a:gd name="connsiteY1" fmla="*/ 999524 h 2253342"/>
                  <a:gd name="connsiteX2" fmla="*/ 1483306 w 1517375"/>
                  <a:gd name="connsiteY2" fmla="*/ 783771 h 2253342"/>
                  <a:gd name="connsiteX3" fmla="*/ 1461535 w 1517375"/>
                  <a:gd name="connsiteY3" fmla="*/ 751114 h 2253342"/>
                  <a:gd name="connsiteX4" fmla="*/ 1451394 w 1517375"/>
                  <a:gd name="connsiteY4" fmla="*/ 696685 h 2253342"/>
                  <a:gd name="connsiteX5" fmla="*/ 1440757 w 1517375"/>
                  <a:gd name="connsiteY5" fmla="*/ 653142 h 2253342"/>
                  <a:gd name="connsiteX6" fmla="*/ 1424305 w 1517375"/>
                  <a:gd name="connsiteY6" fmla="*/ 620485 h 2253342"/>
                  <a:gd name="connsiteX7" fmla="*/ 1341792 w 1517375"/>
                  <a:gd name="connsiteY7" fmla="*/ 544285 h 2253342"/>
                  <a:gd name="connsiteX8" fmla="*/ 1320020 w 1517375"/>
                  <a:gd name="connsiteY8" fmla="*/ 478971 h 2253342"/>
                  <a:gd name="connsiteX9" fmla="*/ 1309135 w 1517375"/>
                  <a:gd name="connsiteY9" fmla="*/ 446314 h 2253342"/>
                  <a:gd name="connsiteX10" fmla="*/ 1254706 w 1517375"/>
                  <a:gd name="connsiteY10" fmla="*/ 391885 h 2253342"/>
                  <a:gd name="connsiteX11" fmla="*/ 1200277 w 1517375"/>
                  <a:gd name="connsiteY11" fmla="*/ 337457 h 2253342"/>
                  <a:gd name="connsiteX12" fmla="*/ 1178506 w 1517375"/>
                  <a:gd name="connsiteY12" fmla="*/ 315685 h 2253342"/>
                  <a:gd name="connsiteX13" fmla="*/ 1113192 w 1517375"/>
                  <a:gd name="connsiteY13" fmla="*/ 293914 h 2253342"/>
                  <a:gd name="connsiteX14" fmla="*/ 1080535 w 1517375"/>
                  <a:gd name="connsiteY14" fmla="*/ 283028 h 2253342"/>
                  <a:gd name="connsiteX15" fmla="*/ 1004335 w 1517375"/>
                  <a:gd name="connsiteY15" fmla="*/ 261257 h 2253342"/>
                  <a:gd name="connsiteX16" fmla="*/ 949906 w 1517375"/>
                  <a:gd name="connsiteY16" fmla="*/ 217714 h 2253342"/>
                  <a:gd name="connsiteX17" fmla="*/ 895477 w 1517375"/>
                  <a:gd name="connsiteY17" fmla="*/ 174171 h 2253342"/>
                  <a:gd name="connsiteX18" fmla="*/ 862820 w 1517375"/>
                  <a:gd name="connsiteY18" fmla="*/ 163285 h 2253342"/>
                  <a:gd name="connsiteX19" fmla="*/ 830163 w 1517375"/>
                  <a:gd name="connsiteY19" fmla="*/ 141514 h 2253342"/>
                  <a:gd name="connsiteX20" fmla="*/ 797506 w 1517375"/>
                  <a:gd name="connsiteY20" fmla="*/ 130628 h 2253342"/>
                  <a:gd name="connsiteX21" fmla="*/ 699535 w 1517375"/>
                  <a:gd name="connsiteY21" fmla="*/ 76200 h 2253342"/>
                  <a:gd name="connsiteX22" fmla="*/ 645106 w 1517375"/>
                  <a:gd name="connsiteY22" fmla="*/ 32657 h 2253342"/>
                  <a:gd name="connsiteX23" fmla="*/ 503592 w 1517375"/>
                  <a:gd name="connsiteY23" fmla="*/ 0 h 2253342"/>
                  <a:gd name="connsiteX24" fmla="*/ 351192 w 1517375"/>
                  <a:gd name="connsiteY24" fmla="*/ 21771 h 2253342"/>
                  <a:gd name="connsiteX25" fmla="*/ 329420 w 1517375"/>
                  <a:gd name="connsiteY25" fmla="*/ 43542 h 2253342"/>
                  <a:gd name="connsiteX26" fmla="*/ 296763 w 1517375"/>
                  <a:gd name="connsiteY26" fmla="*/ 97971 h 2253342"/>
                  <a:gd name="connsiteX27" fmla="*/ 285877 w 1517375"/>
                  <a:gd name="connsiteY27" fmla="*/ 130628 h 2253342"/>
                  <a:gd name="connsiteX28" fmla="*/ 264106 w 1517375"/>
                  <a:gd name="connsiteY28" fmla="*/ 163285 h 2253342"/>
                  <a:gd name="connsiteX29" fmla="*/ 253220 w 1517375"/>
                  <a:gd name="connsiteY29" fmla="*/ 217714 h 2253342"/>
                  <a:gd name="connsiteX30" fmla="*/ 242335 w 1517375"/>
                  <a:gd name="connsiteY30" fmla="*/ 250371 h 2253342"/>
                  <a:gd name="connsiteX31" fmla="*/ 231449 w 1517375"/>
                  <a:gd name="connsiteY31" fmla="*/ 293914 h 2253342"/>
                  <a:gd name="connsiteX32" fmla="*/ 198792 w 1517375"/>
                  <a:gd name="connsiteY32" fmla="*/ 348342 h 2253342"/>
                  <a:gd name="connsiteX33" fmla="*/ 198792 w 1517375"/>
                  <a:gd name="connsiteY33" fmla="*/ 348342 h 2253342"/>
                  <a:gd name="connsiteX34" fmla="*/ 111706 w 1517375"/>
                  <a:gd name="connsiteY34" fmla="*/ 457200 h 2253342"/>
                  <a:gd name="connsiteX35" fmla="*/ 100820 w 1517375"/>
                  <a:gd name="connsiteY35" fmla="*/ 489857 h 2253342"/>
                  <a:gd name="connsiteX36" fmla="*/ 68163 w 1517375"/>
                  <a:gd name="connsiteY36" fmla="*/ 511628 h 2253342"/>
                  <a:gd name="connsiteX37" fmla="*/ 46392 w 1517375"/>
                  <a:gd name="connsiteY37" fmla="*/ 533400 h 2253342"/>
                  <a:gd name="connsiteX38" fmla="*/ 32438 w 1517375"/>
                  <a:gd name="connsiteY38" fmla="*/ 700523 h 2253342"/>
                  <a:gd name="connsiteX39" fmla="*/ 13131 w 1517375"/>
                  <a:gd name="connsiteY39" fmla="*/ 803154 h 2253342"/>
                  <a:gd name="connsiteX40" fmla="*/ 1532 w 1517375"/>
                  <a:gd name="connsiteY40" fmla="*/ 877906 h 2253342"/>
                  <a:gd name="connsiteX41" fmla="*/ 12417 w 1517375"/>
                  <a:gd name="connsiteY41" fmla="*/ 1023257 h 2253342"/>
                  <a:gd name="connsiteX42" fmla="*/ 5107 w 1517375"/>
                  <a:gd name="connsiteY42" fmla="*/ 1141777 h 2253342"/>
                  <a:gd name="connsiteX43" fmla="*/ 2849 w 1517375"/>
                  <a:gd name="connsiteY43" fmla="*/ 1251857 h 2253342"/>
                  <a:gd name="connsiteX44" fmla="*/ 46392 w 1517375"/>
                  <a:gd name="connsiteY44" fmla="*/ 1306285 h 2253342"/>
                  <a:gd name="connsiteX45" fmla="*/ 57277 w 1517375"/>
                  <a:gd name="connsiteY45" fmla="*/ 1338942 h 2253342"/>
                  <a:gd name="connsiteX46" fmla="*/ 35506 w 1517375"/>
                  <a:gd name="connsiteY46" fmla="*/ 1534885 h 2253342"/>
                  <a:gd name="connsiteX47" fmla="*/ 24620 w 1517375"/>
                  <a:gd name="connsiteY47" fmla="*/ 1567542 h 2253342"/>
                  <a:gd name="connsiteX48" fmla="*/ 35506 w 1517375"/>
                  <a:gd name="connsiteY48" fmla="*/ 1709057 h 2253342"/>
                  <a:gd name="connsiteX49" fmla="*/ 57277 w 1517375"/>
                  <a:gd name="connsiteY49" fmla="*/ 1741714 h 2253342"/>
                  <a:gd name="connsiteX50" fmla="*/ 100820 w 1517375"/>
                  <a:gd name="connsiteY50" fmla="*/ 1785257 h 2253342"/>
                  <a:gd name="connsiteX51" fmla="*/ 122592 w 1517375"/>
                  <a:gd name="connsiteY51" fmla="*/ 1807028 h 2253342"/>
                  <a:gd name="connsiteX52" fmla="*/ 144363 w 1517375"/>
                  <a:gd name="connsiteY52" fmla="*/ 1828800 h 2253342"/>
                  <a:gd name="connsiteX53" fmla="*/ 177020 w 1517375"/>
                  <a:gd name="connsiteY53" fmla="*/ 1850571 h 2253342"/>
                  <a:gd name="connsiteX54" fmla="*/ 220563 w 1517375"/>
                  <a:gd name="connsiteY54" fmla="*/ 1905000 h 2253342"/>
                  <a:gd name="connsiteX55" fmla="*/ 242335 w 1517375"/>
                  <a:gd name="connsiteY55" fmla="*/ 1937657 h 2253342"/>
                  <a:gd name="connsiteX56" fmla="*/ 318535 w 1517375"/>
                  <a:gd name="connsiteY56" fmla="*/ 2002971 h 2253342"/>
                  <a:gd name="connsiteX57" fmla="*/ 405620 w 1517375"/>
                  <a:gd name="connsiteY57" fmla="*/ 2079171 h 2253342"/>
                  <a:gd name="connsiteX58" fmla="*/ 427392 w 1517375"/>
                  <a:gd name="connsiteY58" fmla="*/ 2100942 h 2253342"/>
                  <a:gd name="connsiteX59" fmla="*/ 492706 w 1517375"/>
                  <a:gd name="connsiteY59" fmla="*/ 2122714 h 2253342"/>
                  <a:gd name="connsiteX60" fmla="*/ 525363 w 1517375"/>
                  <a:gd name="connsiteY60" fmla="*/ 2133600 h 2253342"/>
                  <a:gd name="connsiteX61" fmla="*/ 601563 w 1517375"/>
                  <a:gd name="connsiteY61" fmla="*/ 2177142 h 2253342"/>
                  <a:gd name="connsiteX62" fmla="*/ 699535 w 1517375"/>
                  <a:gd name="connsiteY62" fmla="*/ 2198914 h 2253342"/>
                  <a:gd name="connsiteX63" fmla="*/ 786620 w 1517375"/>
                  <a:gd name="connsiteY63" fmla="*/ 2220685 h 2253342"/>
                  <a:gd name="connsiteX64" fmla="*/ 851935 w 1517375"/>
                  <a:gd name="connsiteY64" fmla="*/ 2242457 h 2253342"/>
                  <a:gd name="connsiteX65" fmla="*/ 884592 w 1517375"/>
                  <a:gd name="connsiteY65" fmla="*/ 2253342 h 2253342"/>
                  <a:gd name="connsiteX66" fmla="*/ 1026106 w 1517375"/>
                  <a:gd name="connsiteY66" fmla="*/ 2242457 h 2253342"/>
                  <a:gd name="connsiteX67" fmla="*/ 1091420 w 1517375"/>
                  <a:gd name="connsiteY67" fmla="*/ 2177142 h 2253342"/>
                  <a:gd name="connsiteX68" fmla="*/ 1145849 w 1517375"/>
                  <a:gd name="connsiteY68" fmla="*/ 2122714 h 2253342"/>
                  <a:gd name="connsiteX69" fmla="*/ 1167620 w 1517375"/>
                  <a:gd name="connsiteY69" fmla="*/ 2090057 h 2253342"/>
                  <a:gd name="connsiteX70" fmla="*/ 1222049 w 1517375"/>
                  <a:gd name="connsiteY70" fmla="*/ 2035628 h 2253342"/>
                  <a:gd name="connsiteX71" fmla="*/ 1287363 w 1517375"/>
                  <a:gd name="connsiteY71" fmla="*/ 1970314 h 2253342"/>
                  <a:gd name="connsiteX72" fmla="*/ 1314202 w 1517375"/>
                  <a:gd name="connsiteY72" fmla="*/ 1875554 h 2253342"/>
                  <a:gd name="connsiteX73" fmla="*/ 1326655 w 1517375"/>
                  <a:gd name="connsiteY73" fmla="*/ 1713208 h 2253342"/>
                  <a:gd name="connsiteX74" fmla="*/ 1386402 w 1517375"/>
                  <a:gd name="connsiteY74" fmla="*/ 1453285 h 2253342"/>
                  <a:gd name="connsiteX75" fmla="*/ 1386379 w 1517375"/>
                  <a:gd name="connsiteY75" fmla="*/ 1325601 h 2253342"/>
                  <a:gd name="connsiteX0" fmla="*/ 1457034 w 1516627"/>
                  <a:gd name="connsiteY0" fmla="*/ 1219825 h 2253342"/>
                  <a:gd name="connsiteX1" fmla="*/ 1515213 w 1516627"/>
                  <a:gd name="connsiteY1" fmla="*/ 999524 h 2253342"/>
                  <a:gd name="connsiteX2" fmla="*/ 1483306 w 1516627"/>
                  <a:gd name="connsiteY2" fmla="*/ 783771 h 2253342"/>
                  <a:gd name="connsiteX3" fmla="*/ 1461535 w 1516627"/>
                  <a:gd name="connsiteY3" fmla="*/ 751114 h 2253342"/>
                  <a:gd name="connsiteX4" fmla="*/ 1451394 w 1516627"/>
                  <a:gd name="connsiteY4" fmla="*/ 696685 h 2253342"/>
                  <a:gd name="connsiteX5" fmla="*/ 1440757 w 1516627"/>
                  <a:gd name="connsiteY5" fmla="*/ 653142 h 2253342"/>
                  <a:gd name="connsiteX6" fmla="*/ 1424305 w 1516627"/>
                  <a:gd name="connsiteY6" fmla="*/ 620485 h 2253342"/>
                  <a:gd name="connsiteX7" fmla="*/ 1341792 w 1516627"/>
                  <a:gd name="connsiteY7" fmla="*/ 544285 h 2253342"/>
                  <a:gd name="connsiteX8" fmla="*/ 1320020 w 1516627"/>
                  <a:gd name="connsiteY8" fmla="*/ 478971 h 2253342"/>
                  <a:gd name="connsiteX9" fmla="*/ 1309135 w 1516627"/>
                  <a:gd name="connsiteY9" fmla="*/ 446314 h 2253342"/>
                  <a:gd name="connsiteX10" fmla="*/ 1254706 w 1516627"/>
                  <a:gd name="connsiteY10" fmla="*/ 391885 h 2253342"/>
                  <a:gd name="connsiteX11" fmla="*/ 1200277 w 1516627"/>
                  <a:gd name="connsiteY11" fmla="*/ 337457 h 2253342"/>
                  <a:gd name="connsiteX12" fmla="*/ 1178506 w 1516627"/>
                  <a:gd name="connsiteY12" fmla="*/ 315685 h 2253342"/>
                  <a:gd name="connsiteX13" fmla="*/ 1113192 w 1516627"/>
                  <a:gd name="connsiteY13" fmla="*/ 293914 h 2253342"/>
                  <a:gd name="connsiteX14" fmla="*/ 1080535 w 1516627"/>
                  <a:gd name="connsiteY14" fmla="*/ 283028 h 2253342"/>
                  <a:gd name="connsiteX15" fmla="*/ 1004335 w 1516627"/>
                  <a:gd name="connsiteY15" fmla="*/ 261257 h 2253342"/>
                  <a:gd name="connsiteX16" fmla="*/ 949906 w 1516627"/>
                  <a:gd name="connsiteY16" fmla="*/ 217714 h 2253342"/>
                  <a:gd name="connsiteX17" fmla="*/ 895477 w 1516627"/>
                  <a:gd name="connsiteY17" fmla="*/ 174171 h 2253342"/>
                  <a:gd name="connsiteX18" fmla="*/ 862820 w 1516627"/>
                  <a:gd name="connsiteY18" fmla="*/ 163285 h 2253342"/>
                  <a:gd name="connsiteX19" fmla="*/ 830163 w 1516627"/>
                  <a:gd name="connsiteY19" fmla="*/ 141514 h 2253342"/>
                  <a:gd name="connsiteX20" fmla="*/ 797506 w 1516627"/>
                  <a:gd name="connsiteY20" fmla="*/ 130628 h 2253342"/>
                  <a:gd name="connsiteX21" fmla="*/ 699535 w 1516627"/>
                  <a:gd name="connsiteY21" fmla="*/ 76200 h 2253342"/>
                  <a:gd name="connsiteX22" fmla="*/ 645106 w 1516627"/>
                  <a:gd name="connsiteY22" fmla="*/ 32657 h 2253342"/>
                  <a:gd name="connsiteX23" fmla="*/ 503592 w 1516627"/>
                  <a:gd name="connsiteY23" fmla="*/ 0 h 2253342"/>
                  <a:gd name="connsiteX24" fmla="*/ 351192 w 1516627"/>
                  <a:gd name="connsiteY24" fmla="*/ 21771 h 2253342"/>
                  <a:gd name="connsiteX25" fmla="*/ 329420 w 1516627"/>
                  <a:gd name="connsiteY25" fmla="*/ 43542 h 2253342"/>
                  <a:gd name="connsiteX26" fmla="*/ 296763 w 1516627"/>
                  <a:gd name="connsiteY26" fmla="*/ 97971 h 2253342"/>
                  <a:gd name="connsiteX27" fmla="*/ 285877 w 1516627"/>
                  <a:gd name="connsiteY27" fmla="*/ 130628 h 2253342"/>
                  <a:gd name="connsiteX28" fmla="*/ 264106 w 1516627"/>
                  <a:gd name="connsiteY28" fmla="*/ 163285 h 2253342"/>
                  <a:gd name="connsiteX29" fmla="*/ 253220 w 1516627"/>
                  <a:gd name="connsiteY29" fmla="*/ 217714 h 2253342"/>
                  <a:gd name="connsiteX30" fmla="*/ 242335 w 1516627"/>
                  <a:gd name="connsiteY30" fmla="*/ 250371 h 2253342"/>
                  <a:gd name="connsiteX31" fmla="*/ 231449 w 1516627"/>
                  <a:gd name="connsiteY31" fmla="*/ 293914 h 2253342"/>
                  <a:gd name="connsiteX32" fmla="*/ 198792 w 1516627"/>
                  <a:gd name="connsiteY32" fmla="*/ 348342 h 2253342"/>
                  <a:gd name="connsiteX33" fmla="*/ 198792 w 1516627"/>
                  <a:gd name="connsiteY33" fmla="*/ 348342 h 2253342"/>
                  <a:gd name="connsiteX34" fmla="*/ 111706 w 1516627"/>
                  <a:gd name="connsiteY34" fmla="*/ 457200 h 2253342"/>
                  <a:gd name="connsiteX35" fmla="*/ 100820 w 1516627"/>
                  <a:gd name="connsiteY35" fmla="*/ 489857 h 2253342"/>
                  <a:gd name="connsiteX36" fmla="*/ 68163 w 1516627"/>
                  <a:gd name="connsiteY36" fmla="*/ 511628 h 2253342"/>
                  <a:gd name="connsiteX37" fmla="*/ 46392 w 1516627"/>
                  <a:gd name="connsiteY37" fmla="*/ 533400 h 2253342"/>
                  <a:gd name="connsiteX38" fmla="*/ 32438 w 1516627"/>
                  <a:gd name="connsiteY38" fmla="*/ 700523 h 2253342"/>
                  <a:gd name="connsiteX39" fmla="*/ 13131 w 1516627"/>
                  <a:gd name="connsiteY39" fmla="*/ 803154 h 2253342"/>
                  <a:gd name="connsiteX40" fmla="*/ 1532 w 1516627"/>
                  <a:gd name="connsiteY40" fmla="*/ 877906 h 2253342"/>
                  <a:gd name="connsiteX41" fmla="*/ 12417 w 1516627"/>
                  <a:gd name="connsiteY41" fmla="*/ 1023257 h 2253342"/>
                  <a:gd name="connsiteX42" fmla="*/ 5107 w 1516627"/>
                  <a:gd name="connsiteY42" fmla="*/ 1141777 h 2253342"/>
                  <a:gd name="connsiteX43" fmla="*/ 2849 w 1516627"/>
                  <a:gd name="connsiteY43" fmla="*/ 1251857 h 2253342"/>
                  <a:gd name="connsiteX44" fmla="*/ 46392 w 1516627"/>
                  <a:gd name="connsiteY44" fmla="*/ 1306285 h 2253342"/>
                  <a:gd name="connsiteX45" fmla="*/ 57277 w 1516627"/>
                  <a:gd name="connsiteY45" fmla="*/ 1338942 h 2253342"/>
                  <a:gd name="connsiteX46" fmla="*/ 35506 w 1516627"/>
                  <a:gd name="connsiteY46" fmla="*/ 1534885 h 2253342"/>
                  <a:gd name="connsiteX47" fmla="*/ 24620 w 1516627"/>
                  <a:gd name="connsiteY47" fmla="*/ 1567542 h 2253342"/>
                  <a:gd name="connsiteX48" fmla="*/ 35506 w 1516627"/>
                  <a:gd name="connsiteY48" fmla="*/ 1709057 h 2253342"/>
                  <a:gd name="connsiteX49" fmla="*/ 57277 w 1516627"/>
                  <a:gd name="connsiteY49" fmla="*/ 1741714 h 2253342"/>
                  <a:gd name="connsiteX50" fmla="*/ 100820 w 1516627"/>
                  <a:gd name="connsiteY50" fmla="*/ 1785257 h 2253342"/>
                  <a:gd name="connsiteX51" fmla="*/ 122592 w 1516627"/>
                  <a:gd name="connsiteY51" fmla="*/ 1807028 h 2253342"/>
                  <a:gd name="connsiteX52" fmla="*/ 144363 w 1516627"/>
                  <a:gd name="connsiteY52" fmla="*/ 1828800 h 2253342"/>
                  <a:gd name="connsiteX53" fmla="*/ 177020 w 1516627"/>
                  <a:gd name="connsiteY53" fmla="*/ 1850571 h 2253342"/>
                  <a:gd name="connsiteX54" fmla="*/ 220563 w 1516627"/>
                  <a:gd name="connsiteY54" fmla="*/ 1905000 h 2253342"/>
                  <a:gd name="connsiteX55" fmla="*/ 242335 w 1516627"/>
                  <a:gd name="connsiteY55" fmla="*/ 1937657 h 2253342"/>
                  <a:gd name="connsiteX56" fmla="*/ 318535 w 1516627"/>
                  <a:gd name="connsiteY56" fmla="*/ 2002971 h 2253342"/>
                  <a:gd name="connsiteX57" fmla="*/ 405620 w 1516627"/>
                  <a:gd name="connsiteY57" fmla="*/ 2079171 h 2253342"/>
                  <a:gd name="connsiteX58" fmla="*/ 427392 w 1516627"/>
                  <a:gd name="connsiteY58" fmla="*/ 2100942 h 2253342"/>
                  <a:gd name="connsiteX59" fmla="*/ 492706 w 1516627"/>
                  <a:gd name="connsiteY59" fmla="*/ 2122714 h 2253342"/>
                  <a:gd name="connsiteX60" fmla="*/ 525363 w 1516627"/>
                  <a:gd name="connsiteY60" fmla="*/ 2133600 h 2253342"/>
                  <a:gd name="connsiteX61" fmla="*/ 601563 w 1516627"/>
                  <a:gd name="connsiteY61" fmla="*/ 2177142 h 2253342"/>
                  <a:gd name="connsiteX62" fmla="*/ 699535 w 1516627"/>
                  <a:gd name="connsiteY62" fmla="*/ 2198914 h 2253342"/>
                  <a:gd name="connsiteX63" fmla="*/ 786620 w 1516627"/>
                  <a:gd name="connsiteY63" fmla="*/ 2220685 h 2253342"/>
                  <a:gd name="connsiteX64" fmla="*/ 851935 w 1516627"/>
                  <a:gd name="connsiteY64" fmla="*/ 2242457 h 2253342"/>
                  <a:gd name="connsiteX65" fmla="*/ 884592 w 1516627"/>
                  <a:gd name="connsiteY65" fmla="*/ 2253342 h 2253342"/>
                  <a:gd name="connsiteX66" fmla="*/ 1026106 w 1516627"/>
                  <a:gd name="connsiteY66" fmla="*/ 2242457 h 2253342"/>
                  <a:gd name="connsiteX67" fmla="*/ 1091420 w 1516627"/>
                  <a:gd name="connsiteY67" fmla="*/ 2177142 h 2253342"/>
                  <a:gd name="connsiteX68" fmla="*/ 1145849 w 1516627"/>
                  <a:gd name="connsiteY68" fmla="*/ 2122714 h 2253342"/>
                  <a:gd name="connsiteX69" fmla="*/ 1167620 w 1516627"/>
                  <a:gd name="connsiteY69" fmla="*/ 2090057 h 2253342"/>
                  <a:gd name="connsiteX70" fmla="*/ 1222049 w 1516627"/>
                  <a:gd name="connsiteY70" fmla="*/ 2035628 h 2253342"/>
                  <a:gd name="connsiteX71" fmla="*/ 1287363 w 1516627"/>
                  <a:gd name="connsiteY71" fmla="*/ 1970314 h 2253342"/>
                  <a:gd name="connsiteX72" fmla="*/ 1314202 w 1516627"/>
                  <a:gd name="connsiteY72" fmla="*/ 1875554 h 2253342"/>
                  <a:gd name="connsiteX73" fmla="*/ 1326655 w 1516627"/>
                  <a:gd name="connsiteY73" fmla="*/ 1713208 h 2253342"/>
                  <a:gd name="connsiteX74" fmla="*/ 1386402 w 1516627"/>
                  <a:gd name="connsiteY74" fmla="*/ 1453285 h 2253342"/>
                  <a:gd name="connsiteX75" fmla="*/ 1386379 w 1516627"/>
                  <a:gd name="connsiteY75" fmla="*/ 1325601 h 2253342"/>
                  <a:gd name="connsiteX0" fmla="*/ 1457034 w 1489536"/>
                  <a:gd name="connsiteY0" fmla="*/ 1219825 h 2253342"/>
                  <a:gd name="connsiteX1" fmla="*/ 1487374 w 1489536"/>
                  <a:gd name="connsiteY1" fmla="*/ 999524 h 2253342"/>
                  <a:gd name="connsiteX2" fmla="*/ 1483306 w 1489536"/>
                  <a:gd name="connsiteY2" fmla="*/ 783771 h 2253342"/>
                  <a:gd name="connsiteX3" fmla="*/ 1461535 w 1489536"/>
                  <a:gd name="connsiteY3" fmla="*/ 751114 h 2253342"/>
                  <a:gd name="connsiteX4" fmla="*/ 1451394 w 1489536"/>
                  <a:gd name="connsiteY4" fmla="*/ 696685 h 2253342"/>
                  <a:gd name="connsiteX5" fmla="*/ 1440757 w 1489536"/>
                  <a:gd name="connsiteY5" fmla="*/ 653142 h 2253342"/>
                  <a:gd name="connsiteX6" fmla="*/ 1424305 w 1489536"/>
                  <a:gd name="connsiteY6" fmla="*/ 620485 h 2253342"/>
                  <a:gd name="connsiteX7" fmla="*/ 1341792 w 1489536"/>
                  <a:gd name="connsiteY7" fmla="*/ 544285 h 2253342"/>
                  <a:gd name="connsiteX8" fmla="*/ 1320020 w 1489536"/>
                  <a:gd name="connsiteY8" fmla="*/ 478971 h 2253342"/>
                  <a:gd name="connsiteX9" fmla="*/ 1309135 w 1489536"/>
                  <a:gd name="connsiteY9" fmla="*/ 446314 h 2253342"/>
                  <a:gd name="connsiteX10" fmla="*/ 1254706 w 1489536"/>
                  <a:gd name="connsiteY10" fmla="*/ 391885 h 2253342"/>
                  <a:gd name="connsiteX11" fmla="*/ 1200277 w 1489536"/>
                  <a:gd name="connsiteY11" fmla="*/ 337457 h 2253342"/>
                  <a:gd name="connsiteX12" fmla="*/ 1178506 w 1489536"/>
                  <a:gd name="connsiteY12" fmla="*/ 315685 h 2253342"/>
                  <a:gd name="connsiteX13" fmla="*/ 1113192 w 1489536"/>
                  <a:gd name="connsiteY13" fmla="*/ 293914 h 2253342"/>
                  <a:gd name="connsiteX14" fmla="*/ 1080535 w 1489536"/>
                  <a:gd name="connsiteY14" fmla="*/ 283028 h 2253342"/>
                  <a:gd name="connsiteX15" fmla="*/ 1004335 w 1489536"/>
                  <a:gd name="connsiteY15" fmla="*/ 261257 h 2253342"/>
                  <a:gd name="connsiteX16" fmla="*/ 949906 w 1489536"/>
                  <a:gd name="connsiteY16" fmla="*/ 217714 h 2253342"/>
                  <a:gd name="connsiteX17" fmla="*/ 895477 w 1489536"/>
                  <a:gd name="connsiteY17" fmla="*/ 174171 h 2253342"/>
                  <a:gd name="connsiteX18" fmla="*/ 862820 w 1489536"/>
                  <a:gd name="connsiteY18" fmla="*/ 163285 h 2253342"/>
                  <a:gd name="connsiteX19" fmla="*/ 830163 w 1489536"/>
                  <a:gd name="connsiteY19" fmla="*/ 141514 h 2253342"/>
                  <a:gd name="connsiteX20" fmla="*/ 797506 w 1489536"/>
                  <a:gd name="connsiteY20" fmla="*/ 130628 h 2253342"/>
                  <a:gd name="connsiteX21" fmla="*/ 699535 w 1489536"/>
                  <a:gd name="connsiteY21" fmla="*/ 76200 h 2253342"/>
                  <a:gd name="connsiteX22" fmla="*/ 645106 w 1489536"/>
                  <a:gd name="connsiteY22" fmla="*/ 32657 h 2253342"/>
                  <a:gd name="connsiteX23" fmla="*/ 503592 w 1489536"/>
                  <a:gd name="connsiteY23" fmla="*/ 0 h 2253342"/>
                  <a:gd name="connsiteX24" fmla="*/ 351192 w 1489536"/>
                  <a:gd name="connsiteY24" fmla="*/ 21771 h 2253342"/>
                  <a:gd name="connsiteX25" fmla="*/ 329420 w 1489536"/>
                  <a:gd name="connsiteY25" fmla="*/ 43542 h 2253342"/>
                  <a:gd name="connsiteX26" fmla="*/ 296763 w 1489536"/>
                  <a:gd name="connsiteY26" fmla="*/ 97971 h 2253342"/>
                  <a:gd name="connsiteX27" fmla="*/ 285877 w 1489536"/>
                  <a:gd name="connsiteY27" fmla="*/ 130628 h 2253342"/>
                  <a:gd name="connsiteX28" fmla="*/ 264106 w 1489536"/>
                  <a:gd name="connsiteY28" fmla="*/ 163285 h 2253342"/>
                  <a:gd name="connsiteX29" fmla="*/ 253220 w 1489536"/>
                  <a:gd name="connsiteY29" fmla="*/ 217714 h 2253342"/>
                  <a:gd name="connsiteX30" fmla="*/ 242335 w 1489536"/>
                  <a:gd name="connsiteY30" fmla="*/ 250371 h 2253342"/>
                  <a:gd name="connsiteX31" fmla="*/ 231449 w 1489536"/>
                  <a:gd name="connsiteY31" fmla="*/ 293914 h 2253342"/>
                  <a:gd name="connsiteX32" fmla="*/ 198792 w 1489536"/>
                  <a:gd name="connsiteY32" fmla="*/ 348342 h 2253342"/>
                  <a:gd name="connsiteX33" fmla="*/ 198792 w 1489536"/>
                  <a:gd name="connsiteY33" fmla="*/ 348342 h 2253342"/>
                  <a:gd name="connsiteX34" fmla="*/ 111706 w 1489536"/>
                  <a:gd name="connsiteY34" fmla="*/ 457200 h 2253342"/>
                  <a:gd name="connsiteX35" fmla="*/ 100820 w 1489536"/>
                  <a:gd name="connsiteY35" fmla="*/ 489857 h 2253342"/>
                  <a:gd name="connsiteX36" fmla="*/ 68163 w 1489536"/>
                  <a:gd name="connsiteY36" fmla="*/ 511628 h 2253342"/>
                  <a:gd name="connsiteX37" fmla="*/ 46392 w 1489536"/>
                  <a:gd name="connsiteY37" fmla="*/ 533400 h 2253342"/>
                  <a:gd name="connsiteX38" fmla="*/ 32438 w 1489536"/>
                  <a:gd name="connsiteY38" fmla="*/ 700523 h 2253342"/>
                  <a:gd name="connsiteX39" fmla="*/ 13131 w 1489536"/>
                  <a:gd name="connsiteY39" fmla="*/ 803154 h 2253342"/>
                  <a:gd name="connsiteX40" fmla="*/ 1532 w 1489536"/>
                  <a:gd name="connsiteY40" fmla="*/ 877906 h 2253342"/>
                  <a:gd name="connsiteX41" fmla="*/ 12417 w 1489536"/>
                  <a:gd name="connsiteY41" fmla="*/ 1023257 h 2253342"/>
                  <a:gd name="connsiteX42" fmla="*/ 5107 w 1489536"/>
                  <a:gd name="connsiteY42" fmla="*/ 1141777 h 2253342"/>
                  <a:gd name="connsiteX43" fmla="*/ 2849 w 1489536"/>
                  <a:gd name="connsiteY43" fmla="*/ 1251857 h 2253342"/>
                  <a:gd name="connsiteX44" fmla="*/ 46392 w 1489536"/>
                  <a:gd name="connsiteY44" fmla="*/ 1306285 h 2253342"/>
                  <a:gd name="connsiteX45" fmla="*/ 57277 w 1489536"/>
                  <a:gd name="connsiteY45" fmla="*/ 1338942 h 2253342"/>
                  <a:gd name="connsiteX46" fmla="*/ 35506 w 1489536"/>
                  <a:gd name="connsiteY46" fmla="*/ 1534885 h 2253342"/>
                  <a:gd name="connsiteX47" fmla="*/ 24620 w 1489536"/>
                  <a:gd name="connsiteY47" fmla="*/ 1567542 h 2253342"/>
                  <a:gd name="connsiteX48" fmla="*/ 35506 w 1489536"/>
                  <a:gd name="connsiteY48" fmla="*/ 1709057 h 2253342"/>
                  <a:gd name="connsiteX49" fmla="*/ 57277 w 1489536"/>
                  <a:gd name="connsiteY49" fmla="*/ 1741714 h 2253342"/>
                  <a:gd name="connsiteX50" fmla="*/ 100820 w 1489536"/>
                  <a:gd name="connsiteY50" fmla="*/ 1785257 h 2253342"/>
                  <a:gd name="connsiteX51" fmla="*/ 122592 w 1489536"/>
                  <a:gd name="connsiteY51" fmla="*/ 1807028 h 2253342"/>
                  <a:gd name="connsiteX52" fmla="*/ 144363 w 1489536"/>
                  <a:gd name="connsiteY52" fmla="*/ 1828800 h 2253342"/>
                  <a:gd name="connsiteX53" fmla="*/ 177020 w 1489536"/>
                  <a:gd name="connsiteY53" fmla="*/ 1850571 h 2253342"/>
                  <a:gd name="connsiteX54" fmla="*/ 220563 w 1489536"/>
                  <a:gd name="connsiteY54" fmla="*/ 1905000 h 2253342"/>
                  <a:gd name="connsiteX55" fmla="*/ 242335 w 1489536"/>
                  <a:gd name="connsiteY55" fmla="*/ 1937657 h 2253342"/>
                  <a:gd name="connsiteX56" fmla="*/ 318535 w 1489536"/>
                  <a:gd name="connsiteY56" fmla="*/ 2002971 h 2253342"/>
                  <a:gd name="connsiteX57" fmla="*/ 405620 w 1489536"/>
                  <a:gd name="connsiteY57" fmla="*/ 2079171 h 2253342"/>
                  <a:gd name="connsiteX58" fmla="*/ 427392 w 1489536"/>
                  <a:gd name="connsiteY58" fmla="*/ 2100942 h 2253342"/>
                  <a:gd name="connsiteX59" fmla="*/ 492706 w 1489536"/>
                  <a:gd name="connsiteY59" fmla="*/ 2122714 h 2253342"/>
                  <a:gd name="connsiteX60" fmla="*/ 525363 w 1489536"/>
                  <a:gd name="connsiteY60" fmla="*/ 2133600 h 2253342"/>
                  <a:gd name="connsiteX61" fmla="*/ 601563 w 1489536"/>
                  <a:gd name="connsiteY61" fmla="*/ 2177142 h 2253342"/>
                  <a:gd name="connsiteX62" fmla="*/ 699535 w 1489536"/>
                  <a:gd name="connsiteY62" fmla="*/ 2198914 h 2253342"/>
                  <a:gd name="connsiteX63" fmla="*/ 786620 w 1489536"/>
                  <a:gd name="connsiteY63" fmla="*/ 2220685 h 2253342"/>
                  <a:gd name="connsiteX64" fmla="*/ 851935 w 1489536"/>
                  <a:gd name="connsiteY64" fmla="*/ 2242457 h 2253342"/>
                  <a:gd name="connsiteX65" fmla="*/ 884592 w 1489536"/>
                  <a:gd name="connsiteY65" fmla="*/ 2253342 h 2253342"/>
                  <a:gd name="connsiteX66" fmla="*/ 1026106 w 1489536"/>
                  <a:gd name="connsiteY66" fmla="*/ 2242457 h 2253342"/>
                  <a:gd name="connsiteX67" fmla="*/ 1091420 w 1489536"/>
                  <a:gd name="connsiteY67" fmla="*/ 2177142 h 2253342"/>
                  <a:gd name="connsiteX68" fmla="*/ 1145849 w 1489536"/>
                  <a:gd name="connsiteY68" fmla="*/ 2122714 h 2253342"/>
                  <a:gd name="connsiteX69" fmla="*/ 1167620 w 1489536"/>
                  <a:gd name="connsiteY69" fmla="*/ 2090057 h 2253342"/>
                  <a:gd name="connsiteX70" fmla="*/ 1222049 w 1489536"/>
                  <a:gd name="connsiteY70" fmla="*/ 2035628 h 2253342"/>
                  <a:gd name="connsiteX71" fmla="*/ 1287363 w 1489536"/>
                  <a:gd name="connsiteY71" fmla="*/ 1970314 h 2253342"/>
                  <a:gd name="connsiteX72" fmla="*/ 1314202 w 1489536"/>
                  <a:gd name="connsiteY72" fmla="*/ 1875554 h 2253342"/>
                  <a:gd name="connsiteX73" fmla="*/ 1326655 w 1489536"/>
                  <a:gd name="connsiteY73" fmla="*/ 1713208 h 2253342"/>
                  <a:gd name="connsiteX74" fmla="*/ 1386402 w 1489536"/>
                  <a:gd name="connsiteY74" fmla="*/ 1453285 h 2253342"/>
                  <a:gd name="connsiteX75" fmla="*/ 1386379 w 1489536"/>
                  <a:gd name="connsiteY75" fmla="*/ 1325601 h 2253342"/>
                  <a:gd name="connsiteX0" fmla="*/ 1457034 w 1489536"/>
                  <a:gd name="connsiteY0" fmla="*/ 1219825 h 2253342"/>
                  <a:gd name="connsiteX1" fmla="*/ 1487374 w 1489536"/>
                  <a:gd name="connsiteY1" fmla="*/ 999524 h 2253342"/>
                  <a:gd name="connsiteX2" fmla="*/ 1483306 w 1489536"/>
                  <a:gd name="connsiteY2" fmla="*/ 783771 h 2253342"/>
                  <a:gd name="connsiteX3" fmla="*/ 1461535 w 1489536"/>
                  <a:gd name="connsiteY3" fmla="*/ 751114 h 2253342"/>
                  <a:gd name="connsiteX4" fmla="*/ 1451394 w 1489536"/>
                  <a:gd name="connsiteY4" fmla="*/ 696685 h 2253342"/>
                  <a:gd name="connsiteX5" fmla="*/ 1440757 w 1489536"/>
                  <a:gd name="connsiteY5" fmla="*/ 653142 h 2253342"/>
                  <a:gd name="connsiteX6" fmla="*/ 1424305 w 1489536"/>
                  <a:gd name="connsiteY6" fmla="*/ 620485 h 2253342"/>
                  <a:gd name="connsiteX7" fmla="*/ 1341792 w 1489536"/>
                  <a:gd name="connsiteY7" fmla="*/ 544285 h 2253342"/>
                  <a:gd name="connsiteX8" fmla="*/ 1320020 w 1489536"/>
                  <a:gd name="connsiteY8" fmla="*/ 478971 h 2253342"/>
                  <a:gd name="connsiteX9" fmla="*/ 1309135 w 1489536"/>
                  <a:gd name="connsiteY9" fmla="*/ 446314 h 2253342"/>
                  <a:gd name="connsiteX10" fmla="*/ 1254706 w 1489536"/>
                  <a:gd name="connsiteY10" fmla="*/ 391885 h 2253342"/>
                  <a:gd name="connsiteX11" fmla="*/ 1200277 w 1489536"/>
                  <a:gd name="connsiteY11" fmla="*/ 337457 h 2253342"/>
                  <a:gd name="connsiteX12" fmla="*/ 1178506 w 1489536"/>
                  <a:gd name="connsiteY12" fmla="*/ 315685 h 2253342"/>
                  <a:gd name="connsiteX13" fmla="*/ 1113192 w 1489536"/>
                  <a:gd name="connsiteY13" fmla="*/ 293914 h 2253342"/>
                  <a:gd name="connsiteX14" fmla="*/ 1080535 w 1489536"/>
                  <a:gd name="connsiteY14" fmla="*/ 283028 h 2253342"/>
                  <a:gd name="connsiteX15" fmla="*/ 1004335 w 1489536"/>
                  <a:gd name="connsiteY15" fmla="*/ 261257 h 2253342"/>
                  <a:gd name="connsiteX16" fmla="*/ 949906 w 1489536"/>
                  <a:gd name="connsiteY16" fmla="*/ 217714 h 2253342"/>
                  <a:gd name="connsiteX17" fmla="*/ 895477 w 1489536"/>
                  <a:gd name="connsiteY17" fmla="*/ 174171 h 2253342"/>
                  <a:gd name="connsiteX18" fmla="*/ 862820 w 1489536"/>
                  <a:gd name="connsiteY18" fmla="*/ 163285 h 2253342"/>
                  <a:gd name="connsiteX19" fmla="*/ 830163 w 1489536"/>
                  <a:gd name="connsiteY19" fmla="*/ 141514 h 2253342"/>
                  <a:gd name="connsiteX20" fmla="*/ 797506 w 1489536"/>
                  <a:gd name="connsiteY20" fmla="*/ 130628 h 2253342"/>
                  <a:gd name="connsiteX21" fmla="*/ 699535 w 1489536"/>
                  <a:gd name="connsiteY21" fmla="*/ 76200 h 2253342"/>
                  <a:gd name="connsiteX22" fmla="*/ 645106 w 1489536"/>
                  <a:gd name="connsiteY22" fmla="*/ 32657 h 2253342"/>
                  <a:gd name="connsiteX23" fmla="*/ 503592 w 1489536"/>
                  <a:gd name="connsiteY23" fmla="*/ 0 h 2253342"/>
                  <a:gd name="connsiteX24" fmla="*/ 351192 w 1489536"/>
                  <a:gd name="connsiteY24" fmla="*/ 21771 h 2253342"/>
                  <a:gd name="connsiteX25" fmla="*/ 329420 w 1489536"/>
                  <a:gd name="connsiteY25" fmla="*/ 43542 h 2253342"/>
                  <a:gd name="connsiteX26" fmla="*/ 296763 w 1489536"/>
                  <a:gd name="connsiteY26" fmla="*/ 97971 h 2253342"/>
                  <a:gd name="connsiteX27" fmla="*/ 285877 w 1489536"/>
                  <a:gd name="connsiteY27" fmla="*/ 130628 h 2253342"/>
                  <a:gd name="connsiteX28" fmla="*/ 264106 w 1489536"/>
                  <a:gd name="connsiteY28" fmla="*/ 163285 h 2253342"/>
                  <a:gd name="connsiteX29" fmla="*/ 253220 w 1489536"/>
                  <a:gd name="connsiteY29" fmla="*/ 217714 h 2253342"/>
                  <a:gd name="connsiteX30" fmla="*/ 242335 w 1489536"/>
                  <a:gd name="connsiteY30" fmla="*/ 250371 h 2253342"/>
                  <a:gd name="connsiteX31" fmla="*/ 231449 w 1489536"/>
                  <a:gd name="connsiteY31" fmla="*/ 293914 h 2253342"/>
                  <a:gd name="connsiteX32" fmla="*/ 198792 w 1489536"/>
                  <a:gd name="connsiteY32" fmla="*/ 348342 h 2253342"/>
                  <a:gd name="connsiteX33" fmla="*/ 198792 w 1489536"/>
                  <a:gd name="connsiteY33" fmla="*/ 348342 h 2253342"/>
                  <a:gd name="connsiteX34" fmla="*/ 111706 w 1489536"/>
                  <a:gd name="connsiteY34" fmla="*/ 457200 h 2253342"/>
                  <a:gd name="connsiteX35" fmla="*/ 100820 w 1489536"/>
                  <a:gd name="connsiteY35" fmla="*/ 489857 h 2253342"/>
                  <a:gd name="connsiteX36" fmla="*/ 68163 w 1489536"/>
                  <a:gd name="connsiteY36" fmla="*/ 511628 h 2253342"/>
                  <a:gd name="connsiteX37" fmla="*/ 46392 w 1489536"/>
                  <a:gd name="connsiteY37" fmla="*/ 533400 h 2253342"/>
                  <a:gd name="connsiteX38" fmla="*/ 32438 w 1489536"/>
                  <a:gd name="connsiteY38" fmla="*/ 700523 h 2253342"/>
                  <a:gd name="connsiteX39" fmla="*/ 13131 w 1489536"/>
                  <a:gd name="connsiteY39" fmla="*/ 803154 h 2253342"/>
                  <a:gd name="connsiteX40" fmla="*/ 1532 w 1489536"/>
                  <a:gd name="connsiteY40" fmla="*/ 877906 h 2253342"/>
                  <a:gd name="connsiteX41" fmla="*/ 12417 w 1489536"/>
                  <a:gd name="connsiteY41" fmla="*/ 1023257 h 2253342"/>
                  <a:gd name="connsiteX42" fmla="*/ 5107 w 1489536"/>
                  <a:gd name="connsiteY42" fmla="*/ 1141777 h 2253342"/>
                  <a:gd name="connsiteX43" fmla="*/ 2849 w 1489536"/>
                  <a:gd name="connsiteY43" fmla="*/ 1251857 h 2253342"/>
                  <a:gd name="connsiteX44" fmla="*/ 46392 w 1489536"/>
                  <a:gd name="connsiteY44" fmla="*/ 1306285 h 2253342"/>
                  <a:gd name="connsiteX45" fmla="*/ 57277 w 1489536"/>
                  <a:gd name="connsiteY45" fmla="*/ 1338942 h 2253342"/>
                  <a:gd name="connsiteX46" fmla="*/ 35506 w 1489536"/>
                  <a:gd name="connsiteY46" fmla="*/ 1534885 h 2253342"/>
                  <a:gd name="connsiteX47" fmla="*/ 24620 w 1489536"/>
                  <a:gd name="connsiteY47" fmla="*/ 1567542 h 2253342"/>
                  <a:gd name="connsiteX48" fmla="*/ 35506 w 1489536"/>
                  <a:gd name="connsiteY48" fmla="*/ 1709057 h 2253342"/>
                  <a:gd name="connsiteX49" fmla="*/ 57277 w 1489536"/>
                  <a:gd name="connsiteY49" fmla="*/ 1741714 h 2253342"/>
                  <a:gd name="connsiteX50" fmla="*/ 100820 w 1489536"/>
                  <a:gd name="connsiteY50" fmla="*/ 1785257 h 2253342"/>
                  <a:gd name="connsiteX51" fmla="*/ 122592 w 1489536"/>
                  <a:gd name="connsiteY51" fmla="*/ 1807028 h 2253342"/>
                  <a:gd name="connsiteX52" fmla="*/ 144363 w 1489536"/>
                  <a:gd name="connsiteY52" fmla="*/ 1828800 h 2253342"/>
                  <a:gd name="connsiteX53" fmla="*/ 177020 w 1489536"/>
                  <a:gd name="connsiteY53" fmla="*/ 1850571 h 2253342"/>
                  <a:gd name="connsiteX54" fmla="*/ 220563 w 1489536"/>
                  <a:gd name="connsiteY54" fmla="*/ 1905000 h 2253342"/>
                  <a:gd name="connsiteX55" fmla="*/ 242335 w 1489536"/>
                  <a:gd name="connsiteY55" fmla="*/ 1937657 h 2253342"/>
                  <a:gd name="connsiteX56" fmla="*/ 318535 w 1489536"/>
                  <a:gd name="connsiteY56" fmla="*/ 2002971 h 2253342"/>
                  <a:gd name="connsiteX57" fmla="*/ 405620 w 1489536"/>
                  <a:gd name="connsiteY57" fmla="*/ 2079171 h 2253342"/>
                  <a:gd name="connsiteX58" fmla="*/ 427392 w 1489536"/>
                  <a:gd name="connsiteY58" fmla="*/ 2100942 h 2253342"/>
                  <a:gd name="connsiteX59" fmla="*/ 492706 w 1489536"/>
                  <a:gd name="connsiteY59" fmla="*/ 2122714 h 2253342"/>
                  <a:gd name="connsiteX60" fmla="*/ 525363 w 1489536"/>
                  <a:gd name="connsiteY60" fmla="*/ 2133600 h 2253342"/>
                  <a:gd name="connsiteX61" fmla="*/ 601563 w 1489536"/>
                  <a:gd name="connsiteY61" fmla="*/ 2177142 h 2253342"/>
                  <a:gd name="connsiteX62" fmla="*/ 699535 w 1489536"/>
                  <a:gd name="connsiteY62" fmla="*/ 2198914 h 2253342"/>
                  <a:gd name="connsiteX63" fmla="*/ 786620 w 1489536"/>
                  <a:gd name="connsiteY63" fmla="*/ 2220685 h 2253342"/>
                  <a:gd name="connsiteX64" fmla="*/ 851935 w 1489536"/>
                  <a:gd name="connsiteY64" fmla="*/ 2242457 h 2253342"/>
                  <a:gd name="connsiteX65" fmla="*/ 884592 w 1489536"/>
                  <a:gd name="connsiteY65" fmla="*/ 2253342 h 2253342"/>
                  <a:gd name="connsiteX66" fmla="*/ 1026106 w 1489536"/>
                  <a:gd name="connsiteY66" fmla="*/ 2242457 h 2253342"/>
                  <a:gd name="connsiteX67" fmla="*/ 1091420 w 1489536"/>
                  <a:gd name="connsiteY67" fmla="*/ 2177142 h 2253342"/>
                  <a:gd name="connsiteX68" fmla="*/ 1145849 w 1489536"/>
                  <a:gd name="connsiteY68" fmla="*/ 2122714 h 2253342"/>
                  <a:gd name="connsiteX69" fmla="*/ 1167620 w 1489536"/>
                  <a:gd name="connsiteY69" fmla="*/ 2090057 h 2253342"/>
                  <a:gd name="connsiteX70" fmla="*/ 1222049 w 1489536"/>
                  <a:gd name="connsiteY70" fmla="*/ 2035628 h 2253342"/>
                  <a:gd name="connsiteX71" fmla="*/ 1287363 w 1489536"/>
                  <a:gd name="connsiteY71" fmla="*/ 1970314 h 2253342"/>
                  <a:gd name="connsiteX72" fmla="*/ 1314202 w 1489536"/>
                  <a:gd name="connsiteY72" fmla="*/ 1875554 h 2253342"/>
                  <a:gd name="connsiteX73" fmla="*/ 1326655 w 1489536"/>
                  <a:gd name="connsiteY73" fmla="*/ 1713208 h 2253342"/>
                  <a:gd name="connsiteX74" fmla="*/ 1341859 w 1489536"/>
                  <a:gd name="connsiteY74" fmla="*/ 1445924 h 2253342"/>
                  <a:gd name="connsiteX75" fmla="*/ 1386379 w 1489536"/>
                  <a:gd name="connsiteY75" fmla="*/ 1325601 h 2253342"/>
                  <a:gd name="connsiteX0" fmla="*/ 1457034 w 1489536"/>
                  <a:gd name="connsiteY0" fmla="*/ 1219825 h 2253342"/>
                  <a:gd name="connsiteX1" fmla="*/ 1487374 w 1489536"/>
                  <a:gd name="connsiteY1" fmla="*/ 999524 h 2253342"/>
                  <a:gd name="connsiteX2" fmla="*/ 1483306 w 1489536"/>
                  <a:gd name="connsiteY2" fmla="*/ 783771 h 2253342"/>
                  <a:gd name="connsiteX3" fmla="*/ 1461535 w 1489536"/>
                  <a:gd name="connsiteY3" fmla="*/ 751114 h 2253342"/>
                  <a:gd name="connsiteX4" fmla="*/ 1451394 w 1489536"/>
                  <a:gd name="connsiteY4" fmla="*/ 696685 h 2253342"/>
                  <a:gd name="connsiteX5" fmla="*/ 1440757 w 1489536"/>
                  <a:gd name="connsiteY5" fmla="*/ 653142 h 2253342"/>
                  <a:gd name="connsiteX6" fmla="*/ 1424305 w 1489536"/>
                  <a:gd name="connsiteY6" fmla="*/ 620485 h 2253342"/>
                  <a:gd name="connsiteX7" fmla="*/ 1341792 w 1489536"/>
                  <a:gd name="connsiteY7" fmla="*/ 544285 h 2253342"/>
                  <a:gd name="connsiteX8" fmla="*/ 1320020 w 1489536"/>
                  <a:gd name="connsiteY8" fmla="*/ 478971 h 2253342"/>
                  <a:gd name="connsiteX9" fmla="*/ 1309135 w 1489536"/>
                  <a:gd name="connsiteY9" fmla="*/ 446314 h 2253342"/>
                  <a:gd name="connsiteX10" fmla="*/ 1254706 w 1489536"/>
                  <a:gd name="connsiteY10" fmla="*/ 391885 h 2253342"/>
                  <a:gd name="connsiteX11" fmla="*/ 1200277 w 1489536"/>
                  <a:gd name="connsiteY11" fmla="*/ 337457 h 2253342"/>
                  <a:gd name="connsiteX12" fmla="*/ 1178506 w 1489536"/>
                  <a:gd name="connsiteY12" fmla="*/ 315685 h 2253342"/>
                  <a:gd name="connsiteX13" fmla="*/ 1113192 w 1489536"/>
                  <a:gd name="connsiteY13" fmla="*/ 293914 h 2253342"/>
                  <a:gd name="connsiteX14" fmla="*/ 1080535 w 1489536"/>
                  <a:gd name="connsiteY14" fmla="*/ 283028 h 2253342"/>
                  <a:gd name="connsiteX15" fmla="*/ 1004335 w 1489536"/>
                  <a:gd name="connsiteY15" fmla="*/ 261257 h 2253342"/>
                  <a:gd name="connsiteX16" fmla="*/ 949906 w 1489536"/>
                  <a:gd name="connsiteY16" fmla="*/ 217714 h 2253342"/>
                  <a:gd name="connsiteX17" fmla="*/ 895477 w 1489536"/>
                  <a:gd name="connsiteY17" fmla="*/ 174171 h 2253342"/>
                  <a:gd name="connsiteX18" fmla="*/ 862820 w 1489536"/>
                  <a:gd name="connsiteY18" fmla="*/ 163285 h 2253342"/>
                  <a:gd name="connsiteX19" fmla="*/ 830163 w 1489536"/>
                  <a:gd name="connsiteY19" fmla="*/ 141514 h 2253342"/>
                  <a:gd name="connsiteX20" fmla="*/ 797506 w 1489536"/>
                  <a:gd name="connsiteY20" fmla="*/ 130628 h 2253342"/>
                  <a:gd name="connsiteX21" fmla="*/ 699535 w 1489536"/>
                  <a:gd name="connsiteY21" fmla="*/ 76200 h 2253342"/>
                  <a:gd name="connsiteX22" fmla="*/ 645106 w 1489536"/>
                  <a:gd name="connsiteY22" fmla="*/ 32657 h 2253342"/>
                  <a:gd name="connsiteX23" fmla="*/ 503592 w 1489536"/>
                  <a:gd name="connsiteY23" fmla="*/ 0 h 2253342"/>
                  <a:gd name="connsiteX24" fmla="*/ 351192 w 1489536"/>
                  <a:gd name="connsiteY24" fmla="*/ 21771 h 2253342"/>
                  <a:gd name="connsiteX25" fmla="*/ 329420 w 1489536"/>
                  <a:gd name="connsiteY25" fmla="*/ 43542 h 2253342"/>
                  <a:gd name="connsiteX26" fmla="*/ 296763 w 1489536"/>
                  <a:gd name="connsiteY26" fmla="*/ 97971 h 2253342"/>
                  <a:gd name="connsiteX27" fmla="*/ 285877 w 1489536"/>
                  <a:gd name="connsiteY27" fmla="*/ 130628 h 2253342"/>
                  <a:gd name="connsiteX28" fmla="*/ 264106 w 1489536"/>
                  <a:gd name="connsiteY28" fmla="*/ 163285 h 2253342"/>
                  <a:gd name="connsiteX29" fmla="*/ 253220 w 1489536"/>
                  <a:gd name="connsiteY29" fmla="*/ 217714 h 2253342"/>
                  <a:gd name="connsiteX30" fmla="*/ 242335 w 1489536"/>
                  <a:gd name="connsiteY30" fmla="*/ 250371 h 2253342"/>
                  <a:gd name="connsiteX31" fmla="*/ 231449 w 1489536"/>
                  <a:gd name="connsiteY31" fmla="*/ 293914 h 2253342"/>
                  <a:gd name="connsiteX32" fmla="*/ 198792 w 1489536"/>
                  <a:gd name="connsiteY32" fmla="*/ 348342 h 2253342"/>
                  <a:gd name="connsiteX33" fmla="*/ 198792 w 1489536"/>
                  <a:gd name="connsiteY33" fmla="*/ 348342 h 2253342"/>
                  <a:gd name="connsiteX34" fmla="*/ 111706 w 1489536"/>
                  <a:gd name="connsiteY34" fmla="*/ 457200 h 2253342"/>
                  <a:gd name="connsiteX35" fmla="*/ 100820 w 1489536"/>
                  <a:gd name="connsiteY35" fmla="*/ 489857 h 2253342"/>
                  <a:gd name="connsiteX36" fmla="*/ 68163 w 1489536"/>
                  <a:gd name="connsiteY36" fmla="*/ 511628 h 2253342"/>
                  <a:gd name="connsiteX37" fmla="*/ 46392 w 1489536"/>
                  <a:gd name="connsiteY37" fmla="*/ 533400 h 2253342"/>
                  <a:gd name="connsiteX38" fmla="*/ 32438 w 1489536"/>
                  <a:gd name="connsiteY38" fmla="*/ 700523 h 2253342"/>
                  <a:gd name="connsiteX39" fmla="*/ 13131 w 1489536"/>
                  <a:gd name="connsiteY39" fmla="*/ 803154 h 2253342"/>
                  <a:gd name="connsiteX40" fmla="*/ 1532 w 1489536"/>
                  <a:gd name="connsiteY40" fmla="*/ 877906 h 2253342"/>
                  <a:gd name="connsiteX41" fmla="*/ 12417 w 1489536"/>
                  <a:gd name="connsiteY41" fmla="*/ 1023257 h 2253342"/>
                  <a:gd name="connsiteX42" fmla="*/ 5107 w 1489536"/>
                  <a:gd name="connsiteY42" fmla="*/ 1141777 h 2253342"/>
                  <a:gd name="connsiteX43" fmla="*/ 2849 w 1489536"/>
                  <a:gd name="connsiteY43" fmla="*/ 1251857 h 2253342"/>
                  <a:gd name="connsiteX44" fmla="*/ 46392 w 1489536"/>
                  <a:gd name="connsiteY44" fmla="*/ 1306285 h 2253342"/>
                  <a:gd name="connsiteX45" fmla="*/ 57277 w 1489536"/>
                  <a:gd name="connsiteY45" fmla="*/ 1338942 h 2253342"/>
                  <a:gd name="connsiteX46" fmla="*/ 35506 w 1489536"/>
                  <a:gd name="connsiteY46" fmla="*/ 1534885 h 2253342"/>
                  <a:gd name="connsiteX47" fmla="*/ 24620 w 1489536"/>
                  <a:gd name="connsiteY47" fmla="*/ 1567542 h 2253342"/>
                  <a:gd name="connsiteX48" fmla="*/ 35506 w 1489536"/>
                  <a:gd name="connsiteY48" fmla="*/ 1709057 h 2253342"/>
                  <a:gd name="connsiteX49" fmla="*/ 57277 w 1489536"/>
                  <a:gd name="connsiteY49" fmla="*/ 1741714 h 2253342"/>
                  <a:gd name="connsiteX50" fmla="*/ 100820 w 1489536"/>
                  <a:gd name="connsiteY50" fmla="*/ 1785257 h 2253342"/>
                  <a:gd name="connsiteX51" fmla="*/ 122592 w 1489536"/>
                  <a:gd name="connsiteY51" fmla="*/ 1807028 h 2253342"/>
                  <a:gd name="connsiteX52" fmla="*/ 144363 w 1489536"/>
                  <a:gd name="connsiteY52" fmla="*/ 1828800 h 2253342"/>
                  <a:gd name="connsiteX53" fmla="*/ 177020 w 1489536"/>
                  <a:gd name="connsiteY53" fmla="*/ 1850571 h 2253342"/>
                  <a:gd name="connsiteX54" fmla="*/ 220563 w 1489536"/>
                  <a:gd name="connsiteY54" fmla="*/ 1905000 h 2253342"/>
                  <a:gd name="connsiteX55" fmla="*/ 242335 w 1489536"/>
                  <a:gd name="connsiteY55" fmla="*/ 1937657 h 2253342"/>
                  <a:gd name="connsiteX56" fmla="*/ 318535 w 1489536"/>
                  <a:gd name="connsiteY56" fmla="*/ 2002971 h 2253342"/>
                  <a:gd name="connsiteX57" fmla="*/ 405620 w 1489536"/>
                  <a:gd name="connsiteY57" fmla="*/ 2079171 h 2253342"/>
                  <a:gd name="connsiteX58" fmla="*/ 427392 w 1489536"/>
                  <a:gd name="connsiteY58" fmla="*/ 2100942 h 2253342"/>
                  <a:gd name="connsiteX59" fmla="*/ 492706 w 1489536"/>
                  <a:gd name="connsiteY59" fmla="*/ 2122714 h 2253342"/>
                  <a:gd name="connsiteX60" fmla="*/ 525363 w 1489536"/>
                  <a:gd name="connsiteY60" fmla="*/ 2133600 h 2253342"/>
                  <a:gd name="connsiteX61" fmla="*/ 601563 w 1489536"/>
                  <a:gd name="connsiteY61" fmla="*/ 2177142 h 2253342"/>
                  <a:gd name="connsiteX62" fmla="*/ 699535 w 1489536"/>
                  <a:gd name="connsiteY62" fmla="*/ 2198914 h 2253342"/>
                  <a:gd name="connsiteX63" fmla="*/ 786620 w 1489536"/>
                  <a:gd name="connsiteY63" fmla="*/ 2220685 h 2253342"/>
                  <a:gd name="connsiteX64" fmla="*/ 851935 w 1489536"/>
                  <a:gd name="connsiteY64" fmla="*/ 2242457 h 2253342"/>
                  <a:gd name="connsiteX65" fmla="*/ 884592 w 1489536"/>
                  <a:gd name="connsiteY65" fmla="*/ 2253342 h 2253342"/>
                  <a:gd name="connsiteX66" fmla="*/ 1026106 w 1489536"/>
                  <a:gd name="connsiteY66" fmla="*/ 2242457 h 2253342"/>
                  <a:gd name="connsiteX67" fmla="*/ 1091420 w 1489536"/>
                  <a:gd name="connsiteY67" fmla="*/ 2177142 h 2253342"/>
                  <a:gd name="connsiteX68" fmla="*/ 1145849 w 1489536"/>
                  <a:gd name="connsiteY68" fmla="*/ 2122714 h 2253342"/>
                  <a:gd name="connsiteX69" fmla="*/ 1167620 w 1489536"/>
                  <a:gd name="connsiteY69" fmla="*/ 2090057 h 2253342"/>
                  <a:gd name="connsiteX70" fmla="*/ 1222049 w 1489536"/>
                  <a:gd name="connsiteY70" fmla="*/ 2035628 h 2253342"/>
                  <a:gd name="connsiteX71" fmla="*/ 1287363 w 1489536"/>
                  <a:gd name="connsiteY71" fmla="*/ 1970314 h 2253342"/>
                  <a:gd name="connsiteX72" fmla="*/ 1252955 w 1489536"/>
                  <a:gd name="connsiteY72" fmla="*/ 1860832 h 2253342"/>
                  <a:gd name="connsiteX73" fmla="*/ 1326655 w 1489536"/>
                  <a:gd name="connsiteY73" fmla="*/ 1713208 h 2253342"/>
                  <a:gd name="connsiteX74" fmla="*/ 1341859 w 1489536"/>
                  <a:gd name="connsiteY74" fmla="*/ 1445924 h 2253342"/>
                  <a:gd name="connsiteX75" fmla="*/ 1386379 w 1489536"/>
                  <a:gd name="connsiteY75" fmla="*/ 1325601 h 2253342"/>
                  <a:gd name="connsiteX0" fmla="*/ 1457034 w 1489536"/>
                  <a:gd name="connsiteY0" fmla="*/ 1219825 h 2253342"/>
                  <a:gd name="connsiteX1" fmla="*/ 1487374 w 1489536"/>
                  <a:gd name="connsiteY1" fmla="*/ 999524 h 2253342"/>
                  <a:gd name="connsiteX2" fmla="*/ 1483306 w 1489536"/>
                  <a:gd name="connsiteY2" fmla="*/ 783771 h 2253342"/>
                  <a:gd name="connsiteX3" fmla="*/ 1461535 w 1489536"/>
                  <a:gd name="connsiteY3" fmla="*/ 751114 h 2253342"/>
                  <a:gd name="connsiteX4" fmla="*/ 1451394 w 1489536"/>
                  <a:gd name="connsiteY4" fmla="*/ 696685 h 2253342"/>
                  <a:gd name="connsiteX5" fmla="*/ 1440757 w 1489536"/>
                  <a:gd name="connsiteY5" fmla="*/ 653142 h 2253342"/>
                  <a:gd name="connsiteX6" fmla="*/ 1424305 w 1489536"/>
                  <a:gd name="connsiteY6" fmla="*/ 620485 h 2253342"/>
                  <a:gd name="connsiteX7" fmla="*/ 1341792 w 1489536"/>
                  <a:gd name="connsiteY7" fmla="*/ 544285 h 2253342"/>
                  <a:gd name="connsiteX8" fmla="*/ 1320020 w 1489536"/>
                  <a:gd name="connsiteY8" fmla="*/ 478971 h 2253342"/>
                  <a:gd name="connsiteX9" fmla="*/ 1309135 w 1489536"/>
                  <a:gd name="connsiteY9" fmla="*/ 446314 h 2253342"/>
                  <a:gd name="connsiteX10" fmla="*/ 1254706 w 1489536"/>
                  <a:gd name="connsiteY10" fmla="*/ 391885 h 2253342"/>
                  <a:gd name="connsiteX11" fmla="*/ 1200277 w 1489536"/>
                  <a:gd name="connsiteY11" fmla="*/ 337457 h 2253342"/>
                  <a:gd name="connsiteX12" fmla="*/ 1178506 w 1489536"/>
                  <a:gd name="connsiteY12" fmla="*/ 315685 h 2253342"/>
                  <a:gd name="connsiteX13" fmla="*/ 1113192 w 1489536"/>
                  <a:gd name="connsiteY13" fmla="*/ 293914 h 2253342"/>
                  <a:gd name="connsiteX14" fmla="*/ 1080535 w 1489536"/>
                  <a:gd name="connsiteY14" fmla="*/ 283028 h 2253342"/>
                  <a:gd name="connsiteX15" fmla="*/ 1004335 w 1489536"/>
                  <a:gd name="connsiteY15" fmla="*/ 261257 h 2253342"/>
                  <a:gd name="connsiteX16" fmla="*/ 949906 w 1489536"/>
                  <a:gd name="connsiteY16" fmla="*/ 217714 h 2253342"/>
                  <a:gd name="connsiteX17" fmla="*/ 895477 w 1489536"/>
                  <a:gd name="connsiteY17" fmla="*/ 174171 h 2253342"/>
                  <a:gd name="connsiteX18" fmla="*/ 862820 w 1489536"/>
                  <a:gd name="connsiteY18" fmla="*/ 163285 h 2253342"/>
                  <a:gd name="connsiteX19" fmla="*/ 830163 w 1489536"/>
                  <a:gd name="connsiteY19" fmla="*/ 141514 h 2253342"/>
                  <a:gd name="connsiteX20" fmla="*/ 797506 w 1489536"/>
                  <a:gd name="connsiteY20" fmla="*/ 130628 h 2253342"/>
                  <a:gd name="connsiteX21" fmla="*/ 699535 w 1489536"/>
                  <a:gd name="connsiteY21" fmla="*/ 76200 h 2253342"/>
                  <a:gd name="connsiteX22" fmla="*/ 645106 w 1489536"/>
                  <a:gd name="connsiteY22" fmla="*/ 32657 h 2253342"/>
                  <a:gd name="connsiteX23" fmla="*/ 503592 w 1489536"/>
                  <a:gd name="connsiteY23" fmla="*/ 0 h 2253342"/>
                  <a:gd name="connsiteX24" fmla="*/ 351192 w 1489536"/>
                  <a:gd name="connsiteY24" fmla="*/ 21771 h 2253342"/>
                  <a:gd name="connsiteX25" fmla="*/ 329420 w 1489536"/>
                  <a:gd name="connsiteY25" fmla="*/ 43542 h 2253342"/>
                  <a:gd name="connsiteX26" fmla="*/ 296763 w 1489536"/>
                  <a:gd name="connsiteY26" fmla="*/ 97971 h 2253342"/>
                  <a:gd name="connsiteX27" fmla="*/ 285877 w 1489536"/>
                  <a:gd name="connsiteY27" fmla="*/ 130628 h 2253342"/>
                  <a:gd name="connsiteX28" fmla="*/ 264106 w 1489536"/>
                  <a:gd name="connsiteY28" fmla="*/ 163285 h 2253342"/>
                  <a:gd name="connsiteX29" fmla="*/ 253220 w 1489536"/>
                  <a:gd name="connsiteY29" fmla="*/ 217714 h 2253342"/>
                  <a:gd name="connsiteX30" fmla="*/ 242335 w 1489536"/>
                  <a:gd name="connsiteY30" fmla="*/ 250371 h 2253342"/>
                  <a:gd name="connsiteX31" fmla="*/ 231449 w 1489536"/>
                  <a:gd name="connsiteY31" fmla="*/ 293914 h 2253342"/>
                  <a:gd name="connsiteX32" fmla="*/ 198792 w 1489536"/>
                  <a:gd name="connsiteY32" fmla="*/ 348342 h 2253342"/>
                  <a:gd name="connsiteX33" fmla="*/ 198792 w 1489536"/>
                  <a:gd name="connsiteY33" fmla="*/ 348342 h 2253342"/>
                  <a:gd name="connsiteX34" fmla="*/ 111706 w 1489536"/>
                  <a:gd name="connsiteY34" fmla="*/ 457200 h 2253342"/>
                  <a:gd name="connsiteX35" fmla="*/ 100820 w 1489536"/>
                  <a:gd name="connsiteY35" fmla="*/ 489857 h 2253342"/>
                  <a:gd name="connsiteX36" fmla="*/ 68163 w 1489536"/>
                  <a:gd name="connsiteY36" fmla="*/ 511628 h 2253342"/>
                  <a:gd name="connsiteX37" fmla="*/ 46392 w 1489536"/>
                  <a:gd name="connsiteY37" fmla="*/ 533400 h 2253342"/>
                  <a:gd name="connsiteX38" fmla="*/ 32438 w 1489536"/>
                  <a:gd name="connsiteY38" fmla="*/ 700523 h 2253342"/>
                  <a:gd name="connsiteX39" fmla="*/ 13131 w 1489536"/>
                  <a:gd name="connsiteY39" fmla="*/ 803154 h 2253342"/>
                  <a:gd name="connsiteX40" fmla="*/ 1532 w 1489536"/>
                  <a:gd name="connsiteY40" fmla="*/ 877906 h 2253342"/>
                  <a:gd name="connsiteX41" fmla="*/ 12417 w 1489536"/>
                  <a:gd name="connsiteY41" fmla="*/ 1023257 h 2253342"/>
                  <a:gd name="connsiteX42" fmla="*/ 5107 w 1489536"/>
                  <a:gd name="connsiteY42" fmla="*/ 1141777 h 2253342"/>
                  <a:gd name="connsiteX43" fmla="*/ 2849 w 1489536"/>
                  <a:gd name="connsiteY43" fmla="*/ 1251857 h 2253342"/>
                  <a:gd name="connsiteX44" fmla="*/ 46392 w 1489536"/>
                  <a:gd name="connsiteY44" fmla="*/ 1306285 h 2253342"/>
                  <a:gd name="connsiteX45" fmla="*/ 57277 w 1489536"/>
                  <a:gd name="connsiteY45" fmla="*/ 1338942 h 2253342"/>
                  <a:gd name="connsiteX46" fmla="*/ 35506 w 1489536"/>
                  <a:gd name="connsiteY46" fmla="*/ 1534885 h 2253342"/>
                  <a:gd name="connsiteX47" fmla="*/ 24620 w 1489536"/>
                  <a:gd name="connsiteY47" fmla="*/ 1567542 h 2253342"/>
                  <a:gd name="connsiteX48" fmla="*/ 35506 w 1489536"/>
                  <a:gd name="connsiteY48" fmla="*/ 1709057 h 2253342"/>
                  <a:gd name="connsiteX49" fmla="*/ 57277 w 1489536"/>
                  <a:gd name="connsiteY49" fmla="*/ 1741714 h 2253342"/>
                  <a:gd name="connsiteX50" fmla="*/ 100820 w 1489536"/>
                  <a:gd name="connsiteY50" fmla="*/ 1785257 h 2253342"/>
                  <a:gd name="connsiteX51" fmla="*/ 122592 w 1489536"/>
                  <a:gd name="connsiteY51" fmla="*/ 1807028 h 2253342"/>
                  <a:gd name="connsiteX52" fmla="*/ 144363 w 1489536"/>
                  <a:gd name="connsiteY52" fmla="*/ 1828800 h 2253342"/>
                  <a:gd name="connsiteX53" fmla="*/ 177020 w 1489536"/>
                  <a:gd name="connsiteY53" fmla="*/ 1850571 h 2253342"/>
                  <a:gd name="connsiteX54" fmla="*/ 220563 w 1489536"/>
                  <a:gd name="connsiteY54" fmla="*/ 1905000 h 2253342"/>
                  <a:gd name="connsiteX55" fmla="*/ 242335 w 1489536"/>
                  <a:gd name="connsiteY55" fmla="*/ 1937657 h 2253342"/>
                  <a:gd name="connsiteX56" fmla="*/ 318535 w 1489536"/>
                  <a:gd name="connsiteY56" fmla="*/ 2002971 h 2253342"/>
                  <a:gd name="connsiteX57" fmla="*/ 405620 w 1489536"/>
                  <a:gd name="connsiteY57" fmla="*/ 2079171 h 2253342"/>
                  <a:gd name="connsiteX58" fmla="*/ 427392 w 1489536"/>
                  <a:gd name="connsiteY58" fmla="*/ 2100942 h 2253342"/>
                  <a:gd name="connsiteX59" fmla="*/ 492706 w 1489536"/>
                  <a:gd name="connsiteY59" fmla="*/ 2122714 h 2253342"/>
                  <a:gd name="connsiteX60" fmla="*/ 525363 w 1489536"/>
                  <a:gd name="connsiteY60" fmla="*/ 2133600 h 2253342"/>
                  <a:gd name="connsiteX61" fmla="*/ 601563 w 1489536"/>
                  <a:gd name="connsiteY61" fmla="*/ 2177142 h 2253342"/>
                  <a:gd name="connsiteX62" fmla="*/ 699535 w 1489536"/>
                  <a:gd name="connsiteY62" fmla="*/ 2198914 h 2253342"/>
                  <a:gd name="connsiteX63" fmla="*/ 786620 w 1489536"/>
                  <a:gd name="connsiteY63" fmla="*/ 2220685 h 2253342"/>
                  <a:gd name="connsiteX64" fmla="*/ 851935 w 1489536"/>
                  <a:gd name="connsiteY64" fmla="*/ 2242457 h 2253342"/>
                  <a:gd name="connsiteX65" fmla="*/ 884592 w 1489536"/>
                  <a:gd name="connsiteY65" fmla="*/ 2253342 h 2253342"/>
                  <a:gd name="connsiteX66" fmla="*/ 1026106 w 1489536"/>
                  <a:gd name="connsiteY66" fmla="*/ 2242457 h 2253342"/>
                  <a:gd name="connsiteX67" fmla="*/ 1091420 w 1489536"/>
                  <a:gd name="connsiteY67" fmla="*/ 2177142 h 2253342"/>
                  <a:gd name="connsiteX68" fmla="*/ 1145849 w 1489536"/>
                  <a:gd name="connsiteY68" fmla="*/ 2122714 h 2253342"/>
                  <a:gd name="connsiteX69" fmla="*/ 1167620 w 1489536"/>
                  <a:gd name="connsiteY69" fmla="*/ 2090057 h 2253342"/>
                  <a:gd name="connsiteX70" fmla="*/ 1222049 w 1489536"/>
                  <a:gd name="connsiteY70" fmla="*/ 2035628 h 2253342"/>
                  <a:gd name="connsiteX71" fmla="*/ 1214981 w 1489536"/>
                  <a:gd name="connsiteY71" fmla="*/ 1955591 h 2253342"/>
                  <a:gd name="connsiteX72" fmla="*/ 1252955 w 1489536"/>
                  <a:gd name="connsiteY72" fmla="*/ 1860832 h 2253342"/>
                  <a:gd name="connsiteX73" fmla="*/ 1326655 w 1489536"/>
                  <a:gd name="connsiteY73" fmla="*/ 1713208 h 2253342"/>
                  <a:gd name="connsiteX74" fmla="*/ 1341859 w 1489536"/>
                  <a:gd name="connsiteY74" fmla="*/ 1445924 h 2253342"/>
                  <a:gd name="connsiteX75" fmla="*/ 1386379 w 1489536"/>
                  <a:gd name="connsiteY75" fmla="*/ 1325601 h 2253342"/>
                  <a:gd name="connsiteX0" fmla="*/ 1457034 w 1489536"/>
                  <a:gd name="connsiteY0" fmla="*/ 1219825 h 2253342"/>
                  <a:gd name="connsiteX1" fmla="*/ 1487374 w 1489536"/>
                  <a:gd name="connsiteY1" fmla="*/ 999524 h 2253342"/>
                  <a:gd name="connsiteX2" fmla="*/ 1483306 w 1489536"/>
                  <a:gd name="connsiteY2" fmla="*/ 783771 h 2253342"/>
                  <a:gd name="connsiteX3" fmla="*/ 1461535 w 1489536"/>
                  <a:gd name="connsiteY3" fmla="*/ 751114 h 2253342"/>
                  <a:gd name="connsiteX4" fmla="*/ 1451394 w 1489536"/>
                  <a:gd name="connsiteY4" fmla="*/ 696685 h 2253342"/>
                  <a:gd name="connsiteX5" fmla="*/ 1440757 w 1489536"/>
                  <a:gd name="connsiteY5" fmla="*/ 653142 h 2253342"/>
                  <a:gd name="connsiteX6" fmla="*/ 1424305 w 1489536"/>
                  <a:gd name="connsiteY6" fmla="*/ 620485 h 2253342"/>
                  <a:gd name="connsiteX7" fmla="*/ 1341792 w 1489536"/>
                  <a:gd name="connsiteY7" fmla="*/ 544285 h 2253342"/>
                  <a:gd name="connsiteX8" fmla="*/ 1320020 w 1489536"/>
                  <a:gd name="connsiteY8" fmla="*/ 478971 h 2253342"/>
                  <a:gd name="connsiteX9" fmla="*/ 1309135 w 1489536"/>
                  <a:gd name="connsiteY9" fmla="*/ 446314 h 2253342"/>
                  <a:gd name="connsiteX10" fmla="*/ 1254706 w 1489536"/>
                  <a:gd name="connsiteY10" fmla="*/ 391885 h 2253342"/>
                  <a:gd name="connsiteX11" fmla="*/ 1200277 w 1489536"/>
                  <a:gd name="connsiteY11" fmla="*/ 337457 h 2253342"/>
                  <a:gd name="connsiteX12" fmla="*/ 1178506 w 1489536"/>
                  <a:gd name="connsiteY12" fmla="*/ 315685 h 2253342"/>
                  <a:gd name="connsiteX13" fmla="*/ 1113192 w 1489536"/>
                  <a:gd name="connsiteY13" fmla="*/ 293914 h 2253342"/>
                  <a:gd name="connsiteX14" fmla="*/ 1080535 w 1489536"/>
                  <a:gd name="connsiteY14" fmla="*/ 283028 h 2253342"/>
                  <a:gd name="connsiteX15" fmla="*/ 1004335 w 1489536"/>
                  <a:gd name="connsiteY15" fmla="*/ 261257 h 2253342"/>
                  <a:gd name="connsiteX16" fmla="*/ 949906 w 1489536"/>
                  <a:gd name="connsiteY16" fmla="*/ 217714 h 2253342"/>
                  <a:gd name="connsiteX17" fmla="*/ 895477 w 1489536"/>
                  <a:gd name="connsiteY17" fmla="*/ 174171 h 2253342"/>
                  <a:gd name="connsiteX18" fmla="*/ 862820 w 1489536"/>
                  <a:gd name="connsiteY18" fmla="*/ 163285 h 2253342"/>
                  <a:gd name="connsiteX19" fmla="*/ 830163 w 1489536"/>
                  <a:gd name="connsiteY19" fmla="*/ 141514 h 2253342"/>
                  <a:gd name="connsiteX20" fmla="*/ 797506 w 1489536"/>
                  <a:gd name="connsiteY20" fmla="*/ 130628 h 2253342"/>
                  <a:gd name="connsiteX21" fmla="*/ 699535 w 1489536"/>
                  <a:gd name="connsiteY21" fmla="*/ 76200 h 2253342"/>
                  <a:gd name="connsiteX22" fmla="*/ 645106 w 1489536"/>
                  <a:gd name="connsiteY22" fmla="*/ 32657 h 2253342"/>
                  <a:gd name="connsiteX23" fmla="*/ 503592 w 1489536"/>
                  <a:gd name="connsiteY23" fmla="*/ 0 h 2253342"/>
                  <a:gd name="connsiteX24" fmla="*/ 351192 w 1489536"/>
                  <a:gd name="connsiteY24" fmla="*/ 21771 h 2253342"/>
                  <a:gd name="connsiteX25" fmla="*/ 329420 w 1489536"/>
                  <a:gd name="connsiteY25" fmla="*/ 43542 h 2253342"/>
                  <a:gd name="connsiteX26" fmla="*/ 296763 w 1489536"/>
                  <a:gd name="connsiteY26" fmla="*/ 97971 h 2253342"/>
                  <a:gd name="connsiteX27" fmla="*/ 285877 w 1489536"/>
                  <a:gd name="connsiteY27" fmla="*/ 130628 h 2253342"/>
                  <a:gd name="connsiteX28" fmla="*/ 264106 w 1489536"/>
                  <a:gd name="connsiteY28" fmla="*/ 163285 h 2253342"/>
                  <a:gd name="connsiteX29" fmla="*/ 253220 w 1489536"/>
                  <a:gd name="connsiteY29" fmla="*/ 217714 h 2253342"/>
                  <a:gd name="connsiteX30" fmla="*/ 242335 w 1489536"/>
                  <a:gd name="connsiteY30" fmla="*/ 250371 h 2253342"/>
                  <a:gd name="connsiteX31" fmla="*/ 231449 w 1489536"/>
                  <a:gd name="connsiteY31" fmla="*/ 293914 h 2253342"/>
                  <a:gd name="connsiteX32" fmla="*/ 198792 w 1489536"/>
                  <a:gd name="connsiteY32" fmla="*/ 348342 h 2253342"/>
                  <a:gd name="connsiteX33" fmla="*/ 198792 w 1489536"/>
                  <a:gd name="connsiteY33" fmla="*/ 348342 h 2253342"/>
                  <a:gd name="connsiteX34" fmla="*/ 111706 w 1489536"/>
                  <a:gd name="connsiteY34" fmla="*/ 457200 h 2253342"/>
                  <a:gd name="connsiteX35" fmla="*/ 100820 w 1489536"/>
                  <a:gd name="connsiteY35" fmla="*/ 489857 h 2253342"/>
                  <a:gd name="connsiteX36" fmla="*/ 68163 w 1489536"/>
                  <a:gd name="connsiteY36" fmla="*/ 511628 h 2253342"/>
                  <a:gd name="connsiteX37" fmla="*/ 46392 w 1489536"/>
                  <a:gd name="connsiteY37" fmla="*/ 533400 h 2253342"/>
                  <a:gd name="connsiteX38" fmla="*/ 32438 w 1489536"/>
                  <a:gd name="connsiteY38" fmla="*/ 700523 h 2253342"/>
                  <a:gd name="connsiteX39" fmla="*/ 13131 w 1489536"/>
                  <a:gd name="connsiteY39" fmla="*/ 803154 h 2253342"/>
                  <a:gd name="connsiteX40" fmla="*/ 1532 w 1489536"/>
                  <a:gd name="connsiteY40" fmla="*/ 877906 h 2253342"/>
                  <a:gd name="connsiteX41" fmla="*/ 12417 w 1489536"/>
                  <a:gd name="connsiteY41" fmla="*/ 1023257 h 2253342"/>
                  <a:gd name="connsiteX42" fmla="*/ 5107 w 1489536"/>
                  <a:gd name="connsiteY42" fmla="*/ 1141777 h 2253342"/>
                  <a:gd name="connsiteX43" fmla="*/ 2849 w 1489536"/>
                  <a:gd name="connsiteY43" fmla="*/ 1251857 h 2253342"/>
                  <a:gd name="connsiteX44" fmla="*/ 46392 w 1489536"/>
                  <a:gd name="connsiteY44" fmla="*/ 1306285 h 2253342"/>
                  <a:gd name="connsiteX45" fmla="*/ 57277 w 1489536"/>
                  <a:gd name="connsiteY45" fmla="*/ 1338942 h 2253342"/>
                  <a:gd name="connsiteX46" fmla="*/ 35506 w 1489536"/>
                  <a:gd name="connsiteY46" fmla="*/ 1534885 h 2253342"/>
                  <a:gd name="connsiteX47" fmla="*/ 24620 w 1489536"/>
                  <a:gd name="connsiteY47" fmla="*/ 1567542 h 2253342"/>
                  <a:gd name="connsiteX48" fmla="*/ 35506 w 1489536"/>
                  <a:gd name="connsiteY48" fmla="*/ 1709057 h 2253342"/>
                  <a:gd name="connsiteX49" fmla="*/ 57277 w 1489536"/>
                  <a:gd name="connsiteY49" fmla="*/ 1741714 h 2253342"/>
                  <a:gd name="connsiteX50" fmla="*/ 100820 w 1489536"/>
                  <a:gd name="connsiteY50" fmla="*/ 1785257 h 2253342"/>
                  <a:gd name="connsiteX51" fmla="*/ 122592 w 1489536"/>
                  <a:gd name="connsiteY51" fmla="*/ 1807028 h 2253342"/>
                  <a:gd name="connsiteX52" fmla="*/ 144363 w 1489536"/>
                  <a:gd name="connsiteY52" fmla="*/ 1828800 h 2253342"/>
                  <a:gd name="connsiteX53" fmla="*/ 177020 w 1489536"/>
                  <a:gd name="connsiteY53" fmla="*/ 1850571 h 2253342"/>
                  <a:gd name="connsiteX54" fmla="*/ 220563 w 1489536"/>
                  <a:gd name="connsiteY54" fmla="*/ 1905000 h 2253342"/>
                  <a:gd name="connsiteX55" fmla="*/ 242335 w 1489536"/>
                  <a:gd name="connsiteY55" fmla="*/ 1937657 h 2253342"/>
                  <a:gd name="connsiteX56" fmla="*/ 318535 w 1489536"/>
                  <a:gd name="connsiteY56" fmla="*/ 2002971 h 2253342"/>
                  <a:gd name="connsiteX57" fmla="*/ 405620 w 1489536"/>
                  <a:gd name="connsiteY57" fmla="*/ 2079171 h 2253342"/>
                  <a:gd name="connsiteX58" fmla="*/ 427392 w 1489536"/>
                  <a:gd name="connsiteY58" fmla="*/ 2100942 h 2253342"/>
                  <a:gd name="connsiteX59" fmla="*/ 492706 w 1489536"/>
                  <a:gd name="connsiteY59" fmla="*/ 2122714 h 2253342"/>
                  <a:gd name="connsiteX60" fmla="*/ 525363 w 1489536"/>
                  <a:gd name="connsiteY60" fmla="*/ 2133600 h 2253342"/>
                  <a:gd name="connsiteX61" fmla="*/ 601563 w 1489536"/>
                  <a:gd name="connsiteY61" fmla="*/ 2177142 h 2253342"/>
                  <a:gd name="connsiteX62" fmla="*/ 699535 w 1489536"/>
                  <a:gd name="connsiteY62" fmla="*/ 2198914 h 2253342"/>
                  <a:gd name="connsiteX63" fmla="*/ 786620 w 1489536"/>
                  <a:gd name="connsiteY63" fmla="*/ 2220685 h 2253342"/>
                  <a:gd name="connsiteX64" fmla="*/ 851935 w 1489536"/>
                  <a:gd name="connsiteY64" fmla="*/ 2242457 h 2253342"/>
                  <a:gd name="connsiteX65" fmla="*/ 884592 w 1489536"/>
                  <a:gd name="connsiteY65" fmla="*/ 2253342 h 2253342"/>
                  <a:gd name="connsiteX66" fmla="*/ 1026106 w 1489536"/>
                  <a:gd name="connsiteY66" fmla="*/ 2242457 h 2253342"/>
                  <a:gd name="connsiteX67" fmla="*/ 1091420 w 1489536"/>
                  <a:gd name="connsiteY67" fmla="*/ 2177142 h 2253342"/>
                  <a:gd name="connsiteX68" fmla="*/ 1145849 w 1489536"/>
                  <a:gd name="connsiteY68" fmla="*/ 2122714 h 2253342"/>
                  <a:gd name="connsiteX69" fmla="*/ 1167620 w 1489536"/>
                  <a:gd name="connsiteY69" fmla="*/ 2090057 h 2253342"/>
                  <a:gd name="connsiteX70" fmla="*/ 1222049 w 1489536"/>
                  <a:gd name="connsiteY70" fmla="*/ 2035628 h 2253342"/>
                  <a:gd name="connsiteX71" fmla="*/ 1252955 w 1489536"/>
                  <a:gd name="connsiteY71" fmla="*/ 1860832 h 2253342"/>
                  <a:gd name="connsiteX72" fmla="*/ 1326655 w 1489536"/>
                  <a:gd name="connsiteY72" fmla="*/ 1713208 h 2253342"/>
                  <a:gd name="connsiteX73" fmla="*/ 1341859 w 1489536"/>
                  <a:gd name="connsiteY73" fmla="*/ 1445924 h 2253342"/>
                  <a:gd name="connsiteX74" fmla="*/ 1386379 w 1489536"/>
                  <a:gd name="connsiteY74" fmla="*/ 1325601 h 2253342"/>
                  <a:gd name="connsiteX0" fmla="*/ 1457034 w 1489536"/>
                  <a:gd name="connsiteY0" fmla="*/ 1219825 h 2253342"/>
                  <a:gd name="connsiteX1" fmla="*/ 1487374 w 1489536"/>
                  <a:gd name="connsiteY1" fmla="*/ 999524 h 2253342"/>
                  <a:gd name="connsiteX2" fmla="*/ 1483306 w 1489536"/>
                  <a:gd name="connsiteY2" fmla="*/ 783771 h 2253342"/>
                  <a:gd name="connsiteX3" fmla="*/ 1461535 w 1489536"/>
                  <a:gd name="connsiteY3" fmla="*/ 751114 h 2253342"/>
                  <a:gd name="connsiteX4" fmla="*/ 1451394 w 1489536"/>
                  <a:gd name="connsiteY4" fmla="*/ 696685 h 2253342"/>
                  <a:gd name="connsiteX5" fmla="*/ 1440757 w 1489536"/>
                  <a:gd name="connsiteY5" fmla="*/ 653142 h 2253342"/>
                  <a:gd name="connsiteX6" fmla="*/ 1424305 w 1489536"/>
                  <a:gd name="connsiteY6" fmla="*/ 620485 h 2253342"/>
                  <a:gd name="connsiteX7" fmla="*/ 1341792 w 1489536"/>
                  <a:gd name="connsiteY7" fmla="*/ 544285 h 2253342"/>
                  <a:gd name="connsiteX8" fmla="*/ 1320020 w 1489536"/>
                  <a:gd name="connsiteY8" fmla="*/ 478971 h 2253342"/>
                  <a:gd name="connsiteX9" fmla="*/ 1309135 w 1489536"/>
                  <a:gd name="connsiteY9" fmla="*/ 446314 h 2253342"/>
                  <a:gd name="connsiteX10" fmla="*/ 1254706 w 1489536"/>
                  <a:gd name="connsiteY10" fmla="*/ 391885 h 2253342"/>
                  <a:gd name="connsiteX11" fmla="*/ 1200277 w 1489536"/>
                  <a:gd name="connsiteY11" fmla="*/ 337457 h 2253342"/>
                  <a:gd name="connsiteX12" fmla="*/ 1178506 w 1489536"/>
                  <a:gd name="connsiteY12" fmla="*/ 315685 h 2253342"/>
                  <a:gd name="connsiteX13" fmla="*/ 1113192 w 1489536"/>
                  <a:gd name="connsiteY13" fmla="*/ 293914 h 2253342"/>
                  <a:gd name="connsiteX14" fmla="*/ 1080535 w 1489536"/>
                  <a:gd name="connsiteY14" fmla="*/ 283028 h 2253342"/>
                  <a:gd name="connsiteX15" fmla="*/ 1004335 w 1489536"/>
                  <a:gd name="connsiteY15" fmla="*/ 261257 h 2253342"/>
                  <a:gd name="connsiteX16" fmla="*/ 949906 w 1489536"/>
                  <a:gd name="connsiteY16" fmla="*/ 217714 h 2253342"/>
                  <a:gd name="connsiteX17" fmla="*/ 895477 w 1489536"/>
                  <a:gd name="connsiteY17" fmla="*/ 174171 h 2253342"/>
                  <a:gd name="connsiteX18" fmla="*/ 862820 w 1489536"/>
                  <a:gd name="connsiteY18" fmla="*/ 163285 h 2253342"/>
                  <a:gd name="connsiteX19" fmla="*/ 830163 w 1489536"/>
                  <a:gd name="connsiteY19" fmla="*/ 141514 h 2253342"/>
                  <a:gd name="connsiteX20" fmla="*/ 797506 w 1489536"/>
                  <a:gd name="connsiteY20" fmla="*/ 130628 h 2253342"/>
                  <a:gd name="connsiteX21" fmla="*/ 699535 w 1489536"/>
                  <a:gd name="connsiteY21" fmla="*/ 76200 h 2253342"/>
                  <a:gd name="connsiteX22" fmla="*/ 645106 w 1489536"/>
                  <a:gd name="connsiteY22" fmla="*/ 32657 h 2253342"/>
                  <a:gd name="connsiteX23" fmla="*/ 503592 w 1489536"/>
                  <a:gd name="connsiteY23" fmla="*/ 0 h 2253342"/>
                  <a:gd name="connsiteX24" fmla="*/ 351192 w 1489536"/>
                  <a:gd name="connsiteY24" fmla="*/ 21771 h 2253342"/>
                  <a:gd name="connsiteX25" fmla="*/ 329420 w 1489536"/>
                  <a:gd name="connsiteY25" fmla="*/ 43542 h 2253342"/>
                  <a:gd name="connsiteX26" fmla="*/ 296763 w 1489536"/>
                  <a:gd name="connsiteY26" fmla="*/ 97971 h 2253342"/>
                  <a:gd name="connsiteX27" fmla="*/ 285877 w 1489536"/>
                  <a:gd name="connsiteY27" fmla="*/ 130628 h 2253342"/>
                  <a:gd name="connsiteX28" fmla="*/ 264106 w 1489536"/>
                  <a:gd name="connsiteY28" fmla="*/ 163285 h 2253342"/>
                  <a:gd name="connsiteX29" fmla="*/ 253220 w 1489536"/>
                  <a:gd name="connsiteY29" fmla="*/ 217714 h 2253342"/>
                  <a:gd name="connsiteX30" fmla="*/ 242335 w 1489536"/>
                  <a:gd name="connsiteY30" fmla="*/ 250371 h 2253342"/>
                  <a:gd name="connsiteX31" fmla="*/ 231449 w 1489536"/>
                  <a:gd name="connsiteY31" fmla="*/ 293914 h 2253342"/>
                  <a:gd name="connsiteX32" fmla="*/ 198792 w 1489536"/>
                  <a:gd name="connsiteY32" fmla="*/ 348342 h 2253342"/>
                  <a:gd name="connsiteX33" fmla="*/ 198792 w 1489536"/>
                  <a:gd name="connsiteY33" fmla="*/ 348342 h 2253342"/>
                  <a:gd name="connsiteX34" fmla="*/ 111706 w 1489536"/>
                  <a:gd name="connsiteY34" fmla="*/ 457200 h 2253342"/>
                  <a:gd name="connsiteX35" fmla="*/ 100820 w 1489536"/>
                  <a:gd name="connsiteY35" fmla="*/ 489857 h 2253342"/>
                  <a:gd name="connsiteX36" fmla="*/ 68163 w 1489536"/>
                  <a:gd name="connsiteY36" fmla="*/ 511628 h 2253342"/>
                  <a:gd name="connsiteX37" fmla="*/ 46392 w 1489536"/>
                  <a:gd name="connsiteY37" fmla="*/ 533400 h 2253342"/>
                  <a:gd name="connsiteX38" fmla="*/ 32438 w 1489536"/>
                  <a:gd name="connsiteY38" fmla="*/ 700523 h 2253342"/>
                  <a:gd name="connsiteX39" fmla="*/ 13131 w 1489536"/>
                  <a:gd name="connsiteY39" fmla="*/ 803154 h 2253342"/>
                  <a:gd name="connsiteX40" fmla="*/ 1532 w 1489536"/>
                  <a:gd name="connsiteY40" fmla="*/ 877906 h 2253342"/>
                  <a:gd name="connsiteX41" fmla="*/ 12417 w 1489536"/>
                  <a:gd name="connsiteY41" fmla="*/ 1023257 h 2253342"/>
                  <a:gd name="connsiteX42" fmla="*/ 5107 w 1489536"/>
                  <a:gd name="connsiteY42" fmla="*/ 1141777 h 2253342"/>
                  <a:gd name="connsiteX43" fmla="*/ 2849 w 1489536"/>
                  <a:gd name="connsiteY43" fmla="*/ 1251857 h 2253342"/>
                  <a:gd name="connsiteX44" fmla="*/ 46392 w 1489536"/>
                  <a:gd name="connsiteY44" fmla="*/ 1306285 h 2253342"/>
                  <a:gd name="connsiteX45" fmla="*/ 57277 w 1489536"/>
                  <a:gd name="connsiteY45" fmla="*/ 1338942 h 2253342"/>
                  <a:gd name="connsiteX46" fmla="*/ 35506 w 1489536"/>
                  <a:gd name="connsiteY46" fmla="*/ 1534885 h 2253342"/>
                  <a:gd name="connsiteX47" fmla="*/ 24620 w 1489536"/>
                  <a:gd name="connsiteY47" fmla="*/ 1567542 h 2253342"/>
                  <a:gd name="connsiteX48" fmla="*/ 35506 w 1489536"/>
                  <a:gd name="connsiteY48" fmla="*/ 1709057 h 2253342"/>
                  <a:gd name="connsiteX49" fmla="*/ 57277 w 1489536"/>
                  <a:gd name="connsiteY49" fmla="*/ 1741714 h 2253342"/>
                  <a:gd name="connsiteX50" fmla="*/ 100820 w 1489536"/>
                  <a:gd name="connsiteY50" fmla="*/ 1785257 h 2253342"/>
                  <a:gd name="connsiteX51" fmla="*/ 122592 w 1489536"/>
                  <a:gd name="connsiteY51" fmla="*/ 1807028 h 2253342"/>
                  <a:gd name="connsiteX52" fmla="*/ 144363 w 1489536"/>
                  <a:gd name="connsiteY52" fmla="*/ 1828800 h 2253342"/>
                  <a:gd name="connsiteX53" fmla="*/ 177020 w 1489536"/>
                  <a:gd name="connsiteY53" fmla="*/ 1850571 h 2253342"/>
                  <a:gd name="connsiteX54" fmla="*/ 220563 w 1489536"/>
                  <a:gd name="connsiteY54" fmla="*/ 1905000 h 2253342"/>
                  <a:gd name="connsiteX55" fmla="*/ 242335 w 1489536"/>
                  <a:gd name="connsiteY55" fmla="*/ 1937657 h 2253342"/>
                  <a:gd name="connsiteX56" fmla="*/ 318535 w 1489536"/>
                  <a:gd name="connsiteY56" fmla="*/ 2002971 h 2253342"/>
                  <a:gd name="connsiteX57" fmla="*/ 405620 w 1489536"/>
                  <a:gd name="connsiteY57" fmla="*/ 2079171 h 2253342"/>
                  <a:gd name="connsiteX58" fmla="*/ 427392 w 1489536"/>
                  <a:gd name="connsiteY58" fmla="*/ 2100942 h 2253342"/>
                  <a:gd name="connsiteX59" fmla="*/ 492706 w 1489536"/>
                  <a:gd name="connsiteY59" fmla="*/ 2122714 h 2253342"/>
                  <a:gd name="connsiteX60" fmla="*/ 525363 w 1489536"/>
                  <a:gd name="connsiteY60" fmla="*/ 2133600 h 2253342"/>
                  <a:gd name="connsiteX61" fmla="*/ 601563 w 1489536"/>
                  <a:gd name="connsiteY61" fmla="*/ 2177142 h 2253342"/>
                  <a:gd name="connsiteX62" fmla="*/ 699535 w 1489536"/>
                  <a:gd name="connsiteY62" fmla="*/ 2198914 h 2253342"/>
                  <a:gd name="connsiteX63" fmla="*/ 786620 w 1489536"/>
                  <a:gd name="connsiteY63" fmla="*/ 2220685 h 2253342"/>
                  <a:gd name="connsiteX64" fmla="*/ 851935 w 1489536"/>
                  <a:gd name="connsiteY64" fmla="*/ 2242457 h 2253342"/>
                  <a:gd name="connsiteX65" fmla="*/ 884592 w 1489536"/>
                  <a:gd name="connsiteY65" fmla="*/ 2253342 h 2253342"/>
                  <a:gd name="connsiteX66" fmla="*/ 1026106 w 1489536"/>
                  <a:gd name="connsiteY66" fmla="*/ 2242457 h 2253342"/>
                  <a:gd name="connsiteX67" fmla="*/ 1091420 w 1489536"/>
                  <a:gd name="connsiteY67" fmla="*/ 2177142 h 2253342"/>
                  <a:gd name="connsiteX68" fmla="*/ 1145849 w 1489536"/>
                  <a:gd name="connsiteY68" fmla="*/ 2122714 h 2253342"/>
                  <a:gd name="connsiteX69" fmla="*/ 1167620 w 1489536"/>
                  <a:gd name="connsiteY69" fmla="*/ 2090057 h 2253342"/>
                  <a:gd name="connsiteX70" fmla="*/ 1171938 w 1489536"/>
                  <a:gd name="connsiteY70" fmla="*/ 1991460 h 2253342"/>
                  <a:gd name="connsiteX71" fmla="*/ 1252955 w 1489536"/>
                  <a:gd name="connsiteY71" fmla="*/ 1860832 h 2253342"/>
                  <a:gd name="connsiteX72" fmla="*/ 1326655 w 1489536"/>
                  <a:gd name="connsiteY72" fmla="*/ 1713208 h 2253342"/>
                  <a:gd name="connsiteX73" fmla="*/ 1341859 w 1489536"/>
                  <a:gd name="connsiteY73" fmla="*/ 1445924 h 2253342"/>
                  <a:gd name="connsiteX74" fmla="*/ 1386379 w 1489536"/>
                  <a:gd name="connsiteY74" fmla="*/ 1325601 h 2253342"/>
                  <a:gd name="connsiteX0" fmla="*/ 1457034 w 1489536"/>
                  <a:gd name="connsiteY0" fmla="*/ 1219825 h 2253342"/>
                  <a:gd name="connsiteX1" fmla="*/ 1487374 w 1489536"/>
                  <a:gd name="connsiteY1" fmla="*/ 999524 h 2253342"/>
                  <a:gd name="connsiteX2" fmla="*/ 1483306 w 1489536"/>
                  <a:gd name="connsiteY2" fmla="*/ 783771 h 2253342"/>
                  <a:gd name="connsiteX3" fmla="*/ 1461535 w 1489536"/>
                  <a:gd name="connsiteY3" fmla="*/ 751114 h 2253342"/>
                  <a:gd name="connsiteX4" fmla="*/ 1451394 w 1489536"/>
                  <a:gd name="connsiteY4" fmla="*/ 696685 h 2253342"/>
                  <a:gd name="connsiteX5" fmla="*/ 1440757 w 1489536"/>
                  <a:gd name="connsiteY5" fmla="*/ 653142 h 2253342"/>
                  <a:gd name="connsiteX6" fmla="*/ 1424305 w 1489536"/>
                  <a:gd name="connsiteY6" fmla="*/ 620485 h 2253342"/>
                  <a:gd name="connsiteX7" fmla="*/ 1341792 w 1489536"/>
                  <a:gd name="connsiteY7" fmla="*/ 544285 h 2253342"/>
                  <a:gd name="connsiteX8" fmla="*/ 1320020 w 1489536"/>
                  <a:gd name="connsiteY8" fmla="*/ 478971 h 2253342"/>
                  <a:gd name="connsiteX9" fmla="*/ 1309135 w 1489536"/>
                  <a:gd name="connsiteY9" fmla="*/ 446314 h 2253342"/>
                  <a:gd name="connsiteX10" fmla="*/ 1254706 w 1489536"/>
                  <a:gd name="connsiteY10" fmla="*/ 391885 h 2253342"/>
                  <a:gd name="connsiteX11" fmla="*/ 1200277 w 1489536"/>
                  <a:gd name="connsiteY11" fmla="*/ 337457 h 2253342"/>
                  <a:gd name="connsiteX12" fmla="*/ 1178506 w 1489536"/>
                  <a:gd name="connsiteY12" fmla="*/ 315685 h 2253342"/>
                  <a:gd name="connsiteX13" fmla="*/ 1113192 w 1489536"/>
                  <a:gd name="connsiteY13" fmla="*/ 293914 h 2253342"/>
                  <a:gd name="connsiteX14" fmla="*/ 1080535 w 1489536"/>
                  <a:gd name="connsiteY14" fmla="*/ 283028 h 2253342"/>
                  <a:gd name="connsiteX15" fmla="*/ 1004335 w 1489536"/>
                  <a:gd name="connsiteY15" fmla="*/ 261257 h 2253342"/>
                  <a:gd name="connsiteX16" fmla="*/ 949906 w 1489536"/>
                  <a:gd name="connsiteY16" fmla="*/ 217714 h 2253342"/>
                  <a:gd name="connsiteX17" fmla="*/ 895477 w 1489536"/>
                  <a:gd name="connsiteY17" fmla="*/ 174171 h 2253342"/>
                  <a:gd name="connsiteX18" fmla="*/ 862820 w 1489536"/>
                  <a:gd name="connsiteY18" fmla="*/ 163285 h 2253342"/>
                  <a:gd name="connsiteX19" fmla="*/ 830163 w 1489536"/>
                  <a:gd name="connsiteY19" fmla="*/ 141514 h 2253342"/>
                  <a:gd name="connsiteX20" fmla="*/ 797506 w 1489536"/>
                  <a:gd name="connsiteY20" fmla="*/ 130628 h 2253342"/>
                  <a:gd name="connsiteX21" fmla="*/ 699535 w 1489536"/>
                  <a:gd name="connsiteY21" fmla="*/ 76200 h 2253342"/>
                  <a:gd name="connsiteX22" fmla="*/ 645106 w 1489536"/>
                  <a:gd name="connsiteY22" fmla="*/ 32657 h 2253342"/>
                  <a:gd name="connsiteX23" fmla="*/ 503592 w 1489536"/>
                  <a:gd name="connsiteY23" fmla="*/ 0 h 2253342"/>
                  <a:gd name="connsiteX24" fmla="*/ 351192 w 1489536"/>
                  <a:gd name="connsiteY24" fmla="*/ 21771 h 2253342"/>
                  <a:gd name="connsiteX25" fmla="*/ 329420 w 1489536"/>
                  <a:gd name="connsiteY25" fmla="*/ 43542 h 2253342"/>
                  <a:gd name="connsiteX26" fmla="*/ 296763 w 1489536"/>
                  <a:gd name="connsiteY26" fmla="*/ 97971 h 2253342"/>
                  <a:gd name="connsiteX27" fmla="*/ 285877 w 1489536"/>
                  <a:gd name="connsiteY27" fmla="*/ 130628 h 2253342"/>
                  <a:gd name="connsiteX28" fmla="*/ 264106 w 1489536"/>
                  <a:gd name="connsiteY28" fmla="*/ 163285 h 2253342"/>
                  <a:gd name="connsiteX29" fmla="*/ 253220 w 1489536"/>
                  <a:gd name="connsiteY29" fmla="*/ 217714 h 2253342"/>
                  <a:gd name="connsiteX30" fmla="*/ 242335 w 1489536"/>
                  <a:gd name="connsiteY30" fmla="*/ 250371 h 2253342"/>
                  <a:gd name="connsiteX31" fmla="*/ 231449 w 1489536"/>
                  <a:gd name="connsiteY31" fmla="*/ 293914 h 2253342"/>
                  <a:gd name="connsiteX32" fmla="*/ 198792 w 1489536"/>
                  <a:gd name="connsiteY32" fmla="*/ 348342 h 2253342"/>
                  <a:gd name="connsiteX33" fmla="*/ 198792 w 1489536"/>
                  <a:gd name="connsiteY33" fmla="*/ 348342 h 2253342"/>
                  <a:gd name="connsiteX34" fmla="*/ 111706 w 1489536"/>
                  <a:gd name="connsiteY34" fmla="*/ 457200 h 2253342"/>
                  <a:gd name="connsiteX35" fmla="*/ 100820 w 1489536"/>
                  <a:gd name="connsiteY35" fmla="*/ 489857 h 2253342"/>
                  <a:gd name="connsiteX36" fmla="*/ 68163 w 1489536"/>
                  <a:gd name="connsiteY36" fmla="*/ 511628 h 2253342"/>
                  <a:gd name="connsiteX37" fmla="*/ 46392 w 1489536"/>
                  <a:gd name="connsiteY37" fmla="*/ 533400 h 2253342"/>
                  <a:gd name="connsiteX38" fmla="*/ 32438 w 1489536"/>
                  <a:gd name="connsiteY38" fmla="*/ 700523 h 2253342"/>
                  <a:gd name="connsiteX39" fmla="*/ 13131 w 1489536"/>
                  <a:gd name="connsiteY39" fmla="*/ 803154 h 2253342"/>
                  <a:gd name="connsiteX40" fmla="*/ 1532 w 1489536"/>
                  <a:gd name="connsiteY40" fmla="*/ 877906 h 2253342"/>
                  <a:gd name="connsiteX41" fmla="*/ 12417 w 1489536"/>
                  <a:gd name="connsiteY41" fmla="*/ 1023257 h 2253342"/>
                  <a:gd name="connsiteX42" fmla="*/ 5107 w 1489536"/>
                  <a:gd name="connsiteY42" fmla="*/ 1141777 h 2253342"/>
                  <a:gd name="connsiteX43" fmla="*/ 2849 w 1489536"/>
                  <a:gd name="connsiteY43" fmla="*/ 1251857 h 2253342"/>
                  <a:gd name="connsiteX44" fmla="*/ 46392 w 1489536"/>
                  <a:gd name="connsiteY44" fmla="*/ 1306285 h 2253342"/>
                  <a:gd name="connsiteX45" fmla="*/ 57277 w 1489536"/>
                  <a:gd name="connsiteY45" fmla="*/ 1338942 h 2253342"/>
                  <a:gd name="connsiteX46" fmla="*/ 35506 w 1489536"/>
                  <a:gd name="connsiteY46" fmla="*/ 1534885 h 2253342"/>
                  <a:gd name="connsiteX47" fmla="*/ 24620 w 1489536"/>
                  <a:gd name="connsiteY47" fmla="*/ 1567542 h 2253342"/>
                  <a:gd name="connsiteX48" fmla="*/ 35506 w 1489536"/>
                  <a:gd name="connsiteY48" fmla="*/ 1709057 h 2253342"/>
                  <a:gd name="connsiteX49" fmla="*/ 57277 w 1489536"/>
                  <a:gd name="connsiteY49" fmla="*/ 1741714 h 2253342"/>
                  <a:gd name="connsiteX50" fmla="*/ 100820 w 1489536"/>
                  <a:gd name="connsiteY50" fmla="*/ 1785257 h 2253342"/>
                  <a:gd name="connsiteX51" fmla="*/ 122592 w 1489536"/>
                  <a:gd name="connsiteY51" fmla="*/ 1807028 h 2253342"/>
                  <a:gd name="connsiteX52" fmla="*/ 144363 w 1489536"/>
                  <a:gd name="connsiteY52" fmla="*/ 1828800 h 2253342"/>
                  <a:gd name="connsiteX53" fmla="*/ 177020 w 1489536"/>
                  <a:gd name="connsiteY53" fmla="*/ 1850571 h 2253342"/>
                  <a:gd name="connsiteX54" fmla="*/ 220563 w 1489536"/>
                  <a:gd name="connsiteY54" fmla="*/ 1905000 h 2253342"/>
                  <a:gd name="connsiteX55" fmla="*/ 242335 w 1489536"/>
                  <a:gd name="connsiteY55" fmla="*/ 1937657 h 2253342"/>
                  <a:gd name="connsiteX56" fmla="*/ 318535 w 1489536"/>
                  <a:gd name="connsiteY56" fmla="*/ 2002971 h 2253342"/>
                  <a:gd name="connsiteX57" fmla="*/ 405620 w 1489536"/>
                  <a:gd name="connsiteY57" fmla="*/ 2079171 h 2253342"/>
                  <a:gd name="connsiteX58" fmla="*/ 427392 w 1489536"/>
                  <a:gd name="connsiteY58" fmla="*/ 2100942 h 2253342"/>
                  <a:gd name="connsiteX59" fmla="*/ 492706 w 1489536"/>
                  <a:gd name="connsiteY59" fmla="*/ 2122714 h 2253342"/>
                  <a:gd name="connsiteX60" fmla="*/ 525363 w 1489536"/>
                  <a:gd name="connsiteY60" fmla="*/ 2133600 h 2253342"/>
                  <a:gd name="connsiteX61" fmla="*/ 601563 w 1489536"/>
                  <a:gd name="connsiteY61" fmla="*/ 2177142 h 2253342"/>
                  <a:gd name="connsiteX62" fmla="*/ 699535 w 1489536"/>
                  <a:gd name="connsiteY62" fmla="*/ 2198914 h 2253342"/>
                  <a:gd name="connsiteX63" fmla="*/ 786620 w 1489536"/>
                  <a:gd name="connsiteY63" fmla="*/ 2220685 h 2253342"/>
                  <a:gd name="connsiteX64" fmla="*/ 851935 w 1489536"/>
                  <a:gd name="connsiteY64" fmla="*/ 2242457 h 2253342"/>
                  <a:gd name="connsiteX65" fmla="*/ 884592 w 1489536"/>
                  <a:gd name="connsiteY65" fmla="*/ 2253342 h 2253342"/>
                  <a:gd name="connsiteX66" fmla="*/ 1026106 w 1489536"/>
                  <a:gd name="connsiteY66" fmla="*/ 2242457 h 2253342"/>
                  <a:gd name="connsiteX67" fmla="*/ 1091420 w 1489536"/>
                  <a:gd name="connsiteY67" fmla="*/ 2177142 h 2253342"/>
                  <a:gd name="connsiteX68" fmla="*/ 1145849 w 1489536"/>
                  <a:gd name="connsiteY68" fmla="*/ 2122714 h 2253342"/>
                  <a:gd name="connsiteX69" fmla="*/ 1171938 w 1489536"/>
                  <a:gd name="connsiteY69" fmla="*/ 1991460 h 2253342"/>
                  <a:gd name="connsiteX70" fmla="*/ 1252955 w 1489536"/>
                  <a:gd name="connsiteY70" fmla="*/ 1860832 h 2253342"/>
                  <a:gd name="connsiteX71" fmla="*/ 1326655 w 1489536"/>
                  <a:gd name="connsiteY71" fmla="*/ 1713208 h 2253342"/>
                  <a:gd name="connsiteX72" fmla="*/ 1341859 w 1489536"/>
                  <a:gd name="connsiteY72" fmla="*/ 1445924 h 2253342"/>
                  <a:gd name="connsiteX73" fmla="*/ 1386379 w 1489536"/>
                  <a:gd name="connsiteY73" fmla="*/ 1325601 h 2253342"/>
                  <a:gd name="connsiteX0" fmla="*/ 1457034 w 1489536"/>
                  <a:gd name="connsiteY0" fmla="*/ 1219825 h 2253342"/>
                  <a:gd name="connsiteX1" fmla="*/ 1487374 w 1489536"/>
                  <a:gd name="connsiteY1" fmla="*/ 999524 h 2253342"/>
                  <a:gd name="connsiteX2" fmla="*/ 1483306 w 1489536"/>
                  <a:gd name="connsiteY2" fmla="*/ 783771 h 2253342"/>
                  <a:gd name="connsiteX3" fmla="*/ 1461535 w 1489536"/>
                  <a:gd name="connsiteY3" fmla="*/ 751114 h 2253342"/>
                  <a:gd name="connsiteX4" fmla="*/ 1451394 w 1489536"/>
                  <a:gd name="connsiteY4" fmla="*/ 696685 h 2253342"/>
                  <a:gd name="connsiteX5" fmla="*/ 1440757 w 1489536"/>
                  <a:gd name="connsiteY5" fmla="*/ 653142 h 2253342"/>
                  <a:gd name="connsiteX6" fmla="*/ 1424305 w 1489536"/>
                  <a:gd name="connsiteY6" fmla="*/ 620485 h 2253342"/>
                  <a:gd name="connsiteX7" fmla="*/ 1341792 w 1489536"/>
                  <a:gd name="connsiteY7" fmla="*/ 544285 h 2253342"/>
                  <a:gd name="connsiteX8" fmla="*/ 1320020 w 1489536"/>
                  <a:gd name="connsiteY8" fmla="*/ 478971 h 2253342"/>
                  <a:gd name="connsiteX9" fmla="*/ 1309135 w 1489536"/>
                  <a:gd name="connsiteY9" fmla="*/ 446314 h 2253342"/>
                  <a:gd name="connsiteX10" fmla="*/ 1254706 w 1489536"/>
                  <a:gd name="connsiteY10" fmla="*/ 391885 h 2253342"/>
                  <a:gd name="connsiteX11" fmla="*/ 1200277 w 1489536"/>
                  <a:gd name="connsiteY11" fmla="*/ 337457 h 2253342"/>
                  <a:gd name="connsiteX12" fmla="*/ 1178506 w 1489536"/>
                  <a:gd name="connsiteY12" fmla="*/ 315685 h 2253342"/>
                  <a:gd name="connsiteX13" fmla="*/ 1113192 w 1489536"/>
                  <a:gd name="connsiteY13" fmla="*/ 293914 h 2253342"/>
                  <a:gd name="connsiteX14" fmla="*/ 1080535 w 1489536"/>
                  <a:gd name="connsiteY14" fmla="*/ 283028 h 2253342"/>
                  <a:gd name="connsiteX15" fmla="*/ 1004335 w 1489536"/>
                  <a:gd name="connsiteY15" fmla="*/ 261257 h 2253342"/>
                  <a:gd name="connsiteX16" fmla="*/ 949906 w 1489536"/>
                  <a:gd name="connsiteY16" fmla="*/ 217714 h 2253342"/>
                  <a:gd name="connsiteX17" fmla="*/ 895477 w 1489536"/>
                  <a:gd name="connsiteY17" fmla="*/ 174171 h 2253342"/>
                  <a:gd name="connsiteX18" fmla="*/ 862820 w 1489536"/>
                  <a:gd name="connsiteY18" fmla="*/ 163285 h 2253342"/>
                  <a:gd name="connsiteX19" fmla="*/ 830163 w 1489536"/>
                  <a:gd name="connsiteY19" fmla="*/ 141514 h 2253342"/>
                  <a:gd name="connsiteX20" fmla="*/ 797506 w 1489536"/>
                  <a:gd name="connsiteY20" fmla="*/ 130628 h 2253342"/>
                  <a:gd name="connsiteX21" fmla="*/ 699535 w 1489536"/>
                  <a:gd name="connsiteY21" fmla="*/ 76200 h 2253342"/>
                  <a:gd name="connsiteX22" fmla="*/ 645106 w 1489536"/>
                  <a:gd name="connsiteY22" fmla="*/ 32657 h 2253342"/>
                  <a:gd name="connsiteX23" fmla="*/ 503592 w 1489536"/>
                  <a:gd name="connsiteY23" fmla="*/ 0 h 2253342"/>
                  <a:gd name="connsiteX24" fmla="*/ 351192 w 1489536"/>
                  <a:gd name="connsiteY24" fmla="*/ 21771 h 2253342"/>
                  <a:gd name="connsiteX25" fmla="*/ 329420 w 1489536"/>
                  <a:gd name="connsiteY25" fmla="*/ 43542 h 2253342"/>
                  <a:gd name="connsiteX26" fmla="*/ 296763 w 1489536"/>
                  <a:gd name="connsiteY26" fmla="*/ 97971 h 2253342"/>
                  <a:gd name="connsiteX27" fmla="*/ 285877 w 1489536"/>
                  <a:gd name="connsiteY27" fmla="*/ 130628 h 2253342"/>
                  <a:gd name="connsiteX28" fmla="*/ 264106 w 1489536"/>
                  <a:gd name="connsiteY28" fmla="*/ 163285 h 2253342"/>
                  <a:gd name="connsiteX29" fmla="*/ 253220 w 1489536"/>
                  <a:gd name="connsiteY29" fmla="*/ 217714 h 2253342"/>
                  <a:gd name="connsiteX30" fmla="*/ 242335 w 1489536"/>
                  <a:gd name="connsiteY30" fmla="*/ 250371 h 2253342"/>
                  <a:gd name="connsiteX31" fmla="*/ 231449 w 1489536"/>
                  <a:gd name="connsiteY31" fmla="*/ 293914 h 2253342"/>
                  <a:gd name="connsiteX32" fmla="*/ 198792 w 1489536"/>
                  <a:gd name="connsiteY32" fmla="*/ 348342 h 2253342"/>
                  <a:gd name="connsiteX33" fmla="*/ 198792 w 1489536"/>
                  <a:gd name="connsiteY33" fmla="*/ 348342 h 2253342"/>
                  <a:gd name="connsiteX34" fmla="*/ 111706 w 1489536"/>
                  <a:gd name="connsiteY34" fmla="*/ 457200 h 2253342"/>
                  <a:gd name="connsiteX35" fmla="*/ 100820 w 1489536"/>
                  <a:gd name="connsiteY35" fmla="*/ 489857 h 2253342"/>
                  <a:gd name="connsiteX36" fmla="*/ 68163 w 1489536"/>
                  <a:gd name="connsiteY36" fmla="*/ 511628 h 2253342"/>
                  <a:gd name="connsiteX37" fmla="*/ 46392 w 1489536"/>
                  <a:gd name="connsiteY37" fmla="*/ 533400 h 2253342"/>
                  <a:gd name="connsiteX38" fmla="*/ 32438 w 1489536"/>
                  <a:gd name="connsiteY38" fmla="*/ 700523 h 2253342"/>
                  <a:gd name="connsiteX39" fmla="*/ 13131 w 1489536"/>
                  <a:gd name="connsiteY39" fmla="*/ 803154 h 2253342"/>
                  <a:gd name="connsiteX40" fmla="*/ 1532 w 1489536"/>
                  <a:gd name="connsiteY40" fmla="*/ 877906 h 2253342"/>
                  <a:gd name="connsiteX41" fmla="*/ 12417 w 1489536"/>
                  <a:gd name="connsiteY41" fmla="*/ 1023257 h 2253342"/>
                  <a:gd name="connsiteX42" fmla="*/ 5107 w 1489536"/>
                  <a:gd name="connsiteY42" fmla="*/ 1141777 h 2253342"/>
                  <a:gd name="connsiteX43" fmla="*/ 2849 w 1489536"/>
                  <a:gd name="connsiteY43" fmla="*/ 1251857 h 2253342"/>
                  <a:gd name="connsiteX44" fmla="*/ 46392 w 1489536"/>
                  <a:gd name="connsiteY44" fmla="*/ 1306285 h 2253342"/>
                  <a:gd name="connsiteX45" fmla="*/ 57277 w 1489536"/>
                  <a:gd name="connsiteY45" fmla="*/ 1338942 h 2253342"/>
                  <a:gd name="connsiteX46" fmla="*/ 35506 w 1489536"/>
                  <a:gd name="connsiteY46" fmla="*/ 1534885 h 2253342"/>
                  <a:gd name="connsiteX47" fmla="*/ 24620 w 1489536"/>
                  <a:gd name="connsiteY47" fmla="*/ 1567542 h 2253342"/>
                  <a:gd name="connsiteX48" fmla="*/ 35506 w 1489536"/>
                  <a:gd name="connsiteY48" fmla="*/ 1709057 h 2253342"/>
                  <a:gd name="connsiteX49" fmla="*/ 57277 w 1489536"/>
                  <a:gd name="connsiteY49" fmla="*/ 1741714 h 2253342"/>
                  <a:gd name="connsiteX50" fmla="*/ 100820 w 1489536"/>
                  <a:gd name="connsiteY50" fmla="*/ 1785257 h 2253342"/>
                  <a:gd name="connsiteX51" fmla="*/ 122592 w 1489536"/>
                  <a:gd name="connsiteY51" fmla="*/ 1807028 h 2253342"/>
                  <a:gd name="connsiteX52" fmla="*/ 144363 w 1489536"/>
                  <a:gd name="connsiteY52" fmla="*/ 1828800 h 2253342"/>
                  <a:gd name="connsiteX53" fmla="*/ 177020 w 1489536"/>
                  <a:gd name="connsiteY53" fmla="*/ 1850571 h 2253342"/>
                  <a:gd name="connsiteX54" fmla="*/ 220563 w 1489536"/>
                  <a:gd name="connsiteY54" fmla="*/ 1905000 h 2253342"/>
                  <a:gd name="connsiteX55" fmla="*/ 242335 w 1489536"/>
                  <a:gd name="connsiteY55" fmla="*/ 1937657 h 2253342"/>
                  <a:gd name="connsiteX56" fmla="*/ 318535 w 1489536"/>
                  <a:gd name="connsiteY56" fmla="*/ 2002971 h 2253342"/>
                  <a:gd name="connsiteX57" fmla="*/ 405620 w 1489536"/>
                  <a:gd name="connsiteY57" fmla="*/ 2079171 h 2253342"/>
                  <a:gd name="connsiteX58" fmla="*/ 427392 w 1489536"/>
                  <a:gd name="connsiteY58" fmla="*/ 2100942 h 2253342"/>
                  <a:gd name="connsiteX59" fmla="*/ 492706 w 1489536"/>
                  <a:gd name="connsiteY59" fmla="*/ 2122714 h 2253342"/>
                  <a:gd name="connsiteX60" fmla="*/ 525363 w 1489536"/>
                  <a:gd name="connsiteY60" fmla="*/ 2133600 h 2253342"/>
                  <a:gd name="connsiteX61" fmla="*/ 601563 w 1489536"/>
                  <a:gd name="connsiteY61" fmla="*/ 2177142 h 2253342"/>
                  <a:gd name="connsiteX62" fmla="*/ 699535 w 1489536"/>
                  <a:gd name="connsiteY62" fmla="*/ 2198914 h 2253342"/>
                  <a:gd name="connsiteX63" fmla="*/ 786620 w 1489536"/>
                  <a:gd name="connsiteY63" fmla="*/ 2220685 h 2253342"/>
                  <a:gd name="connsiteX64" fmla="*/ 851935 w 1489536"/>
                  <a:gd name="connsiteY64" fmla="*/ 2242457 h 2253342"/>
                  <a:gd name="connsiteX65" fmla="*/ 884592 w 1489536"/>
                  <a:gd name="connsiteY65" fmla="*/ 2253342 h 2253342"/>
                  <a:gd name="connsiteX66" fmla="*/ 1026106 w 1489536"/>
                  <a:gd name="connsiteY66" fmla="*/ 2242457 h 2253342"/>
                  <a:gd name="connsiteX67" fmla="*/ 1130395 w 1489536"/>
                  <a:gd name="connsiteY67" fmla="*/ 2221310 h 2253342"/>
                  <a:gd name="connsiteX68" fmla="*/ 1145849 w 1489536"/>
                  <a:gd name="connsiteY68" fmla="*/ 2122714 h 2253342"/>
                  <a:gd name="connsiteX69" fmla="*/ 1171938 w 1489536"/>
                  <a:gd name="connsiteY69" fmla="*/ 1991460 h 2253342"/>
                  <a:gd name="connsiteX70" fmla="*/ 1252955 w 1489536"/>
                  <a:gd name="connsiteY70" fmla="*/ 1860832 h 2253342"/>
                  <a:gd name="connsiteX71" fmla="*/ 1326655 w 1489536"/>
                  <a:gd name="connsiteY71" fmla="*/ 1713208 h 2253342"/>
                  <a:gd name="connsiteX72" fmla="*/ 1341859 w 1489536"/>
                  <a:gd name="connsiteY72" fmla="*/ 1445924 h 2253342"/>
                  <a:gd name="connsiteX73" fmla="*/ 1386379 w 1489536"/>
                  <a:gd name="connsiteY73" fmla="*/ 1325601 h 22533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</a:cxnLst>
                <a:rect l="l" t="t" r="r" b="b"/>
                <a:pathLst>
                  <a:path w="1489536" h="2253342">
                    <a:moveTo>
                      <a:pt x="1457034" y="1219825"/>
                    </a:moveTo>
                    <a:cubicBezTo>
                      <a:pt x="1455235" y="1157059"/>
                      <a:pt x="1499699" y="1066065"/>
                      <a:pt x="1487374" y="999524"/>
                    </a:cubicBezTo>
                    <a:cubicBezTo>
                      <a:pt x="1487364" y="999510"/>
                      <a:pt x="1487612" y="825173"/>
                      <a:pt x="1483306" y="783771"/>
                    </a:cubicBezTo>
                    <a:cubicBezTo>
                      <a:pt x="1479000" y="742369"/>
                      <a:pt x="1466854" y="765628"/>
                      <a:pt x="1461535" y="751114"/>
                    </a:cubicBezTo>
                    <a:cubicBezTo>
                      <a:pt x="1456216" y="736600"/>
                      <a:pt x="1454857" y="713014"/>
                      <a:pt x="1451394" y="696685"/>
                    </a:cubicBezTo>
                    <a:cubicBezTo>
                      <a:pt x="1447931" y="680356"/>
                      <a:pt x="1445272" y="665842"/>
                      <a:pt x="1440757" y="653142"/>
                    </a:cubicBezTo>
                    <a:cubicBezTo>
                      <a:pt x="1436242" y="640442"/>
                      <a:pt x="1440799" y="638628"/>
                      <a:pt x="1424305" y="620485"/>
                    </a:cubicBezTo>
                    <a:cubicBezTo>
                      <a:pt x="1407811" y="602342"/>
                      <a:pt x="1359173" y="567871"/>
                      <a:pt x="1341792" y="544285"/>
                    </a:cubicBezTo>
                    <a:cubicBezTo>
                      <a:pt x="1324411" y="520699"/>
                      <a:pt x="1327277" y="500742"/>
                      <a:pt x="1320020" y="478971"/>
                    </a:cubicBezTo>
                    <a:cubicBezTo>
                      <a:pt x="1316391" y="468085"/>
                      <a:pt x="1317249" y="454428"/>
                      <a:pt x="1309135" y="446314"/>
                    </a:cubicBezTo>
                    <a:lnTo>
                      <a:pt x="1254706" y="391885"/>
                    </a:lnTo>
                    <a:lnTo>
                      <a:pt x="1200277" y="337457"/>
                    </a:lnTo>
                    <a:cubicBezTo>
                      <a:pt x="1193020" y="330200"/>
                      <a:pt x="1188243" y="318930"/>
                      <a:pt x="1178506" y="315685"/>
                    </a:cubicBezTo>
                    <a:lnTo>
                      <a:pt x="1113192" y="293914"/>
                    </a:lnTo>
                    <a:cubicBezTo>
                      <a:pt x="1102306" y="290285"/>
                      <a:pt x="1091667" y="285811"/>
                      <a:pt x="1080535" y="283028"/>
                    </a:cubicBezTo>
                    <a:cubicBezTo>
                      <a:pt x="1025860" y="269359"/>
                      <a:pt x="1051185" y="276873"/>
                      <a:pt x="1004335" y="261257"/>
                    </a:cubicBezTo>
                    <a:cubicBezTo>
                      <a:pt x="951762" y="208684"/>
                      <a:pt x="1018573" y="272648"/>
                      <a:pt x="949906" y="217714"/>
                    </a:cubicBezTo>
                    <a:cubicBezTo>
                      <a:pt x="916151" y="190710"/>
                      <a:pt x="940158" y="196511"/>
                      <a:pt x="895477" y="174171"/>
                    </a:cubicBezTo>
                    <a:cubicBezTo>
                      <a:pt x="885214" y="169039"/>
                      <a:pt x="873083" y="168417"/>
                      <a:pt x="862820" y="163285"/>
                    </a:cubicBezTo>
                    <a:cubicBezTo>
                      <a:pt x="851118" y="157434"/>
                      <a:pt x="841865" y="147365"/>
                      <a:pt x="830163" y="141514"/>
                    </a:cubicBezTo>
                    <a:cubicBezTo>
                      <a:pt x="819900" y="136382"/>
                      <a:pt x="807537" y="136201"/>
                      <a:pt x="797506" y="130628"/>
                    </a:cubicBezTo>
                    <a:cubicBezTo>
                      <a:pt x="685219" y="68246"/>
                      <a:pt x="773427" y="100829"/>
                      <a:pt x="699535" y="76200"/>
                    </a:cubicBezTo>
                    <a:cubicBezTo>
                      <a:pt x="681439" y="58104"/>
                      <a:pt x="669825" y="43643"/>
                      <a:pt x="645106" y="32657"/>
                    </a:cubicBezTo>
                    <a:cubicBezTo>
                      <a:pt x="588478" y="7489"/>
                      <a:pt x="565585" y="8856"/>
                      <a:pt x="503592" y="0"/>
                    </a:cubicBezTo>
                    <a:cubicBezTo>
                      <a:pt x="501727" y="170"/>
                      <a:pt x="384851" y="1576"/>
                      <a:pt x="351192" y="21771"/>
                    </a:cubicBezTo>
                    <a:cubicBezTo>
                      <a:pt x="342391" y="27051"/>
                      <a:pt x="336677" y="36285"/>
                      <a:pt x="329420" y="43542"/>
                    </a:cubicBezTo>
                    <a:cubicBezTo>
                      <a:pt x="298587" y="136049"/>
                      <a:pt x="341588" y="23265"/>
                      <a:pt x="296763" y="97971"/>
                    </a:cubicBezTo>
                    <a:cubicBezTo>
                      <a:pt x="290859" y="107810"/>
                      <a:pt x="291009" y="120365"/>
                      <a:pt x="285877" y="130628"/>
                    </a:cubicBezTo>
                    <a:cubicBezTo>
                      <a:pt x="280026" y="142330"/>
                      <a:pt x="271363" y="152399"/>
                      <a:pt x="264106" y="163285"/>
                    </a:cubicBezTo>
                    <a:cubicBezTo>
                      <a:pt x="260477" y="181428"/>
                      <a:pt x="257707" y="199764"/>
                      <a:pt x="253220" y="217714"/>
                    </a:cubicBezTo>
                    <a:cubicBezTo>
                      <a:pt x="250437" y="228846"/>
                      <a:pt x="245487" y="239338"/>
                      <a:pt x="242335" y="250371"/>
                    </a:cubicBezTo>
                    <a:cubicBezTo>
                      <a:pt x="238225" y="264756"/>
                      <a:pt x="234695" y="279309"/>
                      <a:pt x="231449" y="293914"/>
                    </a:cubicBezTo>
                    <a:cubicBezTo>
                      <a:pt x="217858" y="355073"/>
                      <a:pt x="204235" y="339271"/>
                      <a:pt x="198792" y="348342"/>
                    </a:cubicBezTo>
                    <a:lnTo>
                      <a:pt x="198792" y="348342"/>
                    </a:lnTo>
                    <a:cubicBezTo>
                      <a:pt x="186825" y="362303"/>
                      <a:pt x="127840" y="424931"/>
                      <a:pt x="111706" y="457200"/>
                    </a:cubicBezTo>
                    <a:cubicBezTo>
                      <a:pt x="106574" y="467463"/>
                      <a:pt x="107988" y="480897"/>
                      <a:pt x="100820" y="489857"/>
                    </a:cubicBezTo>
                    <a:cubicBezTo>
                      <a:pt x="92647" y="500073"/>
                      <a:pt x="78379" y="503455"/>
                      <a:pt x="68163" y="511628"/>
                    </a:cubicBezTo>
                    <a:cubicBezTo>
                      <a:pt x="60149" y="518039"/>
                      <a:pt x="52346" y="501918"/>
                      <a:pt x="46392" y="533400"/>
                    </a:cubicBezTo>
                    <a:cubicBezTo>
                      <a:pt x="40438" y="564882"/>
                      <a:pt x="37981" y="655564"/>
                      <a:pt x="32438" y="700523"/>
                    </a:cubicBezTo>
                    <a:cubicBezTo>
                      <a:pt x="26895" y="745482"/>
                      <a:pt x="15498" y="771136"/>
                      <a:pt x="13131" y="803154"/>
                    </a:cubicBezTo>
                    <a:cubicBezTo>
                      <a:pt x="10764" y="835172"/>
                      <a:pt x="4435" y="841222"/>
                      <a:pt x="1532" y="877906"/>
                    </a:cubicBezTo>
                    <a:cubicBezTo>
                      <a:pt x="-1371" y="914590"/>
                      <a:pt x="11821" y="979279"/>
                      <a:pt x="12417" y="1023257"/>
                    </a:cubicBezTo>
                    <a:cubicBezTo>
                      <a:pt x="13013" y="1067235"/>
                      <a:pt x="6702" y="1103677"/>
                      <a:pt x="5107" y="1141777"/>
                    </a:cubicBezTo>
                    <a:cubicBezTo>
                      <a:pt x="3512" y="1179877"/>
                      <a:pt x="-4032" y="1224439"/>
                      <a:pt x="2849" y="1251857"/>
                    </a:cubicBezTo>
                    <a:cubicBezTo>
                      <a:pt x="9730" y="1279275"/>
                      <a:pt x="-6173" y="1253722"/>
                      <a:pt x="46392" y="1306285"/>
                    </a:cubicBezTo>
                    <a:cubicBezTo>
                      <a:pt x="50020" y="1317171"/>
                      <a:pt x="57277" y="1327468"/>
                      <a:pt x="57277" y="1338942"/>
                    </a:cubicBezTo>
                    <a:cubicBezTo>
                      <a:pt x="57277" y="1398130"/>
                      <a:pt x="50859" y="1473475"/>
                      <a:pt x="35506" y="1534885"/>
                    </a:cubicBezTo>
                    <a:cubicBezTo>
                      <a:pt x="32723" y="1546017"/>
                      <a:pt x="28249" y="1556656"/>
                      <a:pt x="24620" y="1567542"/>
                    </a:cubicBezTo>
                    <a:cubicBezTo>
                      <a:pt x="28249" y="1614714"/>
                      <a:pt x="26787" y="1662556"/>
                      <a:pt x="35506" y="1709057"/>
                    </a:cubicBezTo>
                    <a:cubicBezTo>
                      <a:pt x="37917" y="1721916"/>
                      <a:pt x="48763" y="1731781"/>
                      <a:pt x="57277" y="1741714"/>
                    </a:cubicBezTo>
                    <a:cubicBezTo>
                      <a:pt x="70635" y="1757299"/>
                      <a:pt x="86306" y="1770743"/>
                      <a:pt x="100820" y="1785257"/>
                    </a:cubicBezTo>
                    <a:lnTo>
                      <a:pt x="122592" y="1807028"/>
                    </a:lnTo>
                    <a:cubicBezTo>
                      <a:pt x="129849" y="1814285"/>
                      <a:pt x="135823" y="1823107"/>
                      <a:pt x="144363" y="1828800"/>
                    </a:cubicBezTo>
                    <a:lnTo>
                      <a:pt x="177020" y="1850571"/>
                    </a:lnTo>
                    <a:cubicBezTo>
                      <a:pt x="244032" y="1951086"/>
                      <a:pt x="158518" y="1827443"/>
                      <a:pt x="220563" y="1905000"/>
                    </a:cubicBezTo>
                    <a:cubicBezTo>
                      <a:pt x="228736" y="1915216"/>
                      <a:pt x="233084" y="1928406"/>
                      <a:pt x="242335" y="1937657"/>
                    </a:cubicBezTo>
                    <a:cubicBezTo>
                      <a:pt x="291577" y="1986898"/>
                      <a:pt x="266516" y="1924942"/>
                      <a:pt x="318535" y="2002971"/>
                    </a:cubicBezTo>
                    <a:cubicBezTo>
                      <a:pt x="380212" y="2095489"/>
                      <a:pt x="278635" y="1952192"/>
                      <a:pt x="405620" y="2079171"/>
                    </a:cubicBezTo>
                    <a:cubicBezTo>
                      <a:pt x="412877" y="2086428"/>
                      <a:pt x="418212" y="2096352"/>
                      <a:pt x="427392" y="2100942"/>
                    </a:cubicBezTo>
                    <a:cubicBezTo>
                      <a:pt x="447918" y="2111205"/>
                      <a:pt x="470935" y="2115457"/>
                      <a:pt x="492706" y="2122714"/>
                    </a:cubicBezTo>
                    <a:cubicBezTo>
                      <a:pt x="503592" y="2126343"/>
                      <a:pt x="515816" y="2127235"/>
                      <a:pt x="525363" y="2133600"/>
                    </a:cubicBezTo>
                    <a:cubicBezTo>
                      <a:pt x="558162" y="2155465"/>
                      <a:pt x="562890" y="2160568"/>
                      <a:pt x="601563" y="2177142"/>
                    </a:cubicBezTo>
                    <a:cubicBezTo>
                      <a:pt x="640194" y="2193698"/>
                      <a:pt x="651688" y="2188661"/>
                      <a:pt x="699535" y="2198914"/>
                    </a:cubicBezTo>
                    <a:cubicBezTo>
                      <a:pt x="728793" y="2205183"/>
                      <a:pt x="758234" y="2211223"/>
                      <a:pt x="786620" y="2220685"/>
                    </a:cubicBezTo>
                    <a:lnTo>
                      <a:pt x="851935" y="2242457"/>
                    </a:lnTo>
                    <a:lnTo>
                      <a:pt x="884592" y="2253342"/>
                    </a:lnTo>
                    <a:cubicBezTo>
                      <a:pt x="931763" y="2249714"/>
                      <a:pt x="980718" y="2255806"/>
                      <a:pt x="1026106" y="2242457"/>
                    </a:cubicBezTo>
                    <a:cubicBezTo>
                      <a:pt x="1026111" y="2242456"/>
                      <a:pt x="1119508" y="2232197"/>
                      <a:pt x="1130395" y="2221310"/>
                    </a:cubicBezTo>
                    <a:lnTo>
                      <a:pt x="1145849" y="2122714"/>
                    </a:lnTo>
                    <a:cubicBezTo>
                      <a:pt x="1159269" y="2091767"/>
                      <a:pt x="1154087" y="2035107"/>
                      <a:pt x="1171938" y="1991460"/>
                    </a:cubicBezTo>
                    <a:cubicBezTo>
                      <a:pt x="1189789" y="1947813"/>
                      <a:pt x="1227169" y="1907207"/>
                      <a:pt x="1252955" y="1860832"/>
                    </a:cubicBezTo>
                    <a:cubicBezTo>
                      <a:pt x="1278741" y="1814457"/>
                      <a:pt x="1311838" y="1788494"/>
                      <a:pt x="1326655" y="1713208"/>
                    </a:cubicBezTo>
                    <a:cubicBezTo>
                      <a:pt x="1331806" y="1670632"/>
                      <a:pt x="1331905" y="1504390"/>
                      <a:pt x="1341859" y="1445924"/>
                    </a:cubicBezTo>
                    <a:cubicBezTo>
                      <a:pt x="1351813" y="1387458"/>
                      <a:pt x="1381744" y="1369072"/>
                      <a:pt x="1386379" y="1325601"/>
                    </a:cubicBezTo>
                  </a:path>
                </a:pathLst>
              </a:custGeom>
              <a:solidFill>
                <a:srgbClr val="FFFF99"/>
              </a:solidFill>
              <a:ln>
                <a:solidFill>
                  <a:srgbClr val="9966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l-GR"/>
              </a:p>
            </p:txBody>
          </p:sp>
          <p:cxnSp>
            <p:nvCxnSpPr>
              <p:cNvPr id="193" name="Ευθεία γραμμή σύνδεσης 192"/>
              <p:cNvCxnSpPr/>
              <p:nvPr/>
            </p:nvCxnSpPr>
            <p:spPr bwMode="auto">
              <a:xfrm>
                <a:off x="1567458" y="1438077"/>
                <a:ext cx="0" cy="4498975"/>
              </a:xfrm>
              <a:prstGeom prst="line">
                <a:avLst/>
              </a:prstGeom>
              <a:ln w="889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375" name="Ομάδα 30"/>
              <p:cNvGrpSpPr>
                <a:grpSpLocks/>
              </p:cNvGrpSpPr>
              <p:nvPr/>
            </p:nvGrpSpPr>
            <p:grpSpPr bwMode="auto">
              <a:xfrm>
                <a:off x="1130623" y="1576545"/>
                <a:ext cx="1247519" cy="400070"/>
                <a:chOff x="1490663" y="1144478"/>
                <a:chExt cx="1247446" cy="400112"/>
              </a:xfrm>
            </p:grpSpPr>
            <p:sp>
              <p:nvSpPr>
                <p:cNvPr id="197" name="Τόξο 196"/>
                <p:cNvSpPr/>
                <p:nvPr/>
              </p:nvSpPr>
              <p:spPr>
                <a:xfrm>
                  <a:off x="1490663" y="1223881"/>
                  <a:ext cx="914347" cy="320709"/>
                </a:xfrm>
                <a:prstGeom prst="arc">
                  <a:avLst>
                    <a:gd name="adj1" fmla="val 18946893"/>
                    <a:gd name="adj2" fmla="val 13128685"/>
                  </a:avLst>
                </a:prstGeom>
                <a:ln w="28575">
                  <a:solidFill>
                    <a:srgbClr val="FFFF00"/>
                  </a:solidFill>
                  <a:headEnd type="triangl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l-GR"/>
                </a:p>
              </p:txBody>
            </p:sp>
            <p:sp>
              <p:nvSpPr>
                <p:cNvPr id="15393" name="TextBox 276"/>
                <p:cNvSpPr txBox="1">
                  <a:spLocks noChangeArrowheads="1"/>
                </p:cNvSpPr>
                <p:nvPr/>
              </p:nvSpPr>
              <p:spPr bwMode="auto">
                <a:xfrm>
                  <a:off x="2367495" y="1144478"/>
                  <a:ext cx="370614" cy="4001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l-GR" altLang="el-GR" sz="2000" b="1" i="1" dirty="0">
                      <a:solidFill>
                        <a:srgbClr val="FFFF00"/>
                      </a:solidFill>
                    </a:rPr>
                    <a:t>ω</a:t>
                  </a:r>
                </a:p>
              </p:txBody>
            </p:sp>
          </p:grpSp>
        </p:grpSp>
        <p:sp>
          <p:nvSpPr>
            <p:cNvPr id="70" name="TextBox 214"/>
            <p:cNvSpPr txBox="1"/>
            <p:nvPr/>
          </p:nvSpPr>
          <p:spPr>
            <a:xfrm>
              <a:off x="36140" y="394098"/>
              <a:ext cx="91078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l-G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r>
                <a:rPr lang="el-GR" sz="1800" b="1" dirty="0" smtClean="0">
                  <a:solidFill>
                    <a:schemeClr val="bg1"/>
                  </a:solidFill>
                </a:rPr>
                <a:t>Το σώμα περιστρέφεται γύρω από το σταθερό άξονα με γωνιακή ταχύτητα  </a:t>
              </a:r>
              <a:r>
                <a:rPr lang="el-GR" b="1" dirty="0" smtClean="0">
                  <a:solidFill>
                    <a:srgbClr val="FFFF00"/>
                  </a:solidFill>
                </a:rPr>
                <a:t>ω</a:t>
              </a:r>
              <a:endParaRPr lang="el-GR" b="1" baseline="-25000" dirty="0">
                <a:solidFill>
                  <a:srgbClr val="FFFF00"/>
                </a:solidFill>
              </a:endParaRPr>
            </a:p>
          </p:txBody>
        </p:sp>
      </p:grpSp>
      <p:sp>
        <p:nvSpPr>
          <p:cNvPr id="72" name="Ορθογώνιο 71"/>
          <p:cNvSpPr/>
          <p:nvPr/>
        </p:nvSpPr>
        <p:spPr>
          <a:xfrm>
            <a:off x="36141" y="838453"/>
            <a:ext cx="91078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800" b="1" dirty="0" smtClean="0">
                <a:solidFill>
                  <a:schemeClr val="bg1"/>
                </a:solidFill>
              </a:rPr>
              <a:t>Διαίρεση σώματος σε μικρές μάζες </a:t>
            </a:r>
            <a:r>
              <a:rPr lang="en-US" sz="1800" b="1" dirty="0" smtClean="0">
                <a:solidFill>
                  <a:srgbClr val="FFFF00"/>
                </a:solidFill>
              </a:rPr>
              <a:t>m</a:t>
            </a:r>
            <a:r>
              <a:rPr lang="en-US" sz="1800" b="1" baseline="-25000" dirty="0" smtClean="0">
                <a:solidFill>
                  <a:srgbClr val="FFFF00"/>
                </a:solidFill>
              </a:rPr>
              <a:t>1</a:t>
            </a:r>
            <a:r>
              <a:rPr lang="en-US" sz="1800" b="1" dirty="0" smtClean="0">
                <a:solidFill>
                  <a:schemeClr val="bg1"/>
                </a:solidFill>
              </a:rPr>
              <a:t>, </a:t>
            </a:r>
            <a:r>
              <a:rPr lang="en-US" sz="1800" b="1" dirty="0" smtClean="0">
                <a:solidFill>
                  <a:srgbClr val="FFFF00"/>
                </a:solidFill>
              </a:rPr>
              <a:t>m</a:t>
            </a:r>
            <a:r>
              <a:rPr lang="en-US" sz="1800" b="1" baseline="-25000" dirty="0" smtClean="0">
                <a:solidFill>
                  <a:srgbClr val="FFFF00"/>
                </a:solidFill>
              </a:rPr>
              <a:t>2</a:t>
            </a:r>
            <a:r>
              <a:rPr lang="en-US" sz="1800" b="1" dirty="0" smtClean="0">
                <a:solidFill>
                  <a:schemeClr val="bg1"/>
                </a:solidFill>
              </a:rPr>
              <a:t>, </a:t>
            </a:r>
            <a:r>
              <a:rPr lang="en-US" sz="1800" b="1" dirty="0" smtClean="0">
                <a:solidFill>
                  <a:srgbClr val="FFFF00"/>
                </a:solidFill>
              </a:rPr>
              <a:t>m</a:t>
            </a:r>
            <a:r>
              <a:rPr lang="en-US" sz="1800" b="1" baseline="-25000" dirty="0" smtClean="0">
                <a:solidFill>
                  <a:srgbClr val="FFFF00"/>
                </a:solidFill>
              </a:rPr>
              <a:t>3</a:t>
            </a:r>
            <a:r>
              <a:rPr lang="en-US" sz="1800" b="1" dirty="0" smtClean="0">
                <a:solidFill>
                  <a:schemeClr val="bg1"/>
                </a:solidFill>
              </a:rPr>
              <a:t>, . . ., </a:t>
            </a:r>
            <a:r>
              <a:rPr lang="en-US" sz="1800" b="1" dirty="0" err="1" smtClean="0">
                <a:solidFill>
                  <a:srgbClr val="FFFF00"/>
                </a:solidFill>
              </a:rPr>
              <a:t>m</a:t>
            </a:r>
            <a:r>
              <a:rPr lang="en-US" sz="1800" b="1" baseline="-25000" dirty="0" err="1" smtClean="0">
                <a:solidFill>
                  <a:srgbClr val="FFFF00"/>
                </a:solidFill>
              </a:rPr>
              <a:t>n</a:t>
            </a:r>
            <a:r>
              <a:rPr lang="en-US" sz="1800" b="1" dirty="0" smtClean="0">
                <a:solidFill>
                  <a:schemeClr val="bg1"/>
                </a:solidFill>
              </a:rPr>
              <a:t> </a:t>
            </a:r>
            <a:r>
              <a:rPr lang="el-GR" sz="1800" b="1" dirty="0" smtClean="0">
                <a:solidFill>
                  <a:schemeClr val="bg1"/>
                </a:solidFill>
              </a:rPr>
              <a:t>οι οποίες διαγράφουν κυκλικές τροχιές όπως οι μάζες </a:t>
            </a:r>
            <a:r>
              <a:rPr lang="en-US" sz="1800" b="1" dirty="0" smtClean="0">
                <a:solidFill>
                  <a:srgbClr val="FFFF00"/>
                </a:solidFill>
              </a:rPr>
              <a:t>m</a:t>
            </a:r>
            <a:r>
              <a:rPr lang="en-US" sz="1800" b="1" baseline="-25000" dirty="0" smtClean="0">
                <a:solidFill>
                  <a:srgbClr val="FFFF00"/>
                </a:solidFill>
              </a:rPr>
              <a:t>1</a:t>
            </a:r>
            <a:r>
              <a:rPr lang="en-US" sz="1800" b="1" dirty="0" smtClean="0">
                <a:solidFill>
                  <a:schemeClr val="bg1"/>
                </a:solidFill>
              </a:rPr>
              <a:t>, </a:t>
            </a:r>
            <a:r>
              <a:rPr lang="en-US" sz="1800" b="1" dirty="0" smtClean="0">
                <a:solidFill>
                  <a:srgbClr val="FFFF00"/>
                </a:solidFill>
              </a:rPr>
              <a:t>m</a:t>
            </a:r>
            <a:r>
              <a:rPr lang="en-US" sz="1800" b="1" baseline="-25000" dirty="0" smtClean="0">
                <a:solidFill>
                  <a:srgbClr val="FFFF00"/>
                </a:solidFill>
              </a:rPr>
              <a:t>2</a:t>
            </a:r>
            <a:r>
              <a:rPr lang="en-US" sz="1800" b="1" dirty="0" smtClean="0">
                <a:solidFill>
                  <a:schemeClr val="bg1"/>
                </a:solidFill>
              </a:rPr>
              <a:t>, </a:t>
            </a:r>
            <a:r>
              <a:rPr lang="en-US" sz="1800" b="1" dirty="0" smtClean="0">
                <a:solidFill>
                  <a:srgbClr val="FFFF00"/>
                </a:solidFill>
              </a:rPr>
              <a:t>m</a:t>
            </a:r>
            <a:r>
              <a:rPr lang="en-US" sz="1800" b="1" baseline="-25000" dirty="0" smtClean="0">
                <a:solidFill>
                  <a:srgbClr val="FFFF00"/>
                </a:solidFill>
              </a:rPr>
              <a:t>3</a:t>
            </a:r>
            <a:r>
              <a:rPr lang="en-US" sz="1800" b="1" dirty="0">
                <a:solidFill>
                  <a:schemeClr val="bg1"/>
                </a:solidFill>
              </a:rPr>
              <a:t> </a:t>
            </a:r>
            <a:r>
              <a:rPr lang="el-GR" sz="1800" b="1" dirty="0" smtClean="0">
                <a:solidFill>
                  <a:schemeClr val="bg1"/>
                </a:solidFill>
              </a:rPr>
              <a:t>και </a:t>
            </a:r>
            <a:r>
              <a:rPr lang="en-US" sz="1800" b="1" dirty="0" smtClean="0">
                <a:solidFill>
                  <a:srgbClr val="FFFF00"/>
                </a:solidFill>
              </a:rPr>
              <a:t>m</a:t>
            </a:r>
            <a:r>
              <a:rPr lang="en-US" sz="1800" b="1" baseline="-25000" dirty="0" smtClean="0">
                <a:solidFill>
                  <a:srgbClr val="FFFF00"/>
                </a:solidFill>
              </a:rPr>
              <a:t>i</a:t>
            </a:r>
            <a:endParaRPr lang="el-GR" sz="1800" dirty="0">
              <a:solidFill>
                <a:srgbClr val="FFFF00"/>
              </a:solidFill>
            </a:endParaRPr>
          </a:p>
        </p:txBody>
      </p:sp>
      <p:grpSp>
        <p:nvGrpSpPr>
          <p:cNvPr id="245" name="Ομάδα 244"/>
          <p:cNvGrpSpPr/>
          <p:nvPr/>
        </p:nvGrpSpPr>
        <p:grpSpPr>
          <a:xfrm>
            <a:off x="107504" y="2133255"/>
            <a:ext cx="2879442" cy="3324064"/>
            <a:chOff x="107504" y="1844824"/>
            <a:chExt cx="2879442" cy="3324064"/>
          </a:xfrm>
          <a:solidFill>
            <a:srgbClr val="FFC000"/>
          </a:solidFill>
        </p:grpSpPr>
        <p:sp>
          <p:nvSpPr>
            <p:cNvPr id="247" name="Έλλειψη 246"/>
            <p:cNvSpPr/>
            <p:nvPr/>
          </p:nvSpPr>
          <p:spPr bwMode="auto">
            <a:xfrm>
              <a:off x="251520" y="25789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48" name="Έλλειψη 247"/>
            <p:cNvSpPr/>
            <p:nvPr/>
          </p:nvSpPr>
          <p:spPr bwMode="auto">
            <a:xfrm>
              <a:off x="403920" y="27313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49" name="Έλλειψη 248"/>
            <p:cNvSpPr/>
            <p:nvPr/>
          </p:nvSpPr>
          <p:spPr bwMode="auto">
            <a:xfrm>
              <a:off x="556320" y="28837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50" name="Έλλειψη 249"/>
            <p:cNvSpPr/>
            <p:nvPr/>
          </p:nvSpPr>
          <p:spPr bwMode="auto">
            <a:xfrm>
              <a:off x="708720" y="30361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51" name="Έλλειψη 250"/>
            <p:cNvSpPr/>
            <p:nvPr/>
          </p:nvSpPr>
          <p:spPr bwMode="auto">
            <a:xfrm>
              <a:off x="861120" y="31885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52" name="Έλλειψη 251"/>
            <p:cNvSpPr/>
            <p:nvPr/>
          </p:nvSpPr>
          <p:spPr bwMode="auto">
            <a:xfrm>
              <a:off x="1013520" y="33409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53" name="Έλλειψη 252"/>
            <p:cNvSpPr/>
            <p:nvPr/>
          </p:nvSpPr>
          <p:spPr bwMode="auto">
            <a:xfrm>
              <a:off x="1165920" y="34933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56" name="Έλλειψη 255"/>
            <p:cNvSpPr/>
            <p:nvPr/>
          </p:nvSpPr>
          <p:spPr bwMode="auto">
            <a:xfrm>
              <a:off x="1318320" y="36457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60" name="Έλλειψη 259"/>
            <p:cNvSpPr/>
            <p:nvPr/>
          </p:nvSpPr>
          <p:spPr bwMode="auto">
            <a:xfrm>
              <a:off x="1470720" y="37981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61" name="Έλλειψη 260"/>
            <p:cNvSpPr/>
            <p:nvPr/>
          </p:nvSpPr>
          <p:spPr bwMode="auto">
            <a:xfrm>
              <a:off x="1623120" y="39505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62" name="Έλλειψη 261"/>
            <p:cNvSpPr/>
            <p:nvPr/>
          </p:nvSpPr>
          <p:spPr bwMode="auto">
            <a:xfrm>
              <a:off x="1775520" y="41029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63" name="Έλλειψη 262"/>
            <p:cNvSpPr/>
            <p:nvPr/>
          </p:nvSpPr>
          <p:spPr bwMode="auto">
            <a:xfrm>
              <a:off x="1927920" y="42553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64" name="Έλλειψη 263"/>
            <p:cNvSpPr/>
            <p:nvPr/>
          </p:nvSpPr>
          <p:spPr bwMode="auto">
            <a:xfrm>
              <a:off x="2080320" y="44077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65" name="Έλλειψη 264"/>
            <p:cNvSpPr/>
            <p:nvPr/>
          </p:nvSpPr>
          <p:spPr bwMode="auto">
            <a:xfrm>
              <a:off x="2232720" y="456013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66" name="Έλλειψη 265"/>
            <p:cNvSpPr/>
            <p:nvPr/>
          </p:nvSpPr>
          <p:spPr bwMode="auto">
            <a:xfrm>
              <a:off x="395536" y="24208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67" name="Έλλειψη 266"/>
            <p:cNvSpPr/>
            <p:nvPr/>
          </p:nvSpPr>
          <p:spPr bwMode="auto">
            <a:xfrm>
              <a:off x="547936" y="25732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68" name="Έλλειψη 267"/>
            <p:cNvSpPr/>
            <p:nvPr/>
          </p:nvSpPr>
          <p:spPr bwMode="auto">
            <a:xfrm>
              <a:off x="700336" y="27256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69" name="Έλλειψη 268"/>
            <p:cNvSpPr/>
            <p:nvPr/>
          </p:nvSpPr>
          <p:spPr bwMode="auto">
            <a:xfrm>
              <a:off x="852736" y="28780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70" name="Έλλειψη 269"/>
            <p:cNvSpPr/>
            <p:nvPr/>
          </p:nvSpPr>
          <p:spPr bwMode="auto">
            <a:xfrm>
              <a:off x="1005136" y="30304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71" name="Έλλειψη 270"/>
            <p:cNvSpPr/>
            <p:nvPr/>
          </p:nvSpPr>
          <p:spPr bwMode="auto">
            <a:xfrm>
              <a:off x="1157536" y="31828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72" name="Έλλειψη 271"/>
            <p:cNvSpPr/>
            <p:nvPr/>
          </p:nvSpPr>
          <p:spPr bwMode="auto">
            <a:xfrm>
              <a:off x="1462336" y="34876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73" name="Έλλειψη 272"/>
            <p:cNvSpPr/>
            <p:nvPr/>
          </p:nvSpPr>
          <p:spPr bwMode="auto">
            <a:xfrm>
              <a:off x="1309936" y="33352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74" name="Έλλειψη 273"/>
            <p:cNvSpPr/>
            <p:nvPr/>
          </p:nvSpPr>
          <p:spPr bwMode="auto">
            <a:xfrm>
              <a:off x="1614736" y="36400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76" name="Έλλειψη 275"/>
            <p:cNvSpPr/>
            <p:nvPr/>
          </p:nvSpPr>
          <p:spPr bwMode="auto">
            <a:xfrm>
              <a:off x="1767136" y="37924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77" name="Έλλειψη 276"/>
            <p:cNvSpPr/>
            <p:nvPr/>
          </p:nvSpPr>
          <p:spPr bwMode="auto">
            <a:xfrm>
              <a:off x="1919536" y="39448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78" name="Έλλειψη 277"/>
            <p:cNvSpPr/>
            <p:nvPr/>
          </p:nvSpPr>
          <p:spPr bwMode="auto">
            <a:xfrm>
              <a:off x="2071936" y="40972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79" name="Έλλειψη 278"/>
            <p:cNvSpPr/>
            <p:nvPr/>
          </p:nvSpPr>
          <p:spPr bwMode="auto">
            <a:xfrm>
              <a:off x="2224336" y="42496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80" name="Έλλειψη 279"/>
            <p:cNvSpPr/>
            <p:nvPr/>
          </p:nvSpPr>
          <p:spPr bwMode="auto">
            <a:xfrm>
              <a:off x="2376736" y="440208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81" name="Έλλειψη 280"/>
            <p:cNvSpPr/>
            <p:nvPr/>
          </p:nvSpPr>
          <p:spPr bwMode="auto">
            <a:xfrm>
              <a:off x="179512" y="28155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82" name="Έλλειψη 281"/>
            <p:cNvSpPr/>
            <p:nvPr/>
          </p:nvSpPr>
          <p:spPr bwMode="auto">
            <a:xfrm>
              <a:off x="331912" y="29679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83" name="Έλλειψη 282"/>
            <p:cNvSpPr/>
            <p:nvPr/>
          </p:nvSpPr>
          <p:spPr bwMode="auto">
            <a:xfrm>
              <a:off x="484312" y="31203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84" name="Έλλειψη 283"/>
            <p:cNvSpPr/>
            <p:nvPr/>
          </p:nvSpPr>
          <p:spPr bwMode="auto">
            <a:xfrm>
              <a:off x="636712" y="32727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85" name="Έλλειψη 284"/>
            <p:cNvSpPr/>
            <p:nvPr/>
          </p:nvSpPr>
          <p:spPr bwMode="auto">
            <a:xfrm>
              <a:off x="789112" y="34251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86" name="Έλλειψη 285"/>
            <p:cNvSpPr/>
            <p:nvPr/>
          </p:nvSpPr>
          <p:spPr bwMode="auto">
            <a:xfrm>
              <a:off x="941512" y="35775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87" name="Έλλειψη 286"/>
            <p:cNvSpPr/>
            <p:nvPr/>
          </p:nvSpPr>
          <p:spPr bwMode="auto">
            <a:xfrm>
              <a:off x="1093912" y="37299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88" name="Έλλειψη 287"/>
            <p:cNvSpPr/>
            <p:nvPr/>
          </p:nvSpPr>
          <p:spPr bwMode="auto">
            <a:xfrm>
              <a:off x="1246312" y="38823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89" name="Έλλειψη 288"/>
            <p:cNvSpPr/>
            <p:nvPr/>
          </p:nvSpPr>
          <p:spPr bwMode="auto">
            <a:xfrm>
              <a:off x="1398712" y="40347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90" name="Έλλειψη 289"/>
            <p:cNvSpPr/>
            <p:nvPr/>
          </p:nvSpPr>
          <p:spPr bwMode="auto">
            <a:xfrm>
              <a:off x="1551112" y="41871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91" name="Έλλειψη 290"/>
            <p:cNvSpPr/>
            <p:nvPr/>
          </p:nvSpPr>
          <p:spPr bwMode="auto">
            <a:xfrm>
              <a:off x="1703512" y="43395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92" name="Έλλειψη 291"/>
            <p:cNvSpPr/>
            <p:nvPr/>
          </p:nvSpPr>
          <p:spPr bwMode="auto">
            <a:xfrm>
              <a:off x="1855912" y="44919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93" name="Έλλειψη 292"/>
            <p:cNvSpPr/>
            <p:nvPr/>
          </p:nvSpPr>
          <p:spPr bwMode="auto">
            <a:xfrm>
              <a:off x="2008312" y="46443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94" name="Έλλειψη 293"/>
            <p:cNvSpPr/>
            <p:nvPr/>
          </p:nvSpPr>
          <p:spPr bwMode="auto">
            <a:xfrm>
              <a:off x="2160712" y="479670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95" name="Έλλειψη 294"/>
            <p:cNvSpPr/>
            <p:nvPr/>
          </p:nvSpPr>
          <p:spPr bwMode="auto">
            <a:xfrm>
              <a:off x="107504" y="30689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96" name="Έλλειψη 295"/>
            <p:cNvSpPr/>
            <p:nvPr/>
          </p:nvSpPr>
          <p:spPr bwMode="auto">
            <a:xfrm>
              <a:off x="259904" y="32213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97" name="Έλλειψη 296"/>
            <p:cNvSpPr/>
            <p:nvPr/>
          </p:nvSpPr>
          <p:spPr bwMode="auto">
            <a:xfrm>
              <a:off x="412304" y="33737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98" name="Έλλειψη 297"/>
            <p:cNvSpPr/>
            <p:nvPr/>
          </p:nvSpPr>
          <p:spPr bwMode="auto">
            <a:xfrm>
              <a:off x="564704" y="35261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99" name="Έλλειψη 298"/>
            <p:cNvSpPr/>
            <p:nvPr/>
          </p:nvSpPr>
          <p:spPr bwMode="auto">
            <a:xfrm>
              <a:off x="717104" y="36785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00" name="Έλλειψη 299"/>
            <p:cNvSpPr/>
            <p:nvPr/>
          </p:nvSpPr>
          <p:spPr bwMode="auto">
            <a:xfrm>
              <a:off x="869504" y="38309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01" name="Έλλειψη 300"/>
            <p:cNvSpPr/>
            <p:nvPr/>
          </p:nvSpPr>
          <p:spPr bwMode="auto">
            <a:xfrm>
              <a:off x="1021904" y="39833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02" name="Έλλειψη 301"/>
            <p:cNvSpPr/>
            <p:nvPr/>
          </p:nvSpPr>
          <p:spPr bwMode="auto">
            <a:xfrm>
              <a:off x="1174304" y="41357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03" name="Έλλειψη 302"/>
            <p:cNvSpPr/>
            <p:nvPr/>
          </p:nvSpPr>
          <p:spPr bwMode="auto">
            <a:xfrm>
              <a:off x="1326704" y="42881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04" name="Έλλειψη 303"/>
            <p:cNvSpPr/>
            <p:nvPr/>
          </p:nvSpPr>
          <p:spPr bwMode="auto">
            <a:xfrm>
              <a:off x="1479104" y="44405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05" name="Έλλειψη 304"/>
            <p:cNvSpPr/>
            <p:nvPr/>
          </p:nvSpPr>
          <p:spPr bwMode="auto">
            <a:xfrm>
              <a:off x="1631504" y="45929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06" name="Έλλειψη 305"/>
            <p:cNvSpPr/>
            <p:nvPr/>
          </p:nvSpPr>
          <p:spPr bwMode="auto">
            <a:xfrm>
              <a:off x="1783904" y="47453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07" name="Έλλειψη 306"/>
            <p:cNvSpPr/>
            <p:nvPr/>
          </p:nvSpPr>
          <p:spPr bwMode="auto">
            <a:xfrm>
              <a:off x="1936304" y="489776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08" name="Έλλειψη 307"/>
            <p:cNvSpPr/>
            <p:nvPr/>
          </p:nvSpPr>
          <p:spPr bwMode="auto">
            <a:xfrm>
              <a:off x="2134168" y="497382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09" name="Έλλειψη 308"/>
            <p:cNvSpPr/>
            <p:nvPr/>
          </p:nvSpPr>
          <p:spPr bwMode="auto">
            <a:xfrm>
              <a:off x="574130" y="22394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10" name="Έλλειψη 309"/>
            <p:cNvSpPr/>
            <p:nvPr/>
          </p:nvSpPr>
          <p:spPr bwMode="auto">
            <a:xfrm>
              <a:off x="726530" y="23918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11" name="Έλλειψη 310"/>
            <p:cNvSpPr/>
            <p:nvPr/>
          </p:nvSpPr>
          <p:spPr bwMode="auto">
            <a:xfrm>
              <a:off x="878930" y="25442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12" name="Έλλειψη 311"/>
            <p:cNvSpPr/>
            <p:nvPr/>
          </p:nvSpPr>
          <p:spPr bwMode="auto">
            <a:xfrm>
              <a:off x="1031330" y="26966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13" name="Έλλειψη 312"/>
            <p:cNvSpPr/>
            <p:nvPr/>
          </p:nvSpPr>
          <p:spPr bwMode="auto">
            <a:xfrm>
              <a:off x="1183730" y="28490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14" name="Έλλειψη 313"/>
            <p:cNvSpPr/>
            <p:nvPr/>
          </p:nvSpPr>
          <p:spPr bwMode="auto">
            <a:xfrm>
              <a:off x="1336130" y="30014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15" name="Έλλειψη 314"/>
            <p:cNvSpPr/>
            <p:nvPr/>
          </p:nvSpPr>
          <p:spPr bwMode="auto">
            <a:xfrm>
              <a:off x="1488530" y="31538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16" name="Έλλειψη 315"/>
            <p:cNvSpPr/>
            <p:nvPr/>
          </p:nvSpPr>
          <p:spPr bwMode="auto">
            <a:xfrm>
              <a:off x="1640930" y="33062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17" name="Έλλειψη 316"/>
            <p:cNvSpPr/>
            <p:nvPr/>
          </p:nvSpPr>
          <p:spPr bwMode="auto">
            <a:xfrm>
              <a:off x="1793330" y="34586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18" name="Έλλειψη 317"/>
            <p:cNvSpPr/>
            <p:nvPr/>
          </p:nvSpPr>
          <p:spPr bwMode="auto">
            <a:xfrm>
              <a:off x="1945730" y="36110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19" name="Έλλειψη 318"/>
            <p:cNvSpPr/>
            <p:nvPr/>
          </p:nvSpPr>
          <p:spPr bwMode="auto">
            <a:xfrm>
              <a:off x="2098130" y="37634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20" name="Έλλειψη 319"/>
            <p:cNvSpPr/>
            <p:nvPr/>
          </p:nvSpPr>
          <p:spPr bwMode="auto">
            <a:xfrm>
              <a:off x="2250530" y="39158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21" name="Έλλειψη 320"/>
            <p:cNvSpPr/>
            <p:nvPr/>
          </p:nvSpPr>
          <p:spPr bwMode="auto">
            <a:xfrm>
              <a:off x="2402930" y="40682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22" name="Έλλειψη 321"/>
            <p:cNvSpPr/>
            <p:nvPr/>
          </p:nvSpPr>
          <p:spPr bwMode="auto">
            <a:xfrm>
              <a:off x="2555330" y="42206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23" name="Έλλειψη 322"/>
            <p:cNvSpPr/>
            <p:nvPr/>
          </p:nvSpPr>
          <p:spPr bwMode="auto">
            <a:xfrm>
              <a:off x="646138" y="19888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24" name="Έλλειψη 323"/>
            <p:cNvSpPr/>
            <p:nvPr/>
          </p:nvSpPr>
          <p:spPr bwMode="auto">
            <a:xfrm>
              <a:off x="798538" y="21412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25" name="Έλλειψη 324"/>
            <p:cNvSpPr/>
            <p:nvPr/>
          </p:nvSpPr>
          <p:spPr bwMode="auto">
            <a:xfrm>
              <a:off x="950938" y="22936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26" name="Έλλειψη 325"/>
            <p:cNvSpPr/>
            <p:nvPr/>
          </p:nvSpPr>
          <p:spPr bwMode="auto">
            <a:xfrm>
              <a:off x="1103338" y="24460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27" name="Έλλειψη 326"/>
            <p:cNvSpPr/>
            <p:nvPr/>
          </p:nvSpPr>
          <p:spPr bwMode="auto">
            <a:xfrm>
              <a:off x="1255738" y="25984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28" name="Έλλειψη 327"/>
            <p:cNvSpPr/>
            <p:nvPr/>
          </p:nvSpPr>
          <p:spPr bwMode="auto">
            <a:xfrm>
              <a:off x="1408138" y="27508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29" name="Έλλειψη 328"/>
            <p:cNvSpPr/>
            <p:nvPr/>
          </p:nvSpPr>
          <p:spPr bwMode="auto">
            <a:xfrm>
              <a:off x="1560538" y="29032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30" name="Έλλειψη 329"/>
            <p:cNvSpPr/>
            <p:nvPr/>
          </p:nvSpPr>
          <p:spPr bwMode="auto">
            <a:xfrm>
              <a:off x="1712938" y="30556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31" name="Έλλειψη 330"/>
            <p:cNvSpPr/>
            <p:nvPr/>
          </p:nvSpPr>
          <p:spPr bwMode="auto">
            <a:xfrm>
              <a:off x="1865338" y="32080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32" name="Έλλειψη 331"/>
            <p:cNvSpPr/>
            <p:nvPr/>
          </p:nvSpPr>
          <p:spPr bwMode="auto">
            <a:xfrm>
              <a:off x="2017738" y="33604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33" name="Έλλειψη 332"/>
            <p:cNvSpPr/>
            <p:nvPr/>
          </p:nvSpPr>
          <p:spPr bwMode="auto">
            <a:xfrm>
              <a:off x="2170138" y="35128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34" name="Έλλειψη 333"/>
            <p:cNvSpPr/>
            <p:nvPr/>
          </p:nvSpPr>
          <p:spPr bwMode="auto">
            <a:xfrm>
              <a:off x="2322538" y="36652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35" name="Έλλειψη 334"/>
            <p:cNvSpPr/>
            <p:nvPr/>
          </p:nvSpPr>
          <p:spPr bwMode="auto">
            <a:xfrm>
              <a:off x="2474938" y="3817640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36" name="Έλλειψη 335"/>
            <p:cNvSpPr/>
            <p:nvPr/>
          </p:nvSpPr>
          <p:spPr bwMode="auto">
            <a:xfrm>
              <a:off x="2594680" y="3991812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37" name="Έλλειψη 336"/>
            <p:cNvSpPr/>
            <p:nvPr/>
          </p:nvSpPr>
          <p:spPr bwMode="auto">
            <a:xfrm>
              <a:off x="142082" y="3391569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38" name="Έλλειψη 337"/>
            <p:cNvSpPr/>
            <p:nvPr/>
          </p:nvSpPr>
          <p:spPr bwMode="auto">
            <a:xfrm>
              <a:off x="294482" y="3543969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39" name="Έλλειψη 338"/>
            <p:cNvSpPr/>
            <p:nvPr/>
          </p:nvSpPr>
          <p:spPr bwMode="auto">
            <a:xfrm>
              <a:off x="446882" y="3696369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40" name="Έλλειψη 339"/>
            <p:cNvSpPr/>
            <p:nvPr/>
          </p:nvSpPr>
          <p:spPr bwMode="auto">
            <a:xfrm>
              <a:off x="599282" y="3848769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41" name="Έλλειψη 340"/>
            <p:cNvSpPr/>
            <p:nvPr/>
          </p:nvSpPr>
          <p:spPr bwMode="auto">
            <a:xfrm>
              <a:off x="751682" y="4001169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42" name="Έλλειψη 341"/>
            <p:cNvSpPr/>
            <p:nvPr/>
          </p:nvSpPr>
          <p:spPr bwMode="auto">
            <a:xfrm>
              <a:off x="904082" y="4153569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43" name="Έλλειψη 342"/>
            <p:cNvSpPr/>
            <p:nvPr/>
          </p:nvSpPr>
          <p:spPr bwMode="auto">
            <a:xfrm>
              <a:off x="1056482" y="4305969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44" name="Έλλειψη 343"/>
            <p:cNvSpPr/>
            <p:nvPr/>
          </p:nvSpPr>
          <p:spPr bwMode="auto">
            <a:xfrm>
              <a:off x="1208882" y="4458369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45" name="Έλλειψη 344"/>
            <p:cNvSpPr/>
            <p:nvPr/>
          </p:nvSpPr>
          <p:spPr bwMode="auto">
            <a:xfrm>
              <a:off x="1361282" y="4610769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46" name="Έλλειψη 345"/>
            <p:cNvSpPr/>
            <p:nvPr/>
          </p:nvSpPr>
          <p:spPr bwMode="auto">
            <a:xfrm>
              <a:off x="1513682" y="4763169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47" name="Έλλειψη 346"/>
            <p:cNvSpPr/>
            <p:nvPr/>
          </p:nvSpPr>
          <p:spPr bwMode="auto">
            <a:xfrm>
              <a:off x="1666082" y="4915569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48" name="Έλλειψη 347"/>
            <p:cNvSpPr/>
            <p:nvPr/>
          </p:nvSpPr>
          <p:spPr bwMode="auto">
            <a:xfrm>
              <a:off x="1818482" y="502442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49" name="Έλλειψη 348"/>
            <p:cNvSpPr/>
            <p:nvPr/>
          </p:nvSpPr>
          <p:spPr bwMode="auto">
            <a:xfrm>
              <a:off x="240634" y="377338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50" name="Έλλειψη 349"/>
            <p:cNvSpPr/>
            <p:nvPr/>
          </p:nvSpPr>
          <p:spPr bwMode="auto">
            <a:xfrm>
              <a:off x="393034" y="392578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51" name="Έλλειψη 350"/>
            <p:cNvSpPr/>
            <p:nvPr/>
          </p:nvSpPr>
          <p:spPr bwMode="auto">
            <a:xfrm>
              <a:off x="545434" y="407818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52" name="Έλλειψη 351"/>
            <p:cNvSpPr/>
            <p:nvPr/>
          </p:nvSpPr>
          <p:spPr bwMode="auto">
            <a:xfrm>
              <a:off x="697834" y="423058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53" name="Έλλειψη 352"/>
            <p:cNvSpPr/>
            <p:nvPr/>
          </p:nvSpPr>
          <p:spPr bwMode="auto">
            <a:xfrm>
              <a:off x="850234" y="438298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54" name="Έλλειψη 353"/>
            <p:cNvSpPr/>
            <p:nvPr/>
          </p:nvSpPr>
          <p:spPr bwMode="auto">
            <a:xfrm>
              <a:off x="1002634" y="453538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55" name="Έλλειψη 354"/>
            <p:cNvSpPr/>
            <p:nvPr/>
          </p:nvSpPr>
          <p:spPr bwMode="auto">
            <a:xfrm>
              <a:off x="1155034" y="468778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56" name="Έλλειψη 355"/>
            <p:cNvSpPr/>
            <p:nvPr/>
          </p:nvSpPr>
          <p:spPr bwMode="auto">
            <a:xfrm>
              <a:off x="1307434" y="484018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57" name="Έλλειψη 356"/>
            <p:cNvSpPr/>
            <p:nvPr/>
          </p:nvSpPr>
          <p:spPr bwMode="auto">
            <a:xfrm>
              <a:off x="862162" y="18448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58" name="Έλλειψη 357"/>
            <p:cNvSpPr/>
            <p:nvPr/>
          </p:nvSpPr>
          <p:spPr bwMode="auto">
            <a:xfrm>
              <a:off x="1014562" y="19972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59" name="Έλλειψη 358"/>
            <p:cNvSpPr/>
            <p:nvPr/>
          </p:nvSpPr>
          <p:spPr bwMode="auto">
            <a:xfrm>
              <a:off x="1166962" y="21496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60" name="Έλλειψη 359"/>
            <p:cNvSpPr/>
            <p:nvPr/>
          </p:nvSpPr>
          <p:spPr bwMode="auto">
            <a:xfrm>
              <a:off x="1319362" y="23020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61" name="Έλλειψη 360"/>
            <p:cNvSpPr/>
            <p:nvPr/>
          </p:nvSpPr>
          <p:spPr bwMode="auto">
            <a:xfrm>
              <a:off x="1471762" y="24544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62" name="Έλλειψη 361"/>
            <p:cNvSpPr/>
            <p:nvPr/>
          </p:nvSpPr>
          <p:spPr bwMode="auto">
            <a:xfrm>
              <a:off x="1624162" y="26068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63" name="Έλλειψη 362"/>
            <p:cNvSpPr/>
            <p:nvPr/>
          </p:nvSpPr>
          <p:spPr bwMode="auto">
            <a:xfrm>
              <a:off x="1776562" y="27592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64" name="Έλλειψη 363"/>
            <p:cNvSpPr/>
            <p:nvPr/>
          </p:nvSpPr>
          <p:spPr bwMode="auto">
            <a:xfrm>
              <a:off x="1928962" y="29116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65" name="Έλλειψη 364"/>
            <p:cNvSpPr/>
            <p:nvPr/>
          </p:nvSpPr>
          <p:spPr bwMode="auto">
            <a:xfrm>
              <a:off x="2081362" y="30640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66" name="Έλλειψη 365"/>
            <p:cNvSpPr/>
            <p:nvPr/>
          </p:nvSpPr>
          <p:spPr bwMode="auto">
            <a:xfrm>
              <a:off x="2233762" y="32164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67" name="Έλλειψη 366"/>
            <p:cNvSpPr/>
            <p:nvPr/>
          </p:nvSpPr>
          <p:spPr bwMode="auto">
            <a:xfrm>
              <a:off x="2386162" y="33688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68" name="Έλλειψη 367"/>
            <p:cNvSpPr/>
            <p:nvPr/>
          </p:nvSpPr>
          <p:spPr bwMode="auto">
            <a:xfrm>
              <a:off x="2538562" y="35212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69" name="Έλλειψη 368"/>
            <p:cNvSpPr/>
            <p:nvPr/>
          </p:nvSpPr>
          <p:spPr bwMode="auto">
            <a:xfrm>
              <a:off x="2690962" y="3673624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70" name="Έλλειψη 369"/>
            <p:cNvSpPr/>
            <p:nvPr/>
          </p:nvSpPr>
          <p:spPr bwMode="auto">
            <a:xfrm>
              <a:off x="1226396" y="186659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71" name="Έλλειψη 370"/>
            <p:cNvSpPr/>
            <p:nvPr/>
          </p:nvSpPr>
          <p:spPr bwMode="auto">
            <a:xfrm>
              <a:off x="1378796" y="201899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72" name="Έλλειψη 371"/>
            <p:cNvSpPr/>
            <p:nvPr/>
          </p:nvSpPr>
          <p:spPr bwMode="auto">
            <a:xfrm>
              <a:off x="1531196" y="217139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73" name="Έλλειψη 372"/>
            <p:cNvSpPr/>
            <p:nvPr/>
          </p:nvSpPr>
          <p:spPr bwMode="auto">
            <a:xfrm>
              <a:off x="1683596" y="232379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74" name="Έλλειψη 373"/>
            <p:cNvSpPr/>
            <p:nvPr/>
          </p:nvSpPr>
          <p:spPr bwMode="auto">
            <a:xfrm>
              <a:off x="1835996" y="247619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75" name="Έλλειψη 374"/>
            <p:cNvSpPr/>
            <p:nvPr/>
          </p:nvSpPr>
          <p:spPr bwMode="auto">
            <a:xfrm>
              <a:off x="1988396" y="262859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76" name="Έλλειψη 375"/>
            <p:cNvSpPr/>
            <p:nvPr/>
          </p:nvSpPr>
          <p:spPr bwMode="auto">
            <a:xfrm>
              <a:off x="2140796" y="278099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77" name="Έλλειψη 376"/>
            <p:cNvSpPr/>
            <p:nvPr/>
          </p:nvSpPr>
          <p:spPr bwMode="auto">
            <a:xfrm>
              <a:off x="2293196" y="293339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78" name="Έλλειψη 377"/>
            <p:cNvSpPr/>
            <p:nvPr/>
          </p:nvSpPr>
          <p:spPr bwMode="auto">
            <a:xfrm>
              <a:off x="2445596" y="308579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79" name="Έλλειψη 378"/>
            <p:cNvSpPr/>
            <p:nvPr/>
          </p:nvSpPr>
          <p:spPr bwMode="auto">
            <a:xfrm>
              <a:off x="2597996" y="323819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80" name="Έλλειψη 379"/>
            <p:cNvSpPr/>
            <p:nvPr/>
          </p:nvSpPr>
          <p:spPr bwMode="auto">
            <a:xfrm>
              <a:off x="2750396" y="3390596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81" name="Έλλειψη 380"/>
            <p:cNvSpPr/>
            <p:nvPr/>
          </p:nvSpPr>
          <p:spPr bwMode="auto">
            <a:xfrm>
              <a:off x="1751410" y="20703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82" name="Έλλειψη 381"/>
            <p:cNvSpPr/>
            <p:nvPr/>
          </p:nvSpPr>
          <p:spPr bwMode="auto">
            <a:xfrm>
              <a:off x="1903810" y="22227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83" name="Έλλειψη 382"/>
            <p:cNvSpPr/>
            <p:nvPr/>
          </p:nvSpPr>
          <p:spPr bwMode="auto">
            <a:xfrm>
              <a:off x="2056210" y="23751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84" name="Έλλειψη 383"/>
            <p:cNvSpPr/>
            <p:nvPr/>
          </p:nvSpPr>
          <p:spPr bwMode="auto">
            <a:xfrm>
              <a:off x="2208610" y="25275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85" name="Έλλειψη 384"/>
            <p:cNvSpPr/>
            <p:nvPr/>
          </p:nvSpPr>
          <p:spPr bwMode="auto">
            <a:xfrm>
              <a:off x="2361010" y="26799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86" name="Έλλειψη 385"/>
            <p:cNvSpPr/>
            <p:nvPr/>
          </p:nvSpPr>
          <p:spPr bwMode="auto">
            <a:xfrm>
              <a:off x="2513410" y="28323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87" name="Έλλειψη 386"/>
            <p:cNvSpPr/>
            <p:nvPr/>
          </p:nvSpPr>
          <p:spPr bwMode="auto">
            <a:xfrm>
              <a:off x="2665810" y="29847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88" name="Έλλειψη 387"/>
            <p:cNvSpPr/>
            <p:nvPr/>
          </p:nvSpPr>
          <p:spPr bwMode="auto">
            <a:xfrm>
              <a:off x="2818210" y="3137141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89" name="Έλλειψη 388"/>
            <p:cNvSpPr/>
            <p:nvPr/>
          </p:nvSpPr>
          <p:spPr bwMode="auto">
            <a:xfrm>
              <a:off x="2232884" y="223112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90" name="Έλλειψη 389"/>
            <p:cNvSpPr/>
            <p:nvPr/>
          </p:nvSpPr>
          <p:spPr bwMode="auto">
            <a:xfrm>
              <a:off x="2385284" y="238352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91" name="Έλλειψη 390"/>
            <p:cNvSpPr/>
            <p:nvPr/>
          </p:nvSpPr>
          <p:spPr bwMode="auto">
            <a:xfrm>
              <a:off x="2537684" y="253592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92" name="Έλλειψη 391"/>
            <p:cNvSpPr/>
            <p:nvPr/>
          </p:nvSpPr>
          <p:spPr bwMode="auto">
            <a:xfrm>
              <a:off x="2690084" y="268832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93" name="Έλλειψη 392"/>
            <p:cNvSpPr/>
            <p:nvPr/>
          </p:nvSpPr>
          <p:spPr bwMode="auto">
            <a:xfrm>
              <a:off x="2842484" y="2840725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94" name="Έλλειψη 393"/>
            <p:cNvSpPr/>
            <p:nvPr/>
          </p:nvSpPr>
          <p:spPr bwMode="auto">
            <a:xfrm>
              <a:off x="181270" y="400116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95" name="Έλλειψη 394"/>
            <p:cNvSpPr/>
            <p:nvPr/>
          </p:nvSpPr>
          <p:spPr bwMode="auto">
            <a:xfrm>
              <a:off x="333670" y="415356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96" name="Έλλειψη 395"/>
            <p:cNvSpPr/>
            <p:nvPr/>
          </p:nvSpPr>
          <p:spPr bwMode="auto">
            <a:xfrm>
              <a:off x="486070" y="430596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97" name="Έλλειψη 396"/>
            <p:cNvSpPr/>
            <p:nvPr/>
          </p:nvSpPr>
          <p:spPr bwMode="auto">
            <a:xfrm>
              <a:off x="638470" y="445836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98" name="Έλλειψη 397"/>
            <p:cNvSpPr/>
            <p:nvPr/>
          </p:nvSpPr>
          <p:spPr bwMode="auto">
            <a:xfrm>
              <a:off x="790870" y="461076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399" name="Έλλειψη 398"/>
            <p:cNvSpPr/>
            <p:nvPr/>
          </p:nvSpPr>
          <p:spPr bwMode="auto">
            <a:xfrm>
              <a:off x="943270" y="4763168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400" name="Έλλειψη 399"/>
            <p:cNvSpPr/>
            <p:nvPr/>
          </p:nvSpPr>
          <p:spPr bwMode="auto">
            <a:xfrm>
              <a:off x="1128713" y="4860193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401" name="Έλλειψη 400"/>
            <p:cNvSpPr/>
            <p:nvPr/>
          </p:nvSpPr>
          <p:spPr bwMode="auto">
            <a:xfrm>
              <a:off x="336806" y="4326757"/>
              <a:ext cx="144462" cy="144463"/>
            </a:xfrm>
            <a:prstGeom prst="ellipse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</p:grpSp>
      <p:grpSp>
        <p:nvGrpSpPr>
          <p:cNvPr id="15374" name="Ομάδα 18"/>
          <p:cNvGrpSpPr>
            <a:grpSpLocks/>
          </p:cNvGrpSpPr>
          <p:nvPr/>
        </p:nvGrpSpPr>
        <p:grpSpPr bwMode="auto">
          <a:xfrm>
            <a:off x="606336" y="1989239"/>
            <a:ext cx="1392238" cy="787400"/>
            <a:chOff x="1008988" y="1305439"/>
            <a:chExt cx="1392900" cy="786886"/>
          </a:xfrm>
        </p:grpSpPr>
        <p:grpSp>
          <p:nvGrpSpPr>
            <p:cNvPr id="15394" name="Ομάδα 7"/>
            <p:cNvGrpSpPr>
              <a:grpSpLocks/>
            </p:cNvGrpSpPr>
            <p:nvPr/>
          </p:nvGrpSpPr>
          <p:grpSpPr bwMode="auto">
            <a:xfrm>
              <a:off x="1008988" y="1305439"/>
              <a:ext cx="1392900" cy="786886"/>
              <a:chOff x="1008988" y="1305439"/>
              <a:chExt cx="1392900" cy="786886"/>
            </a:xfrm>
          </p:grpSpPr>
          <p:sp>
            <p:nvSpPr>
              <p:cNvPr id="227" name="Έλλειψη 226"/>
              <p:cNvSpPr/>
              <p:nvPr/>
            </p:nvSpPr>
            <p:spPr bwMode="auto">
              <a:xfrm>
                <a:off x="1475935" y="1695709"/>
                <a:ext cx="925953" cy="39661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l-GR"/>
              </a:p>
            </p:txBody>
          </p:sp>
          <p:cxnSp>
            <p:nvCxnSpPr>
              <p:cNvPr id="231" name="Ευθύγραμμο βέλος σύνδεσης 230"/>
              <p:cNvCxnSpPr/>
              <p:nvPr/>
            </p:nvCxnSpPr>
            <p:spPr bwMode="auto">
              <a:xfrm flipH="1">
                <a:off x="1259932" y="1754409"/>
                <a:ext cx="316063" cy="252247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400" name="TextBox 5"/>
              <p:cNvSpPr txBox="1">
                <a:spLocks noChangeArrowheads="1"/>
              </p:cNvSpPr>
              <p:nvPr/>
            </p:nvSpPr>
            <p:spPr bwMode="auto">
              <a:xfrm>
                <a:off x="1342189" y="1305439"/>
                <a:ext cx="483054" cy="3998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altLang="el-GR" sz="2000" b="1" i="1" dirty="0">
                    <a:solidFill>
                      <a:srgbClr val="FF0000"/>
                    </a:solidFill>
                  </a:rPr>
                  <a:t>m</a:t>
                </a:r>
                <a:r>
                  <a:rPr lang="en-US" altLang="el-GR" sz="2000" b="1" i="1" baseline="-25000" dirty="0">
                    <a:solidFill>
                      <a:srgbClr val="FF0000"/>
                    </a:solidFill>
                  </a:rPr>
                  <a:t>1</a:t>
                </a:r>
                <a:endParaRPr lang="el-GR" altLang="el-GR" sz="2000" b="1" i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5401" name="TextBox 262"/>
              <p:cNvSpPr txBox="1">
                <a:spLocks noChangeArrowheads="1"/>
              </p:cNvSpPr>
              <p:nvPr/>
            </p:nvSpPr>
            <p:spPr bwMode="auto">
              <a:xfrm>
                <a:off x="1008988" y="1550958"/>
                <a:ext cx="39466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l-GR" altLang="el-GR" sz="2000" b="1" i="1">
                    <a:solidFill>
                      <a:srgbClr val="FF0000"/>
                    </a:solidFill>
                  </a:rPr>
                  <a:t>υ</a:t>
                </a:r>
                <a:r>
                  <a:rPr lang="en-US" altLang="el-GR" sz="2000" b="1" baseline="-25000">
                    <a:solidFill>
                      <a:srgbClr val="FF0000"/>
                    </a:solidFill>
                  </a:rPr>
                  <a:t>1</a:t>
                </a:r>
                <a:endParaRPr lang="el-GR" altLang="el-GR" sz="2000" b="1" i="1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229" name="Ευθύγραμμο βέλος σύνδεσης 228"/>
              <p:cNvCxnSpPr/>
              <p:nvPr/>
            </p:nvCxnSpPr>
            <p:spPr bwMode="auto">
              <a:xfrm flipH="1" flipV="1">
                <a:off x="1604584" y="1751236"/>
                <a:ext cx="325592" cy="142782"/>
              </a:xfrm>
              <a:prstGeom prst="straightConnector1">
                <a:avLst/>
              </a:prstGeom>
              <a:ln w="28575">
                <a:solidFill>
                  <a:srgbClr val="0000FF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7" name="Ευθεία γραμμή σύνδεσης 206"/>
            <p:cNvCxnSpPr/>
            <p:nvPr/>
          </p:nvCxnSpPr>
          <p:spPr bwMode="auto">
            <a:xfrm>
              <a:off x="1925412" y="1452981"/>
              <a:ext cx="0" cy="468006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5" name="Έλλειψη 224"/>
            <p:cNvSpPr/>
            <p:nvPr/>
          </p:nvSpPr>
          <p:spPr bwMode="auto">
            <a:xfrm>
              <a:off x="1547407" y="1683017"/>
              <a:ext cx="144531" cy="14436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</p:grpSp>
      <p:grpSp>
        <p:nvGrpSpPr>
          <p:cNvPr id="15373" name="Ομάδα 33"/>
          <p:cNvGrpSpPr>
            <a:grpSpLocks/>
          </p:cNvGrpSpPr>
          <p:nvPr/>
        </p:nvGrpSpPr>
        <p:grpSpPr bwMode="auto">
          <a:xfrm>
            <a:off x="179512" y="2748605"/>
            <a:ext cx="2756997" cy="1189039"/>
            <a:chOff x="590549" y="2117438"/>
            <a:chExt cx="2756758" cy="1189326"/>
          </a:xfrm>
        </p:grpSpPr>
        <p:cxnSp>
          <p:nvCxnSpPr>
            <p:cNvPr id="202" name="Ευθύγραμμο βέλος σύνδεσης 201"/>
            <p:cNvCxnSpPr/>
            <p:nvPr/>
          </p:nvCxnSpPr>
          <p:spPr bwMode="auto">
            <a:xfrm flipH="1" flipV="1">
              <a:off x="2484047" y="2427982"/>
              <a:ext cx="395254" cy="180043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6" name="Έλλειψη 205"/>
            <p:cNvSpPr/>
            <p:nvPr/>
          </p:nvSpPr>
          <p:spPr bwMode="auto">
            <a:xfrm>
              <a:off x="590549" y="2514410"/>
              <a:ext cx="2681056" cy="792354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208" name="Έλλειψη 207"/>
            <p:cNvSpPr/>
            <p:nvPr/>
          </p:nvSpPr>
          <p:spPr bwMode="auto">
            <a:xfrm>
              <a:off x="2839843" y="2587451"/>
              <a:ext cx="144449" cy="14290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cxnSp>
          <p:nvCxnSpPr>
            <p:cNvPr id="209" name="Ευθύγραμμο βέλος σύνδεσης 208"/>
            <p:cNvCxnSpPr>
              <a:endCxn id="206" idx="7"/>
            </p:cNvCxnSpPr>
            <p:nvPr/>
          </p:nvCxnSpPr>
          <p:spPr bwMode="auto">
            <a:xfrm flipV="1">
              <a:off x="1922349" y="2630325"/>
              <a:ext cx="957179" cy="235007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06" name="TextBox 267"/>
            <p:cNvSpPr txBox="1">
              <a:spLocks noChangeArrowheads="1"/>
            </p:cNvSpPr>
            <p:nvPr/>
          </p:nvSpPr>
          <p:spPr bwMode="auto">
            <a:xfrm>
              <a:off x="2915816" y="2300056"/>
              <a:ext cx="431491" cy="400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sz="2000" b="1" i="1" dirty="0" smtClean="0">
                  <a:solidFill>
                    <a:srgbClr val="FF0000"/>
                  </a:solidFill>
                </a:rPr>
                <a:t>m</a:t>
              </a:r>
              <a:r>
                <a:rPr lang="en-US" altLang="el-GR" sz="2000" b="1" baseline="-25000" dirty="0" smtClean="0">
                  <a:solidFill>
                    <a:srgbClr val="FF0000"/>
                  </a:solidFill>
                </a:rPr>
                <a:t>i</a:t>
              </a:r>
              <a:endParaRPr lang="el-GR" altLang="el-GR" sz="20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15407" name="TextBox 268"/>
            <p:cNvSpPr txBox="1">
              <a:spLocks noChangeArrowheads="1"/>
            </p:cNvSpPr>
            <p:nvPr/>
          </p:nvSpPr>
          <p:spPr bwMode="auto">
            <a:xfrm>
              <a:off x="2521156" y="2117438"/>
              <a:ext cx="357759" cy="400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l-GR" altLang="el-GR" sz="2000" b="1" i="1" dirty="0" smtClean="0">
                  <a:solidFill>
                    <a:srgbClr val="FF0000"/>
                  </a:solidFill>
                </a:rPr>
                <a:t>υ</a:t>
              </a:r>
              <a:r>
                <a:rPr lang="en-US" altLang="el-GR" sz="2000" b="1" baseline="-25000" dirty="0" err="1" smtClean="0">
                  <a:solidFill>
                    <a:srgbClr val="FF0000"/>
                  </a:solidFill>
                </a:rPr>
                <a:t>i</a:t>
              </a:r>
              <a:endParaRPr lang="el-GR" altLang="el-GR" sz="20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15408" name="TextBox 269"/>
            <p:cNvSpPr txBox="1">
              <a:spLocks noChangeArrowheads="1"/>
            </p:cNvSpPr>
            <p:nvPr/>
          </p:nvSpPr>
          <p:spPr bwMode="auto">
            <a:xfrm>
              <a:off x="2301875" y="2636912"/>
              <a:ext cx="332113" cy="400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sz="2000" b="1" i="1" dirty="0" err="1" smtClean="0">
                  <a:solidFill>
                    <a:srgbClr val="0000FF"/>
                  </a:solidFill>
                </a:rPr>
                <a:t>r</a:t>
              </a:r>
              <a:r>
                <a:rPr lang="en-US" altLang="el-GR" sz="2000" b="1" baseline="-25000" dirty="0" err="1" smtClean="0">
                  <a:solidFill>
                    <a:srgbClr val="0000FF"/>
                  </a:solidFill>
                </a:rPr>
                <a:t>i</a:t>
              </a:r>
              <a:endParaRPr lang="el-GR" altLang="el-GR" sz="2000" b="1" i="1" dirty="0">
                <a:solidFill>
                  <a:srgbClr val="0000FF"/>
                </a:solidFill>
              </a:endParaRPr>
            </a:p>
          </p:txBody>
        </p:sp>
        <p:cxnSp>
          <p:nvCxnSpPr>
            <p:cNvPr id="275" name="Ευθεία γραμμή σύνδεσης 274"/>
            <p:cNvCxnSpPr/>
            <p:nvPr/>
          </p:nvCxnSpPr>
          <p:spPr bwMode="auto">
            <a:xfrm>
              <a:off x="1939582" y="2305094"/>
              <a:ext cx="0" cy="576139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72" name="Ομάδα 39"/>
          <p:cNvGrpSpPr>
            <a:grpSpLocks/>
          </p:cNvGrpSpPr>
          <p:nvPr/>
        </p:nvGrpSpPr>
        <p:grpSpPr bwMode="auto">
          <a:xfrm>
            <a:off x="418776" y="4010916"/>
            <a:ext cx="1782762" cy="898566"/>
            <a:chOff x="827584" y="3378922"/>
            <a:chExt cx="1782266" cy="898899"/>
          </a:xfrm>
        </p:grpSpPr>
        <p:cxnSp>
          <p:nvCxnSpPr>
            <p:cNvPr id="234" name="Ευθύγραμμο βέλος σύνδεσης 233"/>
            <p:cNvCxnSpPr/>
            <p:nvPr/>
          </p:nvCxnSpPr>
          <p:spPr bwMode="auto">
            <a:xfrm>
              <a:off x="1295766" y="3954834"/>
              <a:ext cx="396765" cy="17786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411" name="Ομάδα 38"/>
            <p:cNvGrpSpPr>
              <a:grpSpLocks/>
            </p:cNvGrpSpPr>
            <p:nvPr/>
          </p:nvGrpSpPr>
          <p:grpSpPr bwMode="auto">
            <a:xfrm>
              <a:off x="827584" y="3378922"/>
              <a:ext cx="1782266" cy="898899"/>
              <a:chOff x="827584" y="3378922"/>
              <a:chExt cx="1782266" cy="898899"/>
            </a:xfrm>
          </p:grpSpPr>
          <p:sp>
            <p:nvSpPr>
              <p:cNvPr id="239" name="Έλλειψη 238"/>
              <p:cNvSpPr/>
              <p:nvPr/>
            </p:nvSpPr>
            <p:spPr bwMode="auto">
              <a:xfrm>
                <a:off x="1241806" y="3556223"/>
                <a:ext cx="1368044" cy="505012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l-GR"/>
              </a:p>
            </p:txBody>
          </p:sp>
          <p:cxnSp>
            <p:nvCxnSpPr>
              <p:cNvPr id="240" name="Ευθύγραμμο βέλος σύνδεσης 239"/>
              <p:cNvCxnSpPr/>
              <p:nvPr/>
            </p:nvCxnSpPr>
            <p:spPr bwMode="auto">
              <a:xfrm flipH="1">
                <a:off x="1313224" y="3786496"/>
                <a:ext cx="591972" cy="144515"/>
              </a:xfrm>
              <a:prstGeom prst="straightConnector1">
                <a:avLst/>
              </a:prstGeom>
              <a:ln w="28575">
                <a:solidFill>
                  <a:srgbClr val="0000FF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Ευθεία γραμμή σύνδεσης 240"/>
              <p:cNvCxnSpPr/>
              <p:nvPr/>
            </p:nvCxnSpPr>
            <p:spPr bwMode="auto">
              <a:xfrm>
                <a:off x="1945409" y="3378922"/>
                <a:ext cx="0" cy="432160"/>
              </a:xfrm>
              <a:prstGeom prst="line">
                <a:avLst/>
              </a:prstGeom>
              <a:ln w="889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6" name="Έλλειψη 235"/>
              <p:cNvSpPr/>
              <p:nvPr/>
            </p:nvSpPr>
            <p:spPr bwMode="auto">
              <a:xfrm>
                <a:off x="1221174" y="3843668"/>
                <a:ext cx="144422" cy="144515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l-GR"/>
              </a:p>
            </p:txBody>
          </p:sp>
          <p:sp>
            <p:nvSpPr>
              <p:cNvPr id="15416" name="TextBox 263"/>
              <p:cNvSpPr txBox="1">
                <a:spLocks noChangeArrowheads="1"/>
              </p:cNvSpPr>
              <p:nvPr/>
            </p:nvSpPr>
            <p:spPr bwMode="auto">
              <a:xfrm>
                <a:off x="827584" y="3532946"/>
                <a:ext cx="468398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altLang="el-GR" sz="2000" b="1" i="1" dirty="0">
                    <a:solidFill>
                      <a:srgbClr val="FF0000"/>
                    </a:solidFill>
                  </a:rPr>
                  <a:t>m</a:t>
                </a:r>
                <a:r>
                  <a:rPr lang="el-GR" altLang="el-GR" sz="2000" b="1" baseline="-25000" dirty="0">
                    <a:solidFill>
                      <a:srgbClr val="FF0000"/>
                    </a:solidFill>
                  </a:rPr>
                  <a:t>2</a:t>
                </a:r>
                <a:endParaRPr lang="el-GR" altLang="el-GR" sz="2000" b="1" i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5417" name="TextBox 264"/>
              <p:cNvSpPr txBox="1">
                <a:spLocks noChangeArrowheads="1"/>
              </p:cNvSpPr>
              <p:nvPr/>
            </p:nvSpPr>
            <p:spPr bwMode="auto">
              <a:xfrm>
                <a:off x="1225012" y="3877711"/>
                <a:ext cx="39466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l-GR" altLang="el-GR" sz="2000" b="1" i="1" dirty="0">
                    <a:solidFill>
                      <a:srgbClr val="FF0000"/>
                    </a:solidFill>
                  </a:rPr>
                  <a:t>υ</a:t>
                </a:r>
                <a:r>
                  <a:rPr lang="el-GR" altLang="el-GR" sz="2000" b="1" baseline="-25000" dirty="0">
                    <a:solidFill>
                      <a:srgbClr val="FF0000"/>
                    </a:solidFill>
                  </a:rPr>
                  <a:t>2</a:t>
                </a:r>
                <a:endParaRPr lang="el-GR" altLang="el-GR" sz="2000" b="1" i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5418" name="TextBox 271"/>
              <p:cNvSpPr txBox="1">
                <a:spLocks noChangeArrowheads="1"/>
              </p:cNvSpPr>
              <p:nvPr/>
            </p:nvSpPr>
            <p:spPr bwMode="auto">
              <a:xfrm>
                <a:off x="1430824" y="3460938"/>
                <a:ext cx="37863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altLang="el-GR" sz="2000" b="1" i="1">
                    <a:solidFill>
                      <a:srgbClr val="0000FF"/>
                    </a:solidFill>
                  </a:rPr>
                  <a:t>r</a:t>
                </a:r>
                <a:r>
                  <a:rPr lang="en-US" altLang="el-GR" sz="2000" b="1" baseline="-25000">
                    <a:solidFill>
                      <a:srgbClr val="0000FF"/>
                    </a:solidFill>
                  </a:rPr>
                  <a:t>2</a:t>
                </a:r>
                <a:endParaRPr lang="el-GR" altLang="el-GR" sz="2000" b="1" i="1">
                  <a:solidFill>
                    <a:srgbClr val="0000FF"/>
                  </a:solidFill>
                </a:endParaRPr>
              </a:p>
            </p:txBody>
          </p:sp>
        </p:grpSp>
      </p:grpSp>
      <p:grpSp>
        <p:nvGrpSpPr>
          <p:cNvPr id="15376" name="Ομάδα 15359"/>
          <p:cNvGrpSpPr>
            <a:grpSpLocks/>
          </p:cNvGrpSpPr>
          <p:nvPr/>
        </p:nvGrpSpPr>
        <p:grpSpPr bwMode="auto">
          <a:xfrm>
            <a:off x="1049341" y="4653529"/>
            <a:ext cx="1351533" cy="724272"/>
            <a:chOff x="1465263" y="4029325"/>
            <a:chExt cx="1351139" cy="724313"/>
          </a:xfrm>
        </p:grpSpPr>
        <p:sp>
          <p:nvSpPr>
            <p:cNvPr id="15382" name="TextBox 266"/>
            <p:cNvSpPr txBox="1">
              <a:spLocks noChangeArrowheads="1"/>
            </p:cNvSpPr>
            <p:nvPr/>
          </p:nvSpPr>
          <p:spPr bwMode="auto">
            <a:xfrm>
              <a:off x="2288651" y="4029325"/>
              <a:ext cx="39466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l-GR" altLang="el-GR" sz="2000" b="1" i="1" dirty="0">
                  <a:solidFill>
                    <a:srgbClr val="FF0000"/>
                  </a:solidFill>
                </a:rPr>
                <a:t>υ</a:t>
              </a:r>
              <a:r>
                <a:rPr lang="el-GR" altLang="el-GR" sz="2000" b="1" baseline="-25000" dirty="0">
                  <a:solidFill>
                    <a:srgbClr val="FF0000"/>
                  </a:solidFill>
                </a:rPr>
                <a:t>3</a:t>
              </a:r>
              <a:endParaRPr lang="el-GR" altLang="el-GR" sz="2000" b="1" i="1" dirty="0">
                <a:solidFill>
                  <a:srgbClr val="FF0000"/>
                </a:solidFill>
              </a:endParaRPr>
            </a:p>
          </p:txBody>
        </p:sp>
        <p:grpSp>
          <p:nvGrpSpPr>
            <p:cNvPr id="15383" name="Ομάδα 44"/>
            <p:cNvGrpSpPr>
              <a:grpSpLocks/>
            </p:cNvGrpSpPr>
            <p:nvPr/>
          </p:nvGrpSpPr>
          <p:grpSpPr bwMode="auto">
            <a:xfrm>
              <a:off x="1465263" y="4077065"/>
              <a:ext cx="1351139" cy="676573"/>
              <a:chOff x="1465263" y="4077065"/>
              <a:chExt cx="1351139" cy="676573"/>
            </a:xfrm>
          </p:grpSpPr>
          <p:grpSp>
            <p:nvGrpSpPr>
              <p:cNvPr id="15384" name="Ομάδα 41"/>
              <p:cNvGrpSpPr>
                <a:grpSpLocks/>
              </p:cNvGrpSpPr>
              <p:nvPr/>
            </p:nvGrpSpPr>
            <p:grpSpPr bwMode="auto">
              <a:xfrm>
                <a:off x="1465263" y="4143774"/>
                <a:ext cx="1351139" cy="609864"/>
                <a:chOff x="1465263" y="4143774"/>
                <a:chExt cx="1351139" cy="609864"/>
              </a:xfrm>
            </p:grpSpPr>
            <p:cxnSp>
              <p:nvCxnSpPr>
                <p:cNvPr id="255" name="Ευθύγραμμο βέλος σύνδεσης 254"/>
                <p:cNvCxnSpPr/>
                <p:nvPr/>
              </p:nvCxnSpPr>
              <p:spPr bwMode="auto">
                <a:xfrm flipV="1">
                  <a:off x="2301632" y="4372614"/>
                  <a:ext cx="307885" cy="222262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7" name="Έλλειψη 256"/>
                <p:cNvSpPr/>
                <p:nvPr/>
              </p:nvSpPr>
              <p:spPr bwMode="auto">
                <a:xfrm>
                  <a:off x="1465263" y="4282122"/>
                  <a:ext cx="923656" cy="395309"/>
                </a:xfrm>
                <a:prstGeom prst="ellipse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l-GR"/>
                </a:p>
              </p:txBody>
            </p:sp>
            <p:cxnSp>
              <p:nvCxnSpPr>
                <p:cNvPr id="259" name="Ευθύγραμμο βέλος σύνδεσης 258"/>
                <p:cNvCxnSpPr>
                  <a:endCxn id="254" idx="0"/>
                </p:cNvCxnSpPr>
                <p:nvPr/>
              </p:nvCxnSpPr>
              <p:spPr bwMode="auto">
                <a:xfrm>
                  <a:off x="1911220" y="4485334"/>
                  <a:ext cx="355497" cy="107956"/>
                </a:xfrm>
                <a:prstGeom prst="straightConnector1">
                  <a:avLst/>
                </a:prstGeom>
                <a:ln w="28575">
                  <a:solidFill>
                    <a:srgbClr val="0000FF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4" name="Έλλειψη 253"/>
                <p:cNvSpPr/>
                <p:nvPr/>
              </p:nvSpPr>
              <p:spPr bwMode="auto">
                <a:xfrm>
                  <a:off x="2195301" y="4532960"/>
                  <a:ext cx="144420" cy="14447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l-GR"/>
                </a:p>
              </p:txBody>
            </p:sp>
            <p:sp>
              <p:nvSpPr>
                <p:cNvPr id="15390" name="TextBox 265"/>
                <p:cNvSpPr txBox="1">
                  <a:spLocks noChangeArrowheads="1"/>
                </p:cNvSpPr>
                <p:nvPr/>
              </p:nvSpPr>
              <p:spPr bwMode="auto">
                <a:xfrm>
                  <a:off x="2348004" y="4353528"/>
                  <a:ext cx="468398" cy="4001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n-US" altLang="el-GR" sz="2000" b="1" i="1" dirty="0">
                      <a:solidFill>
                        <a:srgbClr val="FF0000"/>
                      </a:solidFill>
                    </a:rPr>
                    <a:t>m</a:t>
                  </a:r>
                  <a:r>
                    <a:rPr lang="el-GR" altLang="el-GR" sz="2000" b="1" baseline="-25000" dirty="0">
                      <a:solidFill>
                        <a:srgbClr val="FF0000"/>
                      </a:solidFill>
                    </a:rPr>
                    <a:t>3</a:t>
                  </a:r>
                  <a:endParaRPr lang="el-GR" altLang="el-GR" sz="2000" b="1" i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5391" name="TextBox 272"/>
                <p:cNvSpPr txBox="1">
                  <a:spLocks noChangeArrowheads="1"/>
                </p:cNvSpPr>
                <p:nvPr/>
              </p:nvSpPr>
              <p:spPr bwMode="auto">
                <a:xfrm>
                  <a:off x="1900000" y="4143774"/>
                  <a:ext cx="369012" cy="4001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n-US" altLang="el-GR" sz="2000" b="1" i="1">
                      <a:solidFill>
                        <a:srgbClr val="0000FF"/>
                      </a:solidFill>
                    </a:rPr>
                    <a:t>r</a:t>
                  </a:r>
                  <a:r>
                    <a:rPr lang="en-US" altLang="el-GR" sz="2000" b="1" baseline="-25000">
                      <a:solidFill>
                        <a:srgbClr val="0000FF"/>
                      </a:solidFill>
                    </a:rPr>
                    <a:t>3</a:t>
                  </a:r>
                  <a:endParaRPr lang="el-GR" altLang="el-GR" sz="2000" b="1" i="1">
                    <a:solidFill>
                      <a:srgbClr val="0000FF"/>
                    </a:solidFill>
                  </a:endParaRPr>
                </a:p>
              </p:txBody>
            </p:sp>
          </p:grpSp>
          <p:cxnSp>
            <p:nvCxnSpPr>
              <p:cNvPr id="258" name="Ευθεία γραμμή σύνδεσης 257"/>
              <p:cNvCxnSpPr/>
              <p:nvPr/>
            </p:nvCxnSpPr>
            <p:spPr bwMode="auto">
              <a:xfrm>
                <a:off x="1930265" y="4077065"/>
                <a:ext cx="0" cy="324018"/>
              </a:xfrm>
              <a:prstGeom prst="line">
                <a:avLst/>
              </a:prstGeom>
              <a:ln w="889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Ομάδα 8"/>
          <p:cNvGrpSpPr/>
          <p:nvPr/>
        </p:nvGrpSpPr>
        <p:grpSpPr>
          <a:xfrm>
            <a:off x="2947850" y="1458954"/>
            <a:ext cx="3064310" cy="2267898"/>
            <a:chOff x="2627784" y="1596820"/>
            <a:chExt cx="3064310" cy="2267898"/>
          </a:xfrm>
        </p:grpSpPr>
        <p:sp>
          <p:nvSpPr>
            <p:cNvPr id="402" name="TextBox 214"/>
            <p:cNvSpPr txBox="1"/>
            <p:nvPr/>
          </p:nvSpPr>
          <p:spPr>
            <a:xfrm>
              <a:off x="2627784" y="1838674"/>
              <a:ext cx="266805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l-G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r"/>
              <a:r>
                <a:rPr lang="el-GR" sz="2000" b="1" dirty="0" smtClean="0">
                  <a:solidFill>
                    <a:srgbClr val="FFFF00"/>
                  </a:solidFill>
                </a:rPr>
                <a:t>Οι κινητικές ενέργειες των μικρών μαζών είναι</a:t>
              </a:r>
              <a:r>
                <a:rPr lang="en-US" sz="2000" b="1" dirty="0" smtClean="0">
                  <a:solidFill>
                    <a:srgbClr val="FFFF00"/>
                  </a:solidFill>
                </a:rPr>
                <a:t> </a:t>
              </a:r>
              <a:endParaRPr lang="el-GR" sz="2000" b="1" dirty="0" smtClean="0">
                <a:solidFill>
                  <a:srgbClr val="FFFF00"/>
                </a:solidFill>
              </a:endParaRPr>
            </a:p>
            <a:p>
              <a:pPr algn="r"/>
              <a:r>
                <a:rPr lang="en-US" sz="2000" b="1" dirty="0" smtClean="0">
                  <a:solidFill>
                    <a:srgbClr val="FFFF00"/>
                  </a:solidFill>
                </a:rPr>
                <a:t>(</a:t>
              </a:r>
              <a:r>
                <a:rPr lang="el-GR" sz="2000" b="1" dirty="0" smtClean="0">
                  <a:solidFill>
                    <a:srgbClr val="FFFF00"/>
                  </a:solidFill>
                </a:rPr>
                <a:t>Υπενθύμιση  </a:t>
              </a:r>
              <a:r>
                <a:rPr lang="el-GR" sz="2000" b="1" dirty="0" smtClean="0">
                  <a:solidFill>
                    <a:schemeClr val="bg1"/>
                  </a:solidFill>
                </a:rPr>
                <a:t>υ = </a:t>
              </a:r>
              <a:r>
                <a:rPr lang="en-US" sz="2000" b="1" i="1" dirty="0" smtClean="0">
                  <a:solidFill>
                    <a:schemeClr val="bg1"/>
                  </a:solidFill>
                </a:rPr>
                <a:t>r</a:t>
              </a:r>
              <a:r>
                <a:rPr lang="el-GR" sz="2000" b="1" dirty="0" smtClean="0">
                  <a:solidFill>
                    <a:schemeClr val="bg1"/>
                  </a:solidFill>
                </a:rPr>
                <a:t> ω</a:t>
              </a:r>
              <a:r>
                <a:rPr lang="el-GR" sz="2000" b="1" dirty="0" smtClean="0">
                  <a:solidFill>
                    <a:srgbClr val="FFFF00"/>
                  </a:solidFill>
                </a:rPr>
                <a:t>):</a:t>
              </a:r>
              <a:endParaRPr lang="el-GR" sz="2000" b="1" baseline="-25000" dirty="0">
                <a:solidFill>
                  <a:srgbClr val="FFFF00"/>
                </a:solidFill>
              </a:endParaRPr>
            </a:p>
          </p:txBody>
        </p:sp>
        <p:sp>
          <p:nvSpPr>
            <p:cNvPr id="8" name="Αριστερό άγκιστρο 7"/>
            <p:cNvSpPr/>
            <p:nvPr/>
          </p:nvSpPr>
          <p:spPr>
            <a:xfrm>
              <a:off x="5292080" y="1596820"/>
              <a:ext cx="400014" cy="2267898"/>
            </a:xfrm>
            <a:prstGeom prst="leftBrace">
              <a:avLst>
                <a:gd name="adj1" fmla="val 40989"/>
                <a:gd name="adj2" fmla="val 50000"/>
              </a:avLst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60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25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75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25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25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25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" grpId="0"/>
      <p:bldP spid="2" grpId="0"/>
      <p:bldP spid="3" grpId="0"/>
      <p:bldP spid="5" grpId="0"/>
      <p:bldP spid="7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4805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 smtClean="0">
                <a:solidFill>
                  <a:schemeClr val="bg1"/>
                </a:solidFill>
              </a:rPr>
              <a:t>ΡΟΠΗ  ΑΔΡΑΝΕΙΑΣ  ΩΣ  ΠΡΟΣ  ΑΞΟΝΑ  ΠΕΡΙΣΤΡΟΦΗΣ</a:t>
            </a:r>
            <a:endParaRPr lang="el-GR" altLang="el-GR" sz="24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6140" y="764704"/>
                <a:ext cx="2021836" cy="10988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𝑰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𝒊</m:t>
                          </m:r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  <m:sup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𝒏</m:t>
                          </m:r>
                        </m:sup>
                        <m:e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sub>
                            <m:sup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</m:e>
                      </m:nary>
                    </m:oMath>
                  </m:oMathPara>
                </a14:m>
                <a:endParaRPr lang="el-GR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40" y="764704"/>
                <a:ext cx="2021836" cy="109889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20986" y="1084734"/>
            <a:ext cx="64254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 b="1" i="1" dirty="0" err="1" smtClean="0">
                <a:solidFill>
                  <a:srgbClr val="FFFF00"/>
                </a:solidFill>
              </a:rPr>
              <a:t>r</a:t>
            </a:r>
            <a:r>
              <a:rPr lang="en-US" altLang="el-GR" sz="2400" b="1" i="1" baseline="-25000" dirty="0" err="1" smtClean="0">
                <a:solidFill>
                  <a:srgbClr val="FFFF00"/>
                </a:solidFill>
              </a:rPr>
              <a:t>i</a:t>
            </a:r>
            <a:r>
              <a:rPr lang="en-US" altLang="el-GR" sz="2400" b="1" dirty="0" smtClean="0">
                <a:solidFill>
                  <a:srgbClr val="FFFF00"/>
                </a:solidFill>
              </a:rPr>
              <a:t> = </a:t>
            </a:r>
            <a:r>
              <a:rPr lang="el-GR" altLang="el-GR" sz="2400" b="1" dirty="0" smtClean="0">
                <a:solidFill>
                  <a:srgbClr val="FFFF00"/>
                </a:solidFill>
              </a:rPr>
              <a:t>απόσταση μάζας </a:t>
            </a:r>
            <a:r>
              <a:rPr lang="en-US" altLang="el-GR" sz="2400" b="1" i="1" dirty="0" smtClean="0">
                <a:solidFill>
                  <a:srgbClr val="FFFF00"/>
                </a:solidFill>
              </a:rPr>
              <a:t>m</a:t>
            </a:r>
            <a:r>
              <a:rPr lang="en-US" altLang="el-GR" sz="2400" b="1" i="1" baseline="-25000" dirty="0" smtClean="0">
                <a:solidFill>
                  <a:srgbClr val="FFFF00"/>
                </a:solidFill>
              </a:rPr>
              <a:t>i</a:t>
            </a:r>
            <a:r>
              <a:rPr lang="el-GR" altLang="el-GR" sz="2400" b="1" dirty="0" smtClean="0">
                <a:solidFill>
                  <a:srgbClr val="FFFF00"/>
                </a:solidFill>
              </a:rPr>
              <a:t> από άξονα περιστροφής</a:t>
            </a:r>
            <a:endParaRPr lang="el-GR" altLang="el-GR" sz="2400" b="1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6140" y="2060848"/>
            <a:ext cx="4534318" cy="461665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 smtClean="0">
                <a:solidFill>
                  <a:srgbClr val="FFFF00"/>
                </a:solidFill>
                <a:latin typeface="+mn-lt"/>
              </a:rPr>
              <a:t>Όταν   </a:t>
            </a:r>
            <a:r>
              <a:rPr lang="en-US" altLang="el-GR" sz="2400" b="1" i="1" dirty="0" smtClean="0">
                <a:solidFill>
                  <a:schemeClr val="bg1"/>
                </a:solidFill>
                <a:latin typeface="+mn-lt"/>
              </a:rPr>
              <a:t>n</a:t>
            </a:r>
            <a:r>
              <a:rPr lang="en-US" altLang="el-GR" sz="2400" b="1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US" altLang="el-GR" sz="2400" b="1" dirty="0" smtClean="0">
                <a:solidFill>
                  <a:schemeClr val="bg1"/>
                </a:solidFill>
                <a:latin typeface="+mn-lt"/>
                <a:ea typeface="Cambria Math"/>
              </a:rPr>
              <a:t>→ ∞    </a:t>
            </a:r>
            <a:r>
              <a:rPr lang="el-GR" altLang="el-GR" sz="2400" b="1" dirty="0" smtClean="0">
                <a:solidFill>
                  <a:srgbClr val="FFFF00"/>
                </a:solidFill>
                <a:latin typeface="+mn-lt"/>
                <a:ea typeface="Cambria Math"/>
              </a:rPr>
              <a:t>η μάζα </a:t>
            </a:r>
            <a:r>
              <a:rPr lang="en-US" altLang="el-GR" sz="2400" b="1" dirty="0" smtClean="0">
                <a:solidFill>
                  <a:srgbClr val="FFFF00"/>
                </a:solidFill>
                <a:latin typeface="+mn-lt"/>
                <a:ea typeface="Cambria Math"/>
              </a:rPr>
              <a:t> </a:t>
            </a:r>
            <a:r>
              <a:rPr lang="en-US" altLang="el-GR" sz="2400" b="1" i="1" dirty="0" smtClean="0">
                <a:solidFill>
                  <a:schemeClr val="bg1"/>
                </a:solidFill>
                <a:latin typeface="+mn-lt"/>
                <a:ea typeface="Cambria Math"/>
              </a:rPr>
              <a:t>m</a:t>
            </a:r>
            <a:r>
              <a:rPr lang="en-US" altLang="el-GR" sz="2400" b="1" i="1" baseline="-25000" dirty="0" smtClean="0">
                <a:solidFill>
                  <a:schemeClr val="bg1"/>
                </a:solidFill>
                <a:latin typeface="+mn-lt"/>
                <a:ea typeface="Cambria Math"/>
              </a:rPr>
              <a:t>i</a:t>
            </a:r>
            <a:r>
              <a:rPr lang="en-US" altLang="el-GR" sz="2400" b="1" dirty="0">
                <a:solidFill>
                  <a:schemeClr val="bg1"/>
                </a:solidFill>
                <a:latin typeface="+mn-lt"/>
                <a:ea typeface="Cambria Math"/>
              </a:rPr>
              <a:t> </a:t>
            </a:r>
            <a:r>
              <a:rPr lang="en-US" altLang="el-GR" sz="2400" b="1" dirty="0" smtClean="0">
                <a:solidFill>
                  <a:schemeClr val="bg1"/>
                </a:solidFill>
                <a:latin typeface="+mn-lt"/>
                <a:ea typeface="Cambria Math"/>
              </a:rPr>
              <a:t>→  </a:t>
            </a:r>
            <a:r>
              <a:rPr lang="en-US" altLang="el-GR" sz="2400" b="1" i="1" dirty="0" err="1" smtClean="0">
                <a:solidFill>
                  <a:schemeClr val="bg1"/>
                </a:solidFill>
                <a:latin typeface="+mn-lt"/>
                <a:ea typeface="Cambria Math"/>
              </a:rPr>
              <a:t>dm</a:t>
            </a:r>
            <a:endParaRPr lang="el-GR" altLang="el-GR" sz="2400" b="1" i="1" dirty="0">
              <a:solidFill>
                <a:schemeClr val="bg1"/>
              </a:solidFill>
              <a:latin typeface="+mn-lt"/>
            </a:endParaRPr>
          </a:p>
        </p:txBody>
      </p:sp>
      <p:grpSp>
        <p:nvGrpSpPr>
          <p:cNvPr id="10" name="Ομάδα 9"/>
          <p:cNvGrpSpPr/>
          <p:nvPr/>
        </p:nvGrpSpPr>
        <p:grpSpPr>
          <a:xfrm>
            <a:off x="4570458" y="1615481"/>
            <a:ext cx="2737846" cy="1237455"/>
            <a:chOff x="4570458" y="1615481"/>
            <a:chExt cx="2737846" cy="1237455"/>
          </a:xfrm>
        </p:grpSpPr>
        <p:cxnSp>
          <p:nvCxnSpPr>
            <p:cNvPr id="8" name="Ευθύγραμμο βέλος σύνδεσης 7"/>
            <p:cNvCxnSpPr>
              <a:stCxn id="6" idx="3"/>
            </p:cNvCxnSpPr>
            <p:nvPr/>
          </p:nvCxnSpPr>
          <p:spPr>
            <a:xfrm flipV="1">
              <a:off x="4570458" y="2291680"/>
              <a:ext cx="649614" cy="1"/>
            </a:xfrm>
            <a:prstGeom prst="straightConnector1">
              <a:avLst/>
            </a:prstGeom>
            <a:ln w="381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5275568" y="1615481"/>
                  <a:ext cx="2032736" cy="1237455"/>
                </a:xfrm>
                <a:prstGeom prst="rect">
                  <a:avLst/>
                </a:prstGeom>
                <a:noFill/>
                <a:ln w="28575">
                  <a:solidFill>
                    <a:srgbClr val="FFFF00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𝑰</m:t>
                        </m:r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nary>
                          <m:naryPr>
                            <m:limLoc m:val="undOvr"/>
                            <m:ctrlP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4"/>
                              </m:rP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𝒎</m:t>
                            </m:r>
                          </m:sub>
                          <m:sup/>
                          <m:e>
                            <m:sSup>
                              <m:sSupPr>
                                <m:ctrlP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  <m:sup>
                                <m: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𝒅𝒎</m:t>
                            </m:r>
                          </m:e>
                        </m:nary>
                      </m:oMath>
                    </m:oMathPara>
                  </a14:m>
                  <a:endParaRPr lang="el-GR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75568" y="1615481"/>
                  <a:ext cx="2032736" cy="123745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  <a:ln w="28575">
                  <a:solidFill>
                    <a:srgbClr val="FFFF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" name="Ομάδα 13"/>
          <p:cNvGrpSpPr/>
          <p:nvPr/>
        </p:nvGrpSpPr>
        <p:grpSpPr>
          <a:xfrm>
            <a:off x="36140" y="2852936"/>
            <a:ext cx="9107860" cy="936104"/>
            <a:chOff x="36140" y="2852936"/>
            <a:chExt cx="9107860" cy="936104"/>
          </a:xfrm>
        </p:grpSpPr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6012160" y="2852936"/>
              <a:ext cx="3024336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l-GR" sz="2400" b="1" i="1" dirty="0" smtClean="0">
                  <a:solidFill>
                    <a:srgbClr val="FFFF00"/>
                  </a:solidFill>
                </a:rPr>
                <a:t>r</a:t>
              </a:r>
              <a:r>
                <a:rPr lang="en-US" altLang="el-GR" sz="2400" b="1" dirty="0" smtClean="0">
                  <a:solidFill>
                    <a:srgbClr val="FFFF00"/>
                  </a:solidFill>
                </a:rPr>
                <a:t> = </a:t>
              </a:r>
              <a:r>
                <a:rPr lang="el-GR" altLang="el-GR" sz="2400" b="1" dirty="0" smtClean="0">
                  <a:solidFill>
                    <a:srgbClr val="FFFF00"/>
                  </a:solidFill>
                </a:rPr>
                <a:t>απόσταση </a:t>
              </a:r>
              <a:r>
                <a:rPr lang="en-US" altLang="el-GR" sz="2400" b="1" i="1" dirty="0" err="1" smtClean="0">
                  <a:solidFill>
                    <a:srgbClr val="FFFF00"/>
                  </a:solidFill>
                </a:rPr>
                <a:t>dm</a:t>
              </a:r>
              <a:r>
                <a:rPr lang="el-GR" altLang="el-GR" sz="2400" b="1" dirty="0" smtClean="0">
                  <a:solidFill>
                    <a:srgbClr val="FFFF00"/>
                  </a:solidFill>
                </a:rPr>
                <a:t> από άξονα περιστροφής</a:t>
              </a:r>
              <a:endParaRPr lang="el-GR" altLang="el-GR" sz="2400" b="1" dirty="0">
                <a:solidFill>
                  <a:srgbClr val="FFFF00"/>
                </a:solidFill>
              </a:endParaRPr>
            </a:p>
          </p:txBody>
        </p:sp>
        <p:cxnSp>
          <p:nvCxnSpPr>
            <p:cNvPr id="13" name="Ευθεία γραμμή σύνδεσης 12"/>
            <p:cNvCxnSpPr/>
            <p:nvPr/>
          </p:nvCxnSpPr>
          <p:spPr>
            <a:xfrm>
              <a:off x="36140" y="3789040"/>
              <a:ext cx="9107860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-1542" y="4005064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800" b="1" dirty="0" smtClean="0">
                <a:solidFill>
                  <a:schemeClr val="bg1"/>
                </a:solidFill>
              </a:rPr>
              <a:t>Θεώρημα Παράλληλων Αξόνων (Θεώρημα </a:t>
            </a:r>
            <a:r>
              <a:rPr lang="en-US" altLang="el-GR" sz="2800" b="1" dirty="0" smtClean="0">
                <a:solidFill>
                  <a:schemeClr val="bg1"/>
                </a:solidFill>
              </a:rPr>
              <a:t>Steiner)</a:t>
            </a:r>
            <a:endParaRPr lang="el-GR" altLang="el-GR" sz="2800" b="1" dirty="0">
              <a:solidFill>
                <a:schemeClr val="bg1"/>
              </a:solidFill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-1542" y="4653136"/>
            <a:ext cx="9144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000" b="1" dirty="0" smtClean="0">
                <a:solidFill>
                  <a:srgbClr val="FFFF00"/>
                </a:solidFill>
              </a:rPr>
              <a:t>Αν  </a:t>
            </a:r>
            <a:r>
              <a:rPr lang="el-GR" altLang="el-GR" sz="2000" b="1" i="1" dirty="0" smtClean="0">
                <a:solidFill>
                  <a:schemeClr val="bg1"/>
                </a:solidFill>
              </a:rPr>
              <a:t>Ι</a:t>
            </a:r>
            <a:r>
              <a:rPr lang="en-US" altLang="el-GR" sz="2000" b="1" baseline="-25000" dirty="0" smtClean="0">
                <a:solidFill>
                  <a:schemeClr val="bg1"/>
                </a:solidFill>
              </a:rPr>
              <a:t>cm</a:t>
            </a:r>
            <a:r>
              <a:rPr lang="el-GR" altLang="el-GR" sz="2000" b="1" dirty="0" smtClean="0">
                <a:solidFill>
                  <a:schemeClr val="bg1"/>
                </a:solidFill>
              </a:rPr>
              <a:t> </a:t>
            </a:r>
            <a:r>
              <a:rPr lang="el-GR" altLang="el-GR" sz="2000" b="1" dirty="0" smtClean="0">
                <a:solidFill>
                  <a:srgbClr val="FFFF00"/>
                </a:solidFill>
              </a:rPr>
              <a:t>είναι η ροπή αδράνειας ενός σώματος</a:t>
            </a:r>
            <a:r>
              <a:rPr lang="en-US" altLang="el-GR" sz="2000" b="1" dirty="0" smtClean="0">
                <a:solidFill>
                  <a:srgbClr val="FFFF00"/>
                </a:solidFill>
              </a:rPr>
              <a:t> </a:t>
            </a:r>
            <a:r>
              <a:rPr lang="el-GR" altLang="el-GR" sz="2000" b="1" dirty="0" smtClean="0">
                <a:solidFill>
                  <a:srgbClr val="FFFF00"/>
                </a:solidFill>
              </a:rPr>
              <a:t>που έχει μάζα </a:t>
            </a:r>
            <a:r>
              <a:rPr lang="en-US" altLang="el-GR" sz="2000" b="1" dirty="0" smtClean="0">
                <a:solidFill>
                  <a:srgbClr val="FFFF00"/>
                </a:solidFill>
              </a:rPr>
              <a:t> </a:t>
            </a:r>
            <a:r>
              <a:rPr lang="en-US" altLang="el-GR" sz="2000" b="1" i="1" dirty="0" smtClean="0">
                <a:solidFill>
                  <a:schemeClr val="bg1"/>
                </a:solidFill>
              </a:rPr>
              <a:t>m</a:t>
            </a:r>
            <a:r>
              <a:rPr lang="en-US" altLang="el-GR" sz="2000" b="1" dirty="0" smtClean="0">
                <a:solidFill>
                  <a:srgbClr val="FFFF00"/>
                </a:solidFill>
              </a:rPr>
              <a:t> </a:t>
            </a:r>
            <a:r>
              <a:rPr lang="el-GR" altLang="el-GR" sz="2000" b="1" dirty="0" smtClean="0">
                <a:solidFill>
                  <a:srgbClr val="FFFF00"/>
                </a:solidFill>
              </a:rPr>
              <a:t> ως προς ένα άξονα που διέρχεται από το κέντρο μάζας του, τότε η ροπή αδράνειας  </a:t>
            </a:r>
            <a:r>
              <a:rPr lang="el-GR" altLang="el-GR" sz="2000" b="1" i="1" dirty="0" smtClean="0">
                <a:solidFill>
                  <a:schemeClr val="bg1"/>
                </a:solidFill>
              </a:rPr>
              <a:t>Ι</a:t>
            </a:r>
            <a:r>
              <a:rPr lang="el-GR" altLang="el-GR" sz="2000" b="1" dirty="0" smtClean="0">
                <a:solidFill>
                  <a:srgbClr val="FFFF00"/>
                </a:solidFill>
              </a:rPr>
              <a:t>  του σώματος ως προς ένα οποιοδήποτε άξονα που είναι παράλληλος με τον πρώτο και απέχει από αυτόν απόσταση </a:t>
            </a:r>
            <a:r>
              <a:rPr lang="en-US" altLang="el-GR" sz="2000" b="1" i="1" dirty="0" smtClean="0">
                <a:solidFill>
                  <a:schemeClr val="bg1"/>
                </a:solidFill>
              </a:rPr>
              <a:t>d</a:t>
            </a:r>
            <a:r>
              <a:rPr lang="el-GR" altLang="el-GR" sz="2000" b="1" dirty="0" smtClean="0">
                <a:solidFill>
                  <a:srgbClr val="FFFF00"/>
                </a:solidFill>
              </a:rPr>
              <a:t> θα δίνεται από τη σχέση:</a:t>
            </a:r>
            <a:endParaRPr lang="el-GR" altLang="el-GR" sz="2000" b="1" dirty="0">
              <a:solidFill>
                <a:srgbClr val="FFFF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939050" y="6165304"/>
                <a:ext cx="2610908" cy="532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𝑰</m:t>
                      </m:r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𝑰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𝒄𝒎</m:t>
                          </m:r>
                        </m:sub>
                      </m:sSub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</m:e>
                        <m:sup>
                          <m:r>
                            <a:rPr lang="en-US" sz="2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l-GR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9050" y="6165304"/>
                <a:ext cx="2610908" cy="53296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6124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/>
      <p:bldP spid="16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809948" y="-11597"/>
            <a:ext cx="7239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 smtClean="0">
                <a:solidFill>
                  <a:schemeClr val="bg1"/>
                </a:solidFill>
              </a:rPr>
              <a:t>ΤΟ  ΕΡΓΟ  ΣΤΗΝ  ΠΕΡΙΣΤΡΟΦΙΚΗ  ΚΙΝΗΣΗ</a:t>
            </a:r>
            <a:endParaRPr lang="el-GR" altLang="el-GR" sz="2400" b="1" dirty="0">
              <a:solidFill>
                <a:schemeClr val="bg1"/>
              </a:solidFill>
            </a:endParaRPr>
          </a:p>
        </p:txBody>
      </p:sp>
      <p:sp>
        <p:nvSpPr>
          <p:cNvPr id="3" name="TextBox 214"/>
          <p:cNvSpPr txBox="1"/>
          <p:nvPr/>
        </p:nvSpPr>
        <p:spPr>
          <a:xfrm>
            <a:off x="0" y="404664"/>
            <a:ext cx="60121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l-GR" sz="2000" b="1" dirty="0" smtClean="0">
                <a:solidFill>
                  <a:srgbClr val="FFFF00"/>
                </a:solidFill>
              </a:rPr>
              <a:t>Σώμα περιστρέφεται γύρω από σταθερό άξονα με:</a:t>
            </a:r>
          </a:p>
        </p:txBody>
      </p:sp>
      <p:grpSp>
        <p:nvGrpSpPr>
          <p:cNvPr id="37" name="Ομάδα 36"/>
          <p:cNvGrpSpPr/>
          <p:nvPr/>
        </p:nvGrpSpPr>
        <p:grpSpPr>
          <a:xfrm>
            <a:off x="1781902" y="794321"/>
            <a:ext cx="3942226" cy="791435"/>
            <a:chOff x="1781902" y="794321"/>
            <a:chExt cx="3942226" cy="791435"/>
          </a:xfrm>
        </p:grpSpPr>
        <p:sp>
          <p:nvSpPr>
            <p:cNvPr id="4" name="Ορθογώνιο 3"/>
            <p:cNvSpPr/>
            <p:nvPr/>
          </p:nvSpPr>
          <p:spPr>
            <a:xfrm>
              <a:off x="1781902" y="1009692"/>
              <a:ext cx="255230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2000" b="1" dirty="0" smtClean="0">
                  <a:solidFill>
                    <a:srgbClr val="FFFF00"/>
                  </a:solidFill>
                </a:rPr>
                <a:t>Γωνιακή επιτάχυνση:</a:t>
              </a:r>
              <a:endParaRPr lang="el-GR" sz="20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4217625" y="794321"/>
                  <a:ext cx="1506503" cy="79143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𝜶</m:t>
                            </m:r>
                          </m:e>
                          <m:sub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sub>
                        </m:sSub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𝒅</m:t>
                            </m:r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num>
                          <m:den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𝒅𝒕</m:t>
                            </m:r>
                          </m:den>
                        </m:f>
                      </m:oMath>
                    </m:oMathPara>
                  </a14:m>
                  <a:endParaRPr lang="el-GR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17625" y="794321"/>
                  <a:ext cx="1506503" cy="791435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8" name="Ομάδα 37"/>
          <p:cNvGrpSpPr/>
          <p:nvPr/>
        </p:nvGrpSpPr>
        <p:grpSpPr>
          <a:xfrm>
            <a:off x="35496" y="1700155"/>
            <a:ext cx="5639068" cy="461665"/>
            <a:chOff x="35496" y="1700155"/>
            <a:chExt cx="5639068" cy="461665"/>
          </a:xfrm>
        </p:grpSpPr>
        <p:sp>
          <p:nvSpPr>
            <p:cNvPr id="7" name="Ορθογώνιο 6"/>
            <p:cNvSpPr/>
            <p:nvPr/>
          </p:nvSpPr>
          <p:spPr>
            <a:xfrm>
              <a:off x="35496" y="1729772"/>
              <a:ext cx="433197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2000" b="1" dirty="0" smtClean="0">
                  <a:solidFill>
                    <a:srgbClr val="FFFF00"/>
                  </a:solidFill>
                </a:rPr>
                <a:t>Υπό </a:t>
              </a:r>
              <a:r>
                <a:rPr lang="el-GR" sz="2000" b="1" dirty="0">
                  <a:solidFill>
                    <a:srgbClr val="FFFF00"/>
                  </a:solidFill>
                </a:rPr>
                <a:t>την επίδραση εξωτερικής </a:t>
              </a:r>
              <a:r>
                <a:rPr lang="el-GR" sz="2000" b="1" dirty="0" smtClean="0">
                  <a:solidFill>
                    <a:srgbClr val="FFFF00"/>
                  </a:solidFill>
                </a:rPr>
                <a:t>ροπής: </a:t>
              </a:r>
              <a:endParaRPr lang="el-GR" sz="20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4254623" y="1700155"/>
                  <a:ext cx="1419941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𝝉</m:t>
                        </m:r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𝜤</m:t>
                        </m:r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𝜶</m:t>
                            </m:r>
                          </m:e>
                          <m:sub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sub>
                        </m:sSub>
                      </m:oMath>
                    </m:oMathPara>
                  </a14:m>
                  <a:endParaRPr lang="el-GR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54623" y="1700155"/>
                  <a:ext cx="1419941" cy="46166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3" name="Ομάδα 42"/>
          <p:cNvGrpSpPr/>
          <p:nvPr/>
        </p:nvGrpSpPr>
        <p:grpSpPr>
          <a:xfrm>
            <a:off x="5724128" y="865676"/>
            <a:ext cx="2592740" cy="1296144"/>
            <a:chOff x="5724128" y="865676"/>
            <a:chExt cx="2592740" cy="1296144"/>
          </a:xfrm>
        </p:grpSpPr>
        <p:grpSp>
          <p:nvGrpSpPr>
            <p:cNvPr id="11" name="Ομάδα 10"/>
            <p:cNvGrpSpPr/>
            <p:nvPr/>
          </p:nvGrpSpPr>
          <p:grpSpPr>
            <a:xfrm>
              <a:off x="5724128" y="865676"/>
              <a:ext cx="1080120" cy="1296144"/>
              <a:chOff x="5724128" y="1412776"/>
              <a:chExt cx="1080120" cy="1296144"/>
            </a:xfrm>
          </p:grpSpPr>
          <p:sp>
            <p:nvSpPr>
              <p:cNvPr id="9" name="Δεξιό άγκιστρο 8"/>
              <p:cNvSpPr/>
              <p:nvPr/>
            </p:nvSpPr>
            <p:spPr>
              <a:xfrm>
                <a:off x="5724128" y="1412776"/>
                <a:ext cx="360040" cy="1296144"/>
              </a:xfrm>
              <a:prstGeom prst="rightBrace">
                <a:avLst>
                  <a:gd name="adj1" fmla="val 32521"/>
                  <a:gd name="adj2" fmla="val 50000"/>
                </a:avLst>
              </a:prstGeom>
              <a:ln w="2857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6353484" y="1844824"/>
                <a:ext cx="45076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 smtClean="0">
                    <a:solidFill>
                      <a:srgbClr val="FFFF00"/>
                    </a:solidFill>
                    <a:latin typeface="Cambria Math"/>
                    <a:ea typeface="Cambria Math"/>
                  </a:rPr>
                  <a:t>⇒</a:t>
                </a:r>
                <a:endParaRPr lang="el-GR" dirty="0">
                  <a:solidFill>
                    <a:srgbClr val="FFFF00"/>
                  </a:solidFill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6799081" y="1059928"/>
                  <a:ext cx="1517787" cy="79387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𝝉</m:t>
                        </m:r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𝜤</m:t>
                        </m:r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𝒅</m:t>
                            </m:r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num>
                          <m:den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𝒅𝒕</m:t>
                            </m:r>
                          </m:den>
                        </m:f>
                      </m:oMath>
                    </m:oMathPara>
                  </a14:m>
                  <a:endParaRPr lang="el-GR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99081" y="1059928"/>
                  <a:ext cx="1517787" cy="79387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0" name="Ομάδα 39"/>
          <p:cNvGrpSpPr/>
          <p:nvPr/>
        </p:nvGrpSpPr>
        <p:grpSpPr>
          <a:xfrm>
            <a:off x="224083" y="2234481"/>
            <a:ext cx="6580165" cy="793872"/>
            <a:chOff x="224083" y="2234481"/>
            <a:chExt cx="6580165" cy="793872"/>
          </a:xfrm>
        </p:grpSpPr>
        <p:grpSp>
          <p:nvGrpSpPr>
            <p:cNvPr id="39" name="Ομάδα 38"/>
            <p:cNvGrpSpPr/>
            <p:nvPr/>
          </p:nvGrpSpPr>
          <p:grpSpPr>
            <a:xfrm>
              <a:off x="224083" y="2234481"/>
              <a:ext cx="6061572" cy="793872"/>
              <a:chOff x="224083" y="2234481"/>
              <a:chExt cx="6061572" cy="793872"/>
            </a:xfrm>
          </p:grpSpPr>
          <p:sp>
            <p:nvSpPr>
              <p:cNvPr id="13" name="Ορθογώνιο 12"/>
              <p:cNvSpPr/>
              <p:nvPr/>
            </p:nvSpPr>
            <p:spPr>
              <a:xfrm>
                <a:off x="224083" y="2481790"/>
                <a:ext cx="4182129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sz="2000" b="1" dirty="0" smtClean="0">
                    <a:solidFill>
                      <a:srgbClr val="FFFF00"/>
                    </a:solidFill>
                  </a:rPr>
                  <a:t>Κανόνας αλυσιδωτής </a:t>
                </a:r>
                <a:r>
                  <a:rPr lang="el-GR" sz="2000" b="1" dirty="0" err="1" smtClean="0">
                    <a:solidFill>
                      <a:srgbClr val="FFFF00"/>
                    </a:solidFill>
                  </a:rPr>
                  <a:t>παραγώγισης</a:t>
                </a:r>
                <a:r>
                  <a:rPr lang="el-GR" sz="2000" b="1" dirty="0" smtClean="0">
                    <a:solidFill>
                      <a:srgbClr val="FFFF00"/>
                    </a:solidFill>
                  </a:rPr>
                  <a:t>: </a:t>
                </a:r>
                <a:endParaRPr lang="el-GR" sz="2000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" name="TextBox 13"/>
                  <p:cNvSpPr txBox="1"/>
                  <p:nvPr/>
                </p:nvSpPr>
                <p:spPr>
                  <a:xfrm>
                    <a:off x="4222846" y="2234481"/>
                    <a:ext cx="2062809" cy="79387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𝒅</m:t>
                              </m:r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num>
                            <m:den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𝒅𝒕</m:t>
                              </m:r>
                            </m:den>
                          </m:f>
                          <m:r>
                            <a:rPr lang="el-GR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𝒅</m:t>
                              </m:r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𝜽</m:t>
                              </m:r>
                            </m:num>
                            <m:den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𝒅𝒕</m:t>
                              </m:r>
                            </m:den>
                          </m:f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𝒅</m:t>
                              </m:r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num>
                            <m:den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𝒅</m:t>
                              </m:r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𝜽</m:t>
                              </m:r>
                            </m:den>
                          </m:f>
                        </m:oMath>
                      </m:oMathPara>
                    </a14:m>
                    <a:endParaRPr lang="el-GR" b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4" name="TextBox 1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222846" y="2234481"/>
                    <a:ext cx="2062809" cy="793872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5" name="TextBox 14"/>
            <p:cNvSpPr txBox="1"/>
            <p:nvPr/>
          </p:nvSpPr>
          <p:spPr>
            <a:xfrm>
              <a:off x="6353484" y="2420235"/>
              <a:ext cx="4507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>
                  <a:solidFill>
                    <a:srgbClr val="FFFF00"/>
                  </a:solidFill>
                  <a:latin typeface="Cambria Math"/>
                  <a:ea typeface="Cambria Math"/>
                </a:rPr>
                <a:t>⇒</a:t>
              </a:r>
              <a:endParaRPr lang="el-GR" dirty="0">
                <a:solidFill>
                  <a:srgbClr val="FFFF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829926" y="2233828"/>
                <a:ext cx="1918538" cy="7938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𝝎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l-GR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𝝎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𝝎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𝜽</m:t>
                          </m:r>
                        </m:den>
                      </m:f>
                    </m:oMath>
                  </m:oMathPara>
                </a14:m>
                <a:endParaRPr lang="el-GR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9926" y="2233828"/>
                <a:ext cx="1918538" cy="79387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Ομάδα 16"/>
          <p:cNvGrpSpPr/>
          <p:nvPr/>
        </p:nvGrpSpPr>
        <p:grpSpPr>
          <a:xfrm>
            <a:off x="899592" y="1082353"/>
            <a:ext cx="7776864" cy="2671508"/>
            <a:chOff x="1065380" y="1762836"/>
            <a:chExt cx="7776864" cy="2671508"/>
          </a:xfrm>
        </p:grpSpPr>
        <p:sp>
          <p:nvSpPr>
            <p:cNvPr id="18" name="Ορθογώνιο 17"/>
            <p:cNvSpPr/>
            <p:nvPr/>
          </p:nvSpPr>
          <p:spPr>
            <a:xfrm>
              <a:off x="7042044" y="1762836"/>
              <a:ext cx="1800200" cy="2002092"/>
            </a:xfrm>
            <a:prstGeom prst="rect">
              <a:avLst/>
            </a:prstGeom>
            <a:noFill/>
            <a:ln w="285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9" name="Ευθύγραμμο βέλος σύνδεσης 18"/>
            <p:cNvCxnSpPr/>
            <p:nvPr/>
          </p:nvCxnSpPr>
          <p:spPr>
            <a:xfrm flipH="1">
              <a:off x="1082958" y="3930344"/>
              <a:ext cx="1" cy="504000"/>
            </a:xfrm>
            <a:prstGeom prst="straightConnector1">
              <a:avLst/>
            </a:prstGeom>
            <a:ln w="381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Ευθεία γραμμή σύνδεσης 19"/>
            <p:cNvCxnSpPr/>
            <p:nvPr/>
          </p:nvCxnSpPr>
          <p:spPr>
            <a:xfrm flipV="1">
              <a:off x="7927912" y="3764928"/>
              <a:ext cx="0" cy="18000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Ευθεία γραμμή σύνδεσης 20"/>
            <p:cNvCxnSpPr/>
            <p:nvPr/>
          </p:nvCxnSpPr>
          <p:spPr>
            <a:xfrm flipV="1">
              <a:off x="1065380" y="3923076"/>
              <a:ext cx="687600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Ομάδα 40"/>
          <p:cNvGrpSpPr/>
          <p:nvPr/>
        </p:nvGrpSpPr>
        <p:grpSpPr>
          <a:xfrm>
            <a:off x="224083" y="3494593"/>
            <a:ext cx="2259685" cy="793872"/>
            <a:chOff x="224083" y="3494593"/>
            <a:chExt cx="2259685" cy="79387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224083" y="3494593"/>
                  <a:ext cx="1764650" cy="79387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𝝉</m:t>
                        </m:r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𝜤</m:t>
                        </m:r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𝝎</m:t>
                        </m:r>
                        <m:f>
                          <m:fPr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𝒅</m:t>
                            </m:r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num>
                          <m:den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𝒅</m:t>
                            </m:r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𝜽</m:t>
                            </m:r>
                          </m:den>
                        </m:f>
                      </m:oMath>
                    </m:oMathPara>
                  </a14:m>
                  <a:endParaRPr lang="el-GR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4083" y="3494593"/>
                  <a:ext cx="1764650" cy="79387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TextBox 22"/>
            <p:cNvSpPr txBox="1"/>
            <p:nvPr/>
          </p:nvSpPr>
          <p:spPr>
            <a:xfrm>
              <a:off x="2033004" y="3695228"/>
              <a:ext cx="4507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>
                  <a:solidFill>
                    <a:srgbClr val="FFFF00"/>
                  </a:solidFill>
                  <a:latin typeface="Cambria Math"/>
                  <a:ea typeface="Cambria Math"/>
                </a:rPr>
                <a:t>⇒</a:t>
              </a:r>
              <a:endParaRPr lang="el-GR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2" name="Ομάδα 41"/>
          <p:cNvGrpSpPr/>
          <p:nvPr/>
        </p:nvGrpSpPr>
        <p:grpSpPr>
          <a:xfrm>
            <a:off x="2627784" y="3695228"/>
            <a:ext cx="2880320" cy="472551"/>
            <a:chOff x="2627784" y="3695228"/>
            <a:chExt cx="2880320" cy="47255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Ορθογώνιο 23"/>
                <p:cNvSpPr/>
                <p:nvPr/>
              </p:nvSpPr>
              <p:spPr>
                <a:xfrm>
                  <a:off x="2627784" y="3695228"/>
                  <a:ext cx="2239139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𝝉</m:t>
                        </m:r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𝒅</m:t>
                        </m:r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𝜽</m:t>
                        </m:r>
                        <m:r>
                          <a:rPr lang="el-GR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l-GR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𝜤</m:t>
                        </m:r>
                        <m:r>
                          <a:rPr lang="el-GR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l-GR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𝝎</m:t>
                        </m:r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𝒅</m:t>
                        </m:r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𝝎</m:t>
                        </m:r>
                      </m:oMath>
                    </m:oMathPara>
                  </a14:m>
                  <a:endParaRPr lang="el-GR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24" name="Ορθογώνιο 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27784" y="3695228"/>
                  <a:ext cx="2239139" cy="461665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" name="TextBox 24"/>
            <p:cNvSpPr txBox="1"/>
            <p:nvPr/>
          </p:nvSpPr>
          <p:spPr>
            <a:xfrm>
              <a:off x="5057340" y="3706114"/>
              <a:ext cx="4507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>
                  <a:solidFill>
                    <a:srgbClr val="FFFF00"/>
                  </a:solidFill>
                  <a:latin typeface="Cambria Math"/>
                  <a:ea typeface="Cambria Math"/>
                </a:rPr>
                <a:t>⇒</a:t>
              </a:r>
              <a:endParaRPr lang="el-GR" dirty="0">
                <a:solidFill>
                  <a:srgbClr val="FFFF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508104" y="3242593"/>
                <a:ext cx="3111429" cy="12605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sup>
                        <m:e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𝝉</m:t>
                          </m:r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𝜽</m:t>
                          </m:r>
                        </m:e>
                      </m:nary>
                      <m:r>
                        <a:rPr lang="el-GR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𝑰</m:t>
                      </m:r>
                      <m:nary>
                        <m:naryPr>
                          <m:limLoc m:val="undOvr"/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e>
                            <m:sub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sup>
                        <m:e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𝝎</m:t>
                          </m:r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𝝎</m:t>
                          </m:r>
                        </m:e>
                      </m:nary>
                    </m:oMath>
                  </m:oMathPara>
                </a14:m>
                <a:endParaRPr lang="el-GR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3242593"/>
                <a:ext cx="3111429" cy="126053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Ορθογώνιο 27"/>
              <p:cNvSpPr/>
              <p:nvPr/>
            </p:nvSpPr>
            <p:spPr>
              <a:xfrm>
                <a:off x="124335" y="5552838"/>
                <a:ext cx="1999393" cy="12605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𝑾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l-GR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l-GR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l-GR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𝜽</m:t>
                              </m:r>
                            </m:e>
                            <m:sub>
                              <m:r>
                                <a:rPr lang="el-GR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sup>
                        <m:e>
                          <m:r>
                            <a:rPr lang="el-GR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𝝉</m:t>
                          </m:r>
                          <m:r>
                            <a:rPr lang="el-GR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  <m:r>
                            <a:rPr lang="el-GR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𝜽</m:t>
                          </m:r>
                        </m:e>
                      </m:nary>
                    </m:oMath>
                  </m:oMathPara>
                </a14:m>
                <a:endParaRPr lang="el-GR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8" name="Ορθογώνιο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335" y="5552838"/>
                <a:ext cx="1999393" cy="126053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Ορθογώνιο 31"/>
          <p:cNvSpPr/>
          <p:nvPr/>
        </p:nvSpPr>
        <p:spPr>
          <a:xfrm>
            <a:off x="2123728" y="5855500"/>
            <a:ext cx="25378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FF00"/>
                </a:solidFill>
              </a:rPr>
              <a:t>Είναι το έργο στην</a:t>
            </a:r>
          </a:p>
          <a:p>
            <a:r>
              <a:rPr lang="el-GR" sz="2000" b="1" dirty="0" smtClean="0">
                <a:solidFill>
                  <a:srgbClr val="FFFF00"/>
                </a:solidFill>
              </a:rPr>
              <a:t>περιστροφική κίνηση</a:t>
            </a:r>
            <a:endParaRPr lang="el-GR" sz="2000" dirty="0"/>
          </a:p>
        </p:txBody>
      </p:sp>
      <p:grpSp>
        <p:nvGrpSpPr>
          <p:cNvPr id="45" name="Ομάδα 44"/>
          <p:cNvGrpSpPr/>
          <p:nvPr/>
        </p:nvGrpSpPr>
        <p:grpSpPr>
          <a:xfrm>
            <a:off x="4572000" y="4437112"/>
            <a:ext cx="4463851" cy="2232248"/>
            <a:chOff x="4572000" y="4437112"/>
            <a:chExt cx="4463851" cy="2232248"/>
          </a:xfrm>
        </p:grpSpPr>
        <p:sp>
          <p:nvSpPr>
            <p:cNvPr id="33" name="Δεξιό άγκιστρο 32"/>
            <p:cNvSpPr/>
            <p:nvPr/>
          </p:nvSpPr>
          <p:spPr>
            <a:xfrm>
              <a:off x="4572000" y="4437112"/>
              <a:ext cx="360040" cy="2232248"/>
            </a:xfrm>
            <a:prstGeom prst="rightBrace">
              <a:avLst>
                <a:gd name="adj1" fmla="val 32521"/>
                <a:gd name="adj2" fmla="val 50000"/>
              </a:avLst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4" name="Ορθογώνιο 33"/>
            <p:cNvSpPr/>
            <p:nvPr/>
          </p:nvSpPr>
          <p:spPr>
            <a:xfrm>
              <a:off x="5004048" y="5013176"/>
              <a:ext cx="4031803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2000" b="1" dirty="0" smtClean="0">
                  <a:solidFill>
                    <a:srgbClr val="FFFF00"/>
                  </a:solidFill>
                </a:rPr>
                <a:t>Το έργο στην περιστροφική κίνηση μεταβάλλει την περιστροφική κινητική ενέργεια του σώματος</a:t>
              </a:r>
              <a:endParaRPr lang="el-GR" sz="2000" dirty="0"/>
            </a:p>
          </p:txBody>
        </p:sp>
      </p:grpSp>
      <p:grpSp>
        <p:nvGrpSpPr>
          <p:cNvPr id="44" name="Ομάδα 43"/>
          <p:cNvGrpSpPr/>
          <p:nvPr/>
        </p:nvGrpSpPr>
        <p:grpSpPr>
          <a:xfrm>
            <a:off x="75886" y="4250705"/>
            <a:ext cx="3671468" cy="1260538"/>
            <a:chOff x="75886" y="4250705"/>
            <a:chExt cx="3671468" cy="126053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Ορθογώνιο 26"/>
                <p:cNvSpPr/>
                <p:nvPr/>
              </p:nvSpPr>
              <p:spPr>
                <a:xfrm>
                  <a:off x="75886" y="4250705"/>
                  <a:ext cx="3671468" cy="126053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nary>
                          <m:naryPr>
                            <m:limLoc m:val="undOvr"/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sSub>
                              <m:sSubPr>
                                <m:ctrlPr>
                                  <a:rPr lang="el-GR" b="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𝜽</m:t>
                                </m:r>
                              </m:e>
                              <m:sub>
                                <m:r>
                                  <a:rPr lang="el-GR" b="1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𝟏</m:t>
                                </m:r>
                              </m:sub>
                            </m:sSub>
                          </m:sub>
                          <m:sup>
                            <m:sSub>
                              <m:sSubPr>
                                <m:ctrlPr>
                                  <a:rPr lang="el-GR" b="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b="1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𝜽</m:t>
                                </m:r>
                              </m:e>
                              <m:sub>
                                <m:r>
                                  <a:rPr lang="el-GR" b="1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b>
                            </m:sSub>
                          </m:sup>
                          <m:e>
                            <m:r>
                              <a:rPr lang="el-GR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𝝉</m:t>
                            </m:r>
                            <m:r>
                              <a:rPr lang="el-GR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𝒅</m:t>
                            </m:r>
                            <m:r>
                              <a:rPr lang="el-GR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𝜽</m:t>
                            </m:r>
                          </m:e>
                        </m:nary>
                        <m:r>
                          <a:rPr lang="el-GR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𝑰</m:t>
                        </m:r>
                        <m:sSubSup>
                          <m:sSubSupPr>
                            <m:ctrlP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e>
                          <m:sub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  <m:sup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bSup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𝑰</m:t>
                        </m:r>
                        <m:sSubSup>
                          <m:sSubSupPr>
                            <m:ctrlP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e>
                          <m:sub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  <m:sup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bSup>
                      </m:oMath>
                    </m:oMathPara>
                  </a14:m>
                  <a:endParaRPr lang="el-GR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27" name="Ορθογώνιο 2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886" y="4250705"/>
                  <a:ext cx="3671468" cy="1260538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5" name="Ορθογώνιο 34"/>
            <p:cNvSpPr/>
            <p:nvPr/>
          </p:nvSpPr>
          <p:spPr>
            <a:xfrm>
              <a:off x="107504" y="4288465"/>
              <a:ext cx="3567841" cy="1208220"/>
            </a:xfrm>
            <a:prstGeom prst="rect">
              <a:avLst/>
            </a:prstGeom>
            <a:noFill/>
            <a:ln w="285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36" name="Ορθογώνιο 35"/>
          <p:cNvSpPr/>
          <p:nvPr/>
        </p:nvSpPr>
        <p:spPr>
          <a:xfrm>
            <a:off x="107504" y="5553235"/>
            <a:ext cx="1925500" cy="1234185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83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6" grpId="0"/>
      <p:bldP spid="26" grpId="0"/>
      <p:bldP spid="28" grpId="0"/>
      <p:bldP spid="32" grpId="0"/>
      <p:bldP spid="36" grpId="0" animBg="1"/>
    </p:bldLst>
  </p:timing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Προεπιλεγμένη σχεδίαση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5957</TotalTime>
  <Words>1421</Words>
  <Application>Microsoft Office PowerPoint</Application>
  <PresentationFormat>Προβολή στην οθόνη (4:3)</PresentationFormat>
  <Paragraphs>125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1" baseType="lpstr">
      <vt:lpstr>Calibri</vt:lpstr>
      <vt:lpstr>Cambria Math</vt:lpstr>
      <vt:lpstr>Times New Roman</vt:lpstr>
      <vt:lpstr>Προεπιλεγμένη σχεδίαση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Α.Σ.ΠΑΙ.Τ.Ε.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PHYSICS</dc:creator>
  <cp:lastModifiedBy>Sideris</cp:lastModifiedBy>
  <cp:revision>371</cp:revision>
  <dcterms:created xsi:type="dcterms:W3CDTF">2007-01-23T06:40:30Z</dcterms:created>
  <dcterms:modified xsi:type="dcterms:W3CDTF">2020-11-29T21:31:47Z</dcterms:modified>
</cp:coreProperties>
</file>