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86" r:id="rId4"/>
    <p:sldId id="288" r:id="rId5"/>
    <p:sldId id="292" r:id="rId6"/>
    <p:sldId id="287" r:id="rId7"/>
    <p:sldId id="291" r:id="rId8"/>
    <p:sldId id="293" r:id="rId9"/>
    <p:sldId id="294" r:id="rId10"/>
    <p:sldId id="296" r:id="rId11"/>
    <p:sldId id="297" r:id="rId12"/>
    <p:sldId id="300" r:id="rId13"/>
    <p:sldId id="301" r:id="rId14"/>
    <p:sldId id="298" r:id="rId15"/>
    <p:sldId id="299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00FF00"/>
    <a:srgbClr val="000066"/>
    <a:srgbClr val="CC0066"/>
    <a:srgbClr val="FF3399"/>
    <a:srgbClr val="CC00FF"/>
    <a:srgbClr val="FFFF99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5313" autoAdjust="0"/>
  </p:normalViewPr>
  <p:slideViewPr>
    <p:cSldViewPr>
      <p:cViewPr varScale="1">
        <p:scale>
          <a:sx n="83" d="100"/>
          <a:sy n="83" d="100"/>
        </p:scale>
        <p:origin x="16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8E28-2DE5-4C0B-95AE-877F3CF4CC4A}" type="datetimeFigureOut">
              <a:rPr lang="el-GR" smtClean="0"/>
              <a:t>27/1/2025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52EA9-4787-49AB-AD5E-6AB425AB1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00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52EA9-4787-49AB-AD5E-6AB425AB1DA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64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EF146-F58C-4996-8511-748B700C34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72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9D18-631C-4ACD-850F-C083E0A852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53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48F5-FE40-4388-9148-5200C12281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0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656C-E497-435A-9ECD-BD9D1F6111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60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0364-FF0E-488B-8956-CA1801C780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60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4CB1-5E02-418D-BEE7-99B1DBBA5C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60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FA10-A64F-4782-AD19-57FF408280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2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45F2-0A38-4226-9EF1-493BE6CB21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5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8BC1-C054-41DA-B0CA-D7A0F13F38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28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8D21-00CB-49F1-920E-867BE130B7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7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3C4B-0E14-4ACF-8208-F612A56B76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22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47B9FB-6F53-42C4-87A2-634E3331D7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11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1.png"/><Relationship Id="rId3" Type="http://schemas.openxmlformats.org/officeDocument/2006/relationships/image" Target="../media/image105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63" Type="http://schemas.openxmlformats.org/officeDocument/2006/relationships/image" Target="../media/image34.png"/><Relationship Id="rId59" Type="http://schemas.openxmlformats.org/officeDocument/2006/relationships/image" Target="../media/image29.png"/><Relationship Id="rId54" Type="http://schemas.openxmlformats.org/officeDocument/2006/relationships/image" Target="../media/image24.png"/><Relationship Id="rId6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3" Type="http://schemas.openxmlformats.org/officeDocument/2006/relationships/image" Target="../media/image23.png"/><Relationship Id="rId58" Type="http://schemas.openxmlformats.org/officeDocument/2006/relationships/image" Target="../media/image28.png"/><Relationship Id="rId49" Type="http://schemas.openxmlformats.org/officeDocument/2006/relationships/image" Target="../media/image118.png"/><Relationship Id="rId57" Type="http://schemas.openxmlformats.org/officeDocument/2006/relationships/image" Target="../media/image27.png"/><Relationship Id="rId61" Type="http://schemas.openxmlformats.org/officeDocument/2006/relationships/image" Target="../media/image32.png"/><Relationship Id="rId52" Type="http://schemas.openxmlformats.org/officeDocument/2006/relationships/image" Target="../media/image22.png"/><Relationship Id="rId60" Type="http://schemas.openxmlformats.org/officeDocument/2006/relationships/image" Target="../media/image31.png"/><Relationship Id="rId56" Type="http://schemas.openxmlformats.org/officeDocument/2006/relationships/image" Target="../media/image26.png"/><Relationship Id="rId6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76.png"/><Relationship Id="rId2" Type="http://schemas.openxmlformats.org/officeDocument/2006/relationships/image" Target="../media/image36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5.png"/><Relationship Id="rId5" Type="http://schemas.openxmlformats.org/officeDocument/2006/relationships/image" Target="../media/image39.png"/><Relationship Id="rId15" Type="http://schemas.openxmlformats.org/officeDocument/2006/relationships/image" Target="../media/image79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Relationship Id="rId1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15.png"/><Relationship Id="rId18" Type="http://schemas.openxmlformats.org/officeDocument/2006/relationships/image" Target="../media/image151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12" Type="http://schemas.openxmlformats.org/officeDocument/2006/relationships/image" Target="../media/image110.png"/><Relationship Id="rId17" Type="http://schemas.openxmlformats.org/officeDocument/2006/relationships/image" Target="../media/image150.png"/><Relationship Id="rId2" Type="http://schemas.openxmlformats.org/officeDocument/2006/relationships/image" Target="../media/image36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06.png"/><Relationship Id="rId5" Type="http://schemas.openxmlformats.org/officeDocument/2006/relationships/image" Target="../media/image85.png"/><Relationship Id="rId15" Type="http://schemas.openxmlformats.org/officeDocument/2006/relationships/image" Target="../media/image148.png"/><Relationship Id="rId10" Type="http://schemas.openxmlformats.org/officeDocument/2006/relationships/image" Target="../media/image102.png"/><Relationship Id="rId19" Type="http://schemas.openxmlformats.org/officeDocument/2006/relationships/image" Target="../media/image152.png"/><Relationship Id="rId4" Type="http://schemas.openxmlformats.org/officeDocument/2006/relationships/image" Target="../media/image38.png"/><Relationship Id="rId9" Type="http://schemas.openxmlformats.org/officeDocument/2006/relationships/image" Target="../media/image87.png"/><Relationship Id="rId14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image" Target="../media/image1210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0.png"/><Relationship Id="rId11" Type="http://schemas.openxmlformats.org/officeDocument/2006/relationships/image" Target="../media/image200.png"/><Relationship Id="rId5" Type="http://schemas.openxmlformats.org/officeDocument/2006/relationships/image" Target="../media/image1480.pn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4" Type="http://schemas.openxmlformats.org/officeDocument/2006/relationships/image" Target="../media/image1310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70.png"/><Relationship Id="rId18" Type="http://schemas.openxmlformats.org/officeDocument/2006/relationships/image" Target="../media/image330.png"/><Relationship Id="rId3" Type="http://schemas.openxmlformats.org/officeDocument/2006/relationships/image" Target="../media/image260.png"/><Relationship Id="rId21" Type="http://schemas.openxmlformats.org/officeDocument/2006/relationships/image" Target="../media/image360.png"/><Relationship Id="rId7" Type="http://schemas.openxmlformats.org/officeDocument/2006/relationships/image" Target="../media/image160.png"/><Relationship Id="rId12" Type="http://schemas.openxmlformats.org/officeDocument/2006/relationships/image" Target="../media/image200.png"/><Relationship Id="rId17" Type="http://schemas.openxmlformats.org/officeDocument/2006/relationships/image" Target="../media/image320.png"/><Relationship Id="rId25" Type="http://schemas.openxmlformats.org/officeDocument/2006/relationships/image" Target="../media/image420.png"/><Relationship Id="rId2" Type="http://schemas.openxmlformats.org/officeDocument/2006/relationships/image" Target="../media/image250.png"/><Relationship Id="rId16" Type="http://schemas.openxmlformats.org/officeDocument/2006/relationships/image" Target="../media/image310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0.png"/><Relationship Id="rId11" Type="http://schemas.openxmlformats.org/officeDocument/2006/relationships/image" Target="../media/image240.png"/><Relationship Id="rId24" Type="http://schemas.openxmlformats.org/officeDocument/2006/relationships/image" Target="../media/image391.png"/><Relationship Id="rId5" Type="http://schemas.openxmlformats.org/officeDocument/2006/relationships/image" Target="../media/image1210.png"/><Relationship Id="rId15" Type="http://schemas.openxmlformats.org/officeDocument/2006/relationships/image" Target="../media/image290.png"/><Relationship Id="rId23" Type="http://schemas.openxmlformats.org/officeDocument/2006/relationships/image" Target="../media/image381.png"/><Relationship Id="rId10" Type="http://schemas.openxmlformats.org/officeDocument/2006/relationships/image" Target="../media/image220.png"/><Relationship Id="rId19" Type="http://schemas.openxmlformats.org/officeDocument/2006/relationships/image" Target="../media/image340.png"/><Relationship Id="rId4" Type="http://schemas.openxmlformats.org/officeDocument/2006/relationships/image" Target="../media/image153.png"/><Relationship Id="rId9" Type="http://schemas.openxmlformats.org/officeDocument/2006/relationships/image" Target="../media/image180.png"/><Relationship Id="rId14" Type="http://schemas.openxmlformats.org/officeDocument/2006/relationships/image" Target="../media/image280.png"/><Relationship Id="rId22" Type="http://schemas.openxmlformats.org/officeDocument/2006/relationships/image" Target="../media/image3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9.png"/><Relationship Id="rId3" Type="http://schemas.openxmlformats.org/officeDocument/2006/relationships/image" Target="../media/image48.png"/><Relationship Id="rId21" Type="http://schemas.openxmlformats.org/officeDocument/2006/relationships/image" Target="../media/image12.png"/><Relationship Id="rId12" Type="http://schemas.openxmlformats.org/officeDocument/2006/relationships/image" Target="../media/image30.png"/><Relationship Id="rId17" Type="http://schemas.openxmlformats.org/officeDocument/2006/relationships/image" Target="../media/image8.png"/><Relationship Id="rId25" Type="http://schemas.openxmlformats.org/officeDocument/2006/relationships/image" Target="../media/image83.png"/><Relationship Id="rId2" Type="http://schemas.openxmlformats.org/officeDocument/2006/relationships/image" Target="../media/image400.png"/><Relationship Id="rId16" Type="http://schemas.openxmlformats.org/officeDocument/2006/relationships/image" Target="../media/image7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0.png"/><Relationship Id="rId24" Type="http://schemas.openxmlformats.org/officeDocument/2006/relationships/image" Target="../media/image82.png"/><Relationship Id="rId5" Type="http://schemas.openxmlformats.org/officeDocument/2006/relationships/image" Target="../media/image68.png"/><Relationship Id="rId15" Type="http://schemas.openxmlformats.org/officeDocument/2006/relationships/image" Target="../media/image73.png"/><Relationship Id="rId10" Type="http://schemas.openxmlformats.org/officeDocument/2006/relationships/image" Target="../media/image690.png"/><Relationship Id="rId19" Type="http://schemas.openxmlformats.org/officeDocument/2006/relationships/image" Target="../media/image10.png"/><Relationship Id="rId4" Type="http://schemas.openxmlformats.org/officeDocument/2006/relationships/image" Target="../media/image67.png"/><Relationship Id="rId14" Type="http://schemas.openxmlformats.org/officeDocument/2006/relationships/image" Target="../media/image730.png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960.png"/><Relationship Id="rId3" Type="http://schemas.openxmlformats.org/officeDocument/2006/relationships/image" Target="../media/image14.png"/><Relationship Id="rId34" Type="http://schemas.openxmlformats.org/officeDocument/2006/relationships/image" Target="../media/image92.png"/><Relationship Id="rId42" Type="http://schemas.openxmlformats.org/officeDocument/2006/relationships/image" Target="../media/image99.png"/><Relationship Id="rId33" Type="http://schemas.openxmlformats.org/officeDocument/2006/relationships/image" Target="../media/image910.png"/><Relationship Id="rId38" Type="http://schemas.openxmlformats.org/officeDocument/2006/relationships/image" Target="../media/image96.png"/><Relationship Id="rId46" Type="http://schemas.openxmlformats.org/officeDocument/2006/relationships/image" Target="../media/image103.png"/><Relationship Id="rId2" Type="http://schemas.openxmlformats.org/officeDocument/2006/relationships/image" Target="../media/image75.png"/><Relationship Id="rId29" Type="http://schemas.openxmlformats.org/officeDocument/2006/relationships/image" Target="../media/image88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32" Type="http://schemas.openxmlformats.org/officeDocument/2006/relationships/image" Target="../media/image91.png"/><Relationship Id="rId37" Type="http://schemas.openxmlformats.org/officeDocument/2006/relationships/image" Target="../media/image95.png"/><Relationship Id="rId40" Type="http://schemas.openxmlformats.org/officeDocument/2006/relationships/image" Target="../media/image41.png"/><Relationship Id="rId45" Type="http://schemas.openxmlformats.org/officeDocument/2006/relationships/image" Target="../media/image19.png"/><Relationship Id="rId5" Type="http://schemas.openxmlformats.org/officeDocument/2006/relationships/image" Target="../media/image16.png"/><Relationship Id="rId28" Type="http://schemas.openxmlformats.org/officeDocument/2006/relationships/image" Target="../media/image60.png"/><Relationship Id="rId36" Type="http://schemas.openxmlformats.org/officeDocument/2006/relationships/image" Target="../media/image94.png"/><Relationship Id="rId31" Type="http://schemas.openxmlformats.org/officeDocument/2006/relationships/image" Target="../media/image90.png"/><Relationship Id="rId44" Type="http://schemas.openxmlformats.org/officeDocument/2006/relationships/image" Target="../media/image101.png"/><Relationship Id="rId4" Type="http://schemas.openxmlformats.org/officeDocument/2006/relationships/image" Target="../media/image15.png"/><Relationship Id="rId30" Type="http://schemas.openxmlformats.org/officeDocument/2006/relationships/image" Target="../media/image89.png"/><Relationship Id="rId35" Type="http://schemas.openxmlformats.org/officeDocument/2006/relationships/image" Target="../media/image93.png"/><Relationship Id="rId4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08.png"/><Relationship Id="rId51" Type="http://schemas.openxmlformats.org/officeDocument/2006/relationships/image" Target="../media/image120.png"/><Relationship Id="rId3" Type="http://schemas.openxmlformats.org/officeDocument/2006/relationships/image" Target="../media/image105.png"/><Relationship Id="rId42" Type="http://schemas.openxmlformats.org/officeDocument/2006/relationships/image" Target="../media/image112.png"/><Relationship Id="rId47" Type="http://schemas.openxmlformats.org/officeDocument/2006/relationships/image" Target="../media/image117.png"/><Relationship Id="rId50" Type="http://schemas.openxmlformats.org/officeDocument/2006/relationships/image" Target="../media/image119.png"/><Relationship Id="rId38" Type="http://schemas.openxmlformats.org/officeDocument/2006/relationships/image" Target="../media/image107.png"/><Relationship Id="rId46" Type="http://schemas.openxmlformats.org/officeDocument/2006/relationships/image" Target="../media/image72.png"/><Relationship Id="rId2" Type="http://schemas.openxmlformats.org/officeDocument/2006/relationships/image" Target="../media/image104.png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50.png"/><Relationship Id="rId40" Type="http://schemas.openxmlformats.org/officeDocument/2006/relationships/image" Target="../media/image109.png"/><Relationship Id="rId45" Type="http://schemas.openxmlformats.org/officeDocument/2006/relationships/image" Target="../media/image62.png"/><Relationship Id="rId36" Type="http://schemas.openxmlformats.org/officeDocument/2006/relationships/image" Target="../media/image950.png"/><Relationship Id="rId49" Type="http://schemas.openxmlformats.org/officeDocument/2006/relationships/image" Target="../media/image118.png"/><Relationship Id="rId44" Type="http://schemas.openxmlformats.org/officeDocument/2006/relationships/image" Target="../media/image114.png"/><Relationship Id="rId52" Type="http://schemas.openxmlformats.org/officeDocument/2006/relationships/image" Target="../media/image121.png"/><Relationship Id="rId43" Type="http://schemas.openxmlformats.org/officeDocument/2006/relationships/image" Target="../media/image113.png"/><Relationship Id="rId48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05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00.png"/><Relationship Id="rId2" Type="http://schemas.openxmlformats.org/officeDocument/2006/relationships/image" Target="../media/image122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24" Type="http://schemas.openxmlformats.org/officeDocument/2006/relationships/image" Target="../media/image97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/>
        </p:nvSpPr>
        <p:spPr bwMode="auto">
          <a:xfrm>
            <a:off x="3330575" y="246063"/>
            <a:ext cx="5813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Α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ΝΩΤΑΤΗ</a:t>
            </a:r>
            <a:r>
              <a:rPr lang="el-GR" sz="3000" b="1" dirty="0">
                <a:latin typeface="+mj-lt"/>
                <a:cs typeface="Times New Roman" pitchFamily="18" charset="0"/>
              </a:rPr>
              <a:t> </a:t>
            </a:r>
            <a:br>
              <a:rPr lang="en-US" sz="3000" b="1" dirty="0">
                <a:latin typeface="+mj-lt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Σ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ΧΟΛΗ</a:t>
            </a:r>
            <a:br>
              <a:rPr lang="el-GR" sz="3000" b="1" dirty="0">
                <a:latin typeface="+mj-lt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ΠΑΙ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ΔΑΓΩΓΙΚΗΣ</a:t>
            </a:r>
            <a:r>
              <a:rPr lang="el-GR" sz="3000" b="1" dirty="0">
                <a:latin typeface="+mj-lt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ΚΑΙ</a:t>
            </a:r>
            <a:br>
              <a:rPr lang="el-GR" sz="3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Τ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ΕΧΝΟΛΟΓΙΚΗΣ</a:t>
            </a:r>
            <a:br>
              <a:rPr lang="el-GR" sz="3000" b="1" dirty="0">
                <a:latin typeface="+mj-lt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Ε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ΚΠΑΙΔΕΥΣΗΣ</a:t>
            </a:r>
          </a:p>
        </p:txBody>
      </p:sp>
      <p:pic>
        <p:nvPicPr>
          <p:cNvPr id="2051" name="Objec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27025"/>
            <a:ext cx="27003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4 - Ορθογώνιο"/>
          <p:cNvSpPr>
            <a:spLocks noChangeArrowheads="1"/>
          </p:cNvSpPr>
          <p:nvPr/>
        </p:nvSpPr>
        <p:spPr bwMode="auto">
          <a:xfrm>
            <a:off x="0" y="61499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cs typeface="Times New Roman" pitchFamily="18" charset="0"/>
              </a:rPr>
              <a:t>Καθηγητής Σιδερής  Ευστάθιος</a:t>
            </a:r>
          </a:p>
        </p:txBody>
      </p:sp>
      <p:pic>
        <p:nvPicPr>
          <p:cNvPr id="2053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89250"/>
            <a:ext cx="894238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480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ΣΤΡΟΦΟΡΜΗ  ΑΚΑΜΠΤΟΥ  ΣΩΜΑΤΟΣ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Παραδείγματα σωμάτων με τη μάζα κατανεμημένη συμμετρικά ως τον άξονα περιστροφής: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Ορθογώνιο 42"/>
              <p:cNvSpPr/>
              <p:nvPr/>
            </p:nvSpPr>
            <p:spPr>
              <a:xfrm>
                <a:off x="4283968" y="2924944"/>
                <a:ext cx="3865417" cy="47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l-GR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3" name="Ορθογώνιο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924944"/>
                <a:ext cx="3865417" cy="4705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23928" y="3501008"/>
                <a:ext cx="5220000" cy="931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l-GR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000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501008"/>
                <a:ext cx="5220000" cy="9312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107504" y="1421048"/>
            <a:ext cx="1944216" cy="2223976"/>
            <a:chOff x="107504" y="1421048"/>
            <a:chExt cx="1944216" cy="2223976"/>
          </a:xfrm>
        </p:grpSpPr>
        <p:grpSp>
          <p:nvGrpSpPr>
            <p:cNvPr id="38" name="Ομάδα 37"/>
            <p:cNvGrpSpPr/>
            <p:nvPr/>
          </p:nvGrpSpPr>
          <p:grpSpPr>
            <a:xfrm>
              <a:off x="107504" y="1569146"/>
              <a:ext cx="1944216" cy="2075878"/>
              <a:chOff x="827584" y="1569146"/>
              <a:chExt cx="1944216" cy="2075878"/>
            </a:xfrm>
          </p:grpSpPr>
          <p:cxnSp>
            <p:nvCxnSpPr>
              <p:cNvPr id="22" name="Ευθεία γραμμή σύνδεσης 21"/>
              <p:cNvCxnSpPr/>
              <p:nvPr/>
            </p:nvCxnSpPr>
            <p:spPr>
              <a:xfrm>
                <a:off x="1800071" y="2492896"/>
                <a:ext cx="0" cy="11521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Ομάδα 10"/>
              <p:cNvGrpSpPr/>
              <p:nvPr/>
            </p:nvGrpSpPr>
            <p:grpSpPr>
              <a:xfrm>
                <a:off x="827584" y="2060848"/>
                <a:ext cx="1944216" cy="864096"/>
                <a:chOff x="827584" y="2060848"/>
                <a:chExt cx="1944216" cy="864096"/>
              </a:xfrm>
            </p:grpSpPr>
            <p:sp>
              <p:nvSpPr>
                <p:cNvPr id="10" name="Έλλειψη 9"/>
                <p:cNvSpPr/>
                <p:nvPr/>
              </p:nvSpPr>
              <p:spPr>
                <a:xfrm>
                  <a:off x="827584" y="2132856"/>
                  <a:ext cx="1944216" cy="7920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" name="Έλλειψη 8"/>
                <p:cNvSpPr/>
                <p:nvPr/>
              </p:nvSpPr>
              <p:spPr>
                <a:xfrm>
                  <a:off x="827584" y="2060848"/>
                  <a:ext cx="1944216" cy="7920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21" name="Ευθεία γραμμή σύνδεσης 20"/>
              <p:cNvCxnSpPr/>
              <p:nvPr/>
            </p:nvCxnSpPr>
            <p:spPr>
              <a:xfrm>
                <a:off x="1799692" y="1569146"/>
                <a:ext cx="0" cy="900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Τόξο 44"/>
            <p:cNvSpPr/>
            <p:nvPr/>
          </p:nvSpPr>
          <p:spPr bwMode="auto">
            <a:xfrm>
              <a:off x="622790" y="1500443"/>
              <a:ext cx="914401" cy="320675"/>
            </a:xfrm>
            <a:prstGeom prst="arc">
              <a:avLst>
                <a:gd name="adj1" fmla="val 18946893"/>
                <a:gd name="adj2" fmla="val 13128685"/>
              </a:avLst>
            </a:prstGeom>
            <a:ln w="28575">
              <a:solidFill>
                <a:srgbClr val="FFFF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" name="TextBox 276"/>
            <p:cNvSpPr txBox="1">
              <a:spLocks noChangeArrowheads="1"/>
            </p:cNvSpPr>
            <p:nvPr/>
          </p:nvSpPr>
          <p:spPr bwMode="auto">
            <a:xfrm>
              <a:off x="1499673" y="1421048"/>
              <a:ext cx="370636" cy="40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000" b="1" i="1" dirty="0">
                  <a:solidFill>
                    <a:srgbClr val="FFFF00"/>
                  </a:solidFill>
                </a:rPr>
                <a:t>ω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2267744" y="1145739"/>
            <a:ext cx="1800000" cy="2859325"/>
            <a:chOff x="2267744" y="1145739"/>
            <a:chExt cx="1800000" cy="2859325"/>
          </a:xfrm>
        </p:grpSpPr>
        <p:grpSp>
          <p:nvGrpSpPr>
            <p:cNvPr id="40" name="Ομάδα 39"/>
            <p:cNvGrpSpPr/>
            <p:nvPr/>
          </p:nvGrpSpPr>
          <p:grpSpPr>
            <a:xfrm>
              <a:off x="2267744" y="1233064"/>
              <a:ext cx="1800000" cy="2772000"/>
              <a:chOff x="3672000" y="1070892"/>
              <a:chExt cx="1800000" cy="2772000"/>
            </a:xfrm>
          </p:grpSpPr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4572000" y="1070892"/>
                <a:ext cx="0" cy="2772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Έλλειψη 11"/>
              <p:cNvSpPr/>
              <p:nvPr/>
            </p:nvSpPr>
            <p:spPr>
              <a:xfrm>
                <a:off x="3672000" y="1556892"/>
                <a:ext cx="1800000" cy="180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7" name="Τόξο 46"/>
            <p:cNvSpPr/>
            <p:nvPr/>
          </p:nvSpPr>
          <p:spPr bwMode="auto">
            <a:xfrm>
              <a:off x="2710543" y="1225134"/>
              <a:ext cx="914401" cy="320675"/>
            </a:xfrm>
            <a:prstGeom prst="arc">
              <a:avLst>
                <a:gd name="adj1" fmla="val 18946893"/>
                <a:gd name="adj2" fmla="val 13128685"/>
              </a:avLst>
            </a:prstGeom>
            <a:ln w="28575">
              <a:solidFill>
                <a:srgbClr val="FFFF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" name="TextBox 276"/>
            <p:cNvSpPr txBox="1">
              <a:spLocks noChangeArrowheads="1"/>
            </p:cNvSpPr>
            <p:nvPr/>
          </p:nvSpPr>
          <p:spPr bwMode="auto">
            <a:xfrm>
              <a:off x="3587426" y="1145739"/>
              <a:ext cx="370636" cy="40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000" b="1" i="1" dirty="0">
                  <a:solidFill>
                    <a:srgbClr val="FFFF00"/>
                  </a:solidFill>
                </a:rPr>
                <a:t>ω</a:t>
              </a: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179512" y="3819580"/>
            <a:ext cx="1800000" cy="2849780"/>
            <a:chOff x="179512" y="3819580"/>
            <a:chExt cx="1800000" cy="2849780"/>
          </a:xfrm>
        </p:grpSpPr>
        <p:grpSp>
          <p:nvGrpSpPr>
            <p:cNvPr id="39" name="Ομάδα 38"/>
            <p:cNvGrpSpPr/>
            <p:nvPr/>
          </p:nvGrpSpPr>
          <p:grpSpPr>
            <a:xfrm>
              <a:off x="179512" y="3897360"/>
              <a:ext cx="1800000" cy="2772000"/>
              <a:chOff x="1872000" y="3068960"/>
              <a:chExt cx="1800000" cy="2772000"/>
            </a:xfrm>
          </p:grpSpPr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2772000" y="3068960"/>
                <a:ext cx="0" cy="2772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Έλλειψη 14"/>
              <p:cNvSpPr/>
              <p:nvPr/>
            </p:nvSpPr>
            <p:spPr>
              <a:xfrm>
                <a:off x="1872000" y="3645024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FF00">
                      <a:lumMod val="54000"/>
                    </a:srgbClr>
                  </a:gs>
                  <a:gs pos="0">
                    <a:srgbClr val="FFFF00"/>
                  </a:gs>
                  <a:gs pos="10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9" name="Τόξο 48"/>
            <p:cNvSpPr/>
            <p:nvPr/>
          </p:nvSpPr>
          <p:spPr bwMode="auto">
            <a:xfrm>
              <a:off x="631610" y="3898975"/>
              <a:ext cx="914401" cy="320675"/>
            </a:xfrm>
            <a:prstGeom prst="arc">
              <a:avLst>
                <a:gd name="adj1" fmla="val 18946893"/>
                <a:gd name="adj2" fmla="val 13128685"/>
              </a:avLst>
            </a:prstGeom>
            <a:ln w="28575">
              <a:solidFill>
                <a:srgbClr val="FFFF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" name="TextBox 276"/>
            <p:cNvSpPr txBox="1">
              <a:spLocks noChangeArrowheads="1"/>
            </p:cNvSpPr>
            <p:nvPr/>
          </p:nvSpPr>
          <p:spPr bwMode="auto">
            <a:xfrm>
              <a:off x="1508493" y="3819580"/>
              <a:ext cx="370636" cy="40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000" b="1" i="1" dirty="0">
                  <a:solidFill>
                    <a:srgbClr val="FFFF00"/>
                  </a:solidFill>
                </a:rPr>
                <a:t>ω</a:t>
              </a: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2411560" y="4005064"/>
            <a:ext cx="1558359" cy="2673837"/>
            <a:chOff x="2411560" y="4005064"/>
            <a:chExt cx="1558359" cy="2673837"/>
          </a:xfrm>
        </p:grpSpPr>
        <p:grpSp>
          <p:nvGrpSpPr>
            <p:cNvPr id="42" name="Ομάδα 41"/>
            <p:cNvGrpSpPr/>
            <p:nvPr/>
          </p:nvGrpSpPr>
          <p:grpSpPr>
            <a:xfrm>
              <a:off x="2411560" y="4124563"/>
              <a:ext cx="1529248" cy="2554338"/>
              <a:chOff x="6523004" y="3476491"/>
              <a:chExt cx="1529248" cy="2554338"/>
            </a:xfrm>
          </p:grpSpPr>
          <p:grpSp>
            <p:nvGrpSpPr>
              <p:cNvPr id="29" name="Ομάδα 28"/>
              <p:cNvGrpSpPr/>
              <p:nvPr/>
            </p:nvGrpSpPr>
            <p:grpSpPr>
              <a:xfrm>
                <a:off x="6523004" y="3858916"/>
                <a:ext cx="1529248" cy="1967731"/>
                <a:chOff x="5534664" y="1842575"/>
                <a:chExt cx="1529248" cy="1967731"/>
              </a:xfrm>
            </p:grpSpPr>
            <p:grpSp>
              <p:nvGrpSpPr>
                <p:cNvPr id="30" name="Ομάδα 29"/>
                <p:cNvGrpSpPr/>
                <p:nvPr/>
              </p:nvGrpSpPr>
              <p:grpSpPr>
                <a:xfrm>
                  <a:off x="5534664" y="1977657"/>
                  <a:ext cx="1529248" cy="1832649"/>
                  <a:chOff x="5534664" y="1956391"/>
                  <a:chExt cx="1529248" cy="1832649"/>
                </a:xfrm>
                <a:gradFill flip="none" rotWithShape="1">
                  <a:gsLst>
                    <a:gs pos="0">
                      <a:srgbClr val="FFC000"/>
                    </a:gs>
                    <a:gs pos="50000">
                      <a:srgbClr val="C00000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</p:grpSpPr>
              <p:sp>
                <p:nvSpPr>
                  <p:cNvPr id="34" name="Ελεύθερη σχεδίαση 33"/>
                  <p:cNvSpPr/>
                  <p:nvPr/>
                </p:nvSpPr>
                <p:spPr>
                  <a:xfrm rot="21540000">
                    <a:off x="5534664" y="1956391"/>
                    <a:ext cx="788659" cy="1831987"/>
                  </a:xfrm>
                  <a:custGeom>
                    <a:avLst/>
                    <a:gdLst>
                      <a:gd name="connsiteX0" fmla="*/ 788659 w 788659"/>
                      <a:gd name="connsiteY0" fmla="*/ 0 h 2530549"/>
                      <a:gd name="connsiteX1" fmla="*/ 1850 w 788659"/>
                      <a:gd name="connsiteY1" fmla="*/ 776176 h 2530549"/>
                      <a:gd name="connsiteX2" fmla="*/ 576008 w 788659"/>
                      <a:gd name="connsiteY2" fmla="*/ 1860697 h 2530549"/>
                      <a:gd name="connsiteX3" fmla="*/ 756761 w 788659"/>
                      <a:gd name="connsiteY3" fmla="*/ 2530549 h 2530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8659" h="2530549">
                        <a:moveTo>
                          <a:pt x="788659" y="0"/>
                        </a:moveTo>
                        <a:cubicBezTo>
                          <a:pt x="412975" y="233030"/>
                          <a:pt x="37292" y="466060"/>
                          <a:pt x="1850" y="776176"/>
                        </a:cubicBezTo>
                        <a:cubicBezTo>
                          <a:pt x="-33592" y="1086292"/>
                          <a:pt x="450189" y="1568302"/>
                          <a:pt x="576008" y="1860697"/>
                        </a:cubicBezTo>
                        <a:cubicBezTo>
                          <a:pt x="701826" y="2153093"/>
                          <a:pt x="729293" y="2341821"/>
                          <a:pt x="756761" y="2530549"/>
                        </a:cubicBezTo>
                      </a:path>
                    </a:pathLst>
                  </a:custGeom>
                  <a:grp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35" name="Ελεύθερη σχεδίαση 34"/>
                  <p:cNvSpPr/>
                  <p:nvPr/>
                </p:nvSpPr>
                <p:spPr>
                  <a:xfrm rot="60000" flipH="1">
                    <a:off x="6275253" y="1957053"/>
                    <a:ext cx="788659" cy="1831987"/>
                  </a:xfrm>
                  <a:custGeom>
                    <a:avLst/>
                    <a:gdLst>
                      <a:gd name="connsiteX0" fmla="*/ 788659 w 788659"/>
                      <a:gd name="connsiteY0" fmla="*/ 0 h 2530549"/>
                      <a:gd name="connsiteX1" fmla="*/ 1850 w 788659"/>
                      <a:gd name="connsiteY1" fmla="*/ 776176 h 2530549"/>
                      <a:gd name="connsiteX2" fmla="*/ 576008 w 788659"/>
                      <a:gd name="connsiteY2" fmla="*/ 1860697 h 2530549"/>
                      <a:gd name="connsiteX3" fmla="*/ 756761 w 788659"/>
                      <a:gd name="connsiteY3" fmla="*/ 2530549 h 2530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8659" h="2530549">
                        <a:moveTo>
                          <a:pt x="788659" y="0"/>
                        </a:moveTo>
                        <a:cubicBezTo>
                          <a:pt x="412975" y="233030"/>
                          <a:pt x="37292" y="466060"/>
                          <a:pt x="1850" y="776176"/>
                        </a:cubicBezTo>
                        <a:cubicBezTo>
                          <a:pt x="-33592" y="1086292"/>
                          <a:pt x="450189" y="1568302"/>
                          <a:pt x="576008" y="1860697"/>
                        </a:cubicBezTo>
                        <a:cubicBezTo>
                          <a:pt x="701826" y="2153093"/>
                          <a:pt x="729293" y="2341821"/>
                          <a:pt x="756761" y="2530549"/>
                        </a:cubicBezTo>
                      </a:path>
                    </a:pathLst>
                  </a:custGeom>
                  <a:grpFill/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31" name="Έλλειψη 30"/>
                <p:cNvSpPr/>
                <p:nvPr/>
              </p:nvSpPr>
              <p:spPr>
                <a:xfrm>
                  <a:off x="6116950" y="1988840"/>
                  <a:ext cx="378000" cy="15044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2" name="Ορθογώνιο 31"/>
                <p:cNvSpPr/>
                <p:nvPr/>
              </p:nvSpPr>
              <p:spPr>
                <a:xfrm>
                  <a:off x="6127583" y="1918594"/>
                  <a:ext cx="378000" cy="15046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3" name="Έλλειψη 32"/>
                <p:cNvSpPr/>
                <p:nvPr/>
              </p:nvSpPr>
              <p:spPr>
                <a:xfrm>
                  <a:off x="6127942" y="1842575"/>
                  <a:ext cx="378000" cy="150447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36" name="Ευθεία γραμμή σύνδεσης 35"/>
              <p:cNvCxnSpPr/>
              <p:nvPr/>
            </p:nvCxnSpPr>
            <p:spPr>
              <a:xfrm>
                <a:off x="7280941" y="3476491"/>
                <a:ext cx="0" cy="468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Ευθεία γραμμή σύνδεσης 36"/>
              <p:cNvCxnSpPr/>
              <p:nvPr/>
            </p:nvCxnSpPr>
            <p:spPr>
              <a:xfrm>
                <a:off x="7284554" y="5706829"/>
                <a:ext cx="0" cy="324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Τόξο 50"/>
            <p:cNvSpPr/>
            <p:nvPr/>
          </p:nvSpPr>
          <p:spPr bwMode="auto">
            <a:xfrm>
              <a:off x="2722400" y="4077072"/>
              <a:ext cx="914401" cy="320675"/>
            </a:xfrm>
            <a:prstGeom prst="arc">
              <a:avLst>
                <a:gd name="adj1" fmla="val 18946893"/>
                <a:gd name="adj2" fmla="val 13128685"/>
              </a:avLst>
            </a:prstGeom>
            <a:ln w="28575">
              <a:solidFill>
                <a:srgbClr val="FFFF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" name="TextBox 276"/>
            <p:cNvSpPr txBox="1">
              <a:spLocks noChangeArrowheads="1"/>
            </p:cNvSpPr>
            <p:nvPr/>
          </p:nvSpPr>
          <p:spPr bwMode="auto">
            <a:xfrm>
              <a:off x="3599283" y="4005064"/>
              <a:ext cx="370636" cy="40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000" b="1" i="1" dirty="0">
                  <a:solidFill>
                    <a:srgbClr val="FFFF00"/>
                  </a:solidFill>
                </a:rPr>
                <a:t>ω</a:t>
              </a: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4644008" y="1484784"/>
            <a:ext cx="3240000" cy="1174106"/>
            <a:chOff x="4644008" y="1804794"/>
            <a:chExt cx="3240000" cy="1174106"/>
          </a:xfrm>
        </p:grpSpPr>
        <p:grpSp>
          <p:nvGrpSpPr>
            <p:cNvPr id="41" name="Ομάδα 40"/>
            <p:cNvGrpSpPr/>
            <p:nvPr/>
          </p:nvGrpSpPr>
          <p:grpSpPr>
            <a:xfrm>
              <a:off x="4644008" y="2078900"/>
              <a:ext cx="3240000" cy="900000"/>
              <a:chOff x="5868544" y="2078900"/>
              <a:chExt cx="3240000" cy="900000"/>
            </a:xfrm>
          </p:grpSpPr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7476070" y="2078900"/>
                <a:ext cx="0" cy="900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εία γραμμή σύνδεσης 13"/>
              <p:cNvCxnSpPr/>
              <p:nvPr/>
            </p:nvCxnSpPr>
            <p:spPr>
              <a:xfrm>
                <a:off x="5868544" y="2528900"/>
                <a:ext cx="3240000" cy="0"/>
              </a:xfrm>
              <a:prstGeom prst="line">
                <a:avLst/>
              </a:prstGeom>
              <a:ln w="1905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Τόξο 52"/>
            <p:cNvSpPr/>
            <p:nvPr/>
          </p:nvSpPr>
          <p:spPr bwMode="auto">
            <a:xfrm>
              <a:off x="5794333" y="1884189"/>
              <a:ext cx="914401" cy="320675"/>
            </a:xfrm>
            <a:prstGeom prst="arc">
              <a:avLst>
                <a:gd name="adj1" fmla="val 18946893"/>
                <a:gd name="adj2" fmla="val 13128685"/>
              </a:avLst>
            </a:prstGeom>
            <a:ln w="28575">
              <a:solidFill>
                <a:srgbClr val="FFFF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" name="TextBox 276"/>
            <p:cNvSpPr txBox="1">
              <a:spLocks noChangeArrowheads="1"/>
            </p:cNvSpPr>
            <p:nvPr/>
          </p:nvSpPr>
          <p:spPr bwMode="auto">
            <a:xfrm>
              <a:off x="6671216" y="1804794"/>
              <a:ext cx="370636" cy="40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000" b="1" i="1" dirty="0">
                  <a:solidFill>
                    <a:srgbClr val="FFFF00"/>
                  </a:solidFill>
                </a:rPr>
                <a:t>ω</a:t>
              </a:r>
            </a:p>
          </p:txBody>
        </p:sp>
      </p:grpSp>
      <p:cxnSp>
        <p:nvCxnSpPr>
          <p:cNvPr id="56" name="Ευθεία γραμμή σύνδεσης 55"/>
          <p:cNvCxnSpPr/>
          <p:nvPr/>
        </p:nvCxnSpPr>
        <p:spPr>
          <a:xfrm flipV="1">
            <a:off x="7092280" y="3775951"/>
            <a:ext cx="1800200" cy="445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Ορθογώνιο 56"/>
              <p:cNvSpPr/>
              <p:nvPr/>
            </p:nvSpPr>
            <p:spPr>
              <a:xfrm>
                <a:off x="4283968" y="4581128"/>
                <a:ext cx="2773131" cy="931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l-GR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7" name="Ορθογώνιο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581128"/>
                <a:ext cx="2773131" cy="9312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090238" y="4793525"/>
                <a:ext cx="1218026" cy="50642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𝑰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238" y="4793525"/>
                <a:ext cx="1218026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Ομάδα 62"/>
          <p:cNvGrpSpPr/>
          <p:nvPr/>
        </p:nvGrpSpPr>
        <p:grpSpPr>
          <a:xfrm>
            <a:off x="4788024" y="5517233"/>
            <a:ext cx="3732139" cy="1296143"/>
            <a:chOff x="4788024" y="5517233"/>
            <a:chExt cx="3732139" cy="1296143"/>
          </a:xfrm>
        </p:grpSpPr>
        <p:sp>
          <p:nvSpPr>
            <p:cNvPr id="59" name="Αριστερό άγκιστρο 58"/>
            <p:cNvSpPr/>
            <p:nvPr/>
          </p:nvSpPr>
          <p:spPr>
            <a:xfrm rot="16200000">
              <a:off x="5382047" y="5139233"/>
              <a:ext cx="324000" cy="1080000"/>
            </a:xfrm>
            <a:prstGeom prst="leftBrace">
              <a:avLst>
                <a:gd name="adj1" fmla="val 14386"/>
                <a:gd name="adj2" fmla="val 49118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2" name="Ομάδα 61"/>
            <p:cNvGrpSpPr/>
            <p:nvPr/>
          </p:nvGrpSpPr>
          <p:grpSpPr>
            <a:xfrm>
              <a:off x="4788024" y="5882159"/>
              <a:ext cx="3732139" cy="931217"/>
              <a:chOff x="4788024" y="5882159"/>
              <a:chExt cx="3732139" cy="9312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Ορθογώνιο 59"/>
                  <p:cNvSpPr/>
                  <p:nvPr/>
                </p:nvSpPr>
                <p:spPr>
                  <a:xfrm>
                    <a:off x="4788024" y="5882159"/>
                    <a:ext cx="1712264" cy="9312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𝑰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60" name="Ορθογώνιο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024" y="5882159"/>
                    <a:ext cx="1712264" cy="93121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TextBox 60"/>
              <p:cNvSpPr txBox="1"/>
              <p:nvPr/>
            </p:nvSpPr>
            <p:spPr>
              <a:xfrm>
                <a:off x="6588224" y="6144284"/>
                <a:ext cx="1931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b="1" dirty="0">
                    <a:solidFill>
                      <a:srgbClr val="FFFF00"/>
                    </a:solidFill>
                  </a:rPr>
                  <a:t>Ροπή αδράνειας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87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7" grpId="0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480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ΔΙΑΤΗΡΗΣΗ  ΤΗΣ  ΣΤΡΟΦΟΡΜΗ</a:t>
            </a:r>
            <a:endParaRPr lang="en-US" altLang="el-GR" sz="24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Υλικού Σημείου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DA73D3-9063-46AD-91B2-D5C7B77F006A}"/>
              </a:ext>
            </a:extLst>
          </p:cNvPr>
          <p:cNvGrpSpPr/>
          <p:nvPr/>
        </p:nvGrpSpPr>
        <p:grpSpPr>
          <a:xfrm>
            <a:off x="323528" y="1504547"/>
            <a:ext cx="2346501" cy="2591087"/>
            <a:chOff x="323528" y="620688"/>
            <a:chExt cx="2346501" cy="2591087"/>
          </a:xfrm>
        </p:grpSpPr>
        <p:grpSp>
          <p:nvGrpSpPr>
            <p:cNvPr id="5" name="Ομάδα 98">
              <a:extLst>
                <a:ext uri="{FF2B5EF4-FFF2-40B4-BE49-F238E27FC236}">
                  <a16:creationId xmlns:a16="http://schemas.microsoft.com/office/drawing/2014/main" id="{675ADC87-DE44-4630-BBC9-CB4E8C7C6814}"/>
                </a:ext>
              </a:extLst>
            </p:cNvPr>
            <p:cNvGrpSpPr/>
            <p:nvPr/>
          </p:nvGrpSpPr>
          <p:grpSpPr>
            <a:xfrm>
              <a:off x="323528" y="620688"/>
              <a:ext cx="2332778" cy="2591087"/>
              <a:chOff x="871070" y="1466097"/>
              <a:chExt cx="2332778" cy="2591087"/>
            </a:xfrm>
          </p:grpSpPr>
          <p:grpSp>
            <p:nvGrpSpPr>
              <p:cNvPr id="13" name="Ομάδα 99">
                <a:extLst>
                  <a:ext uri="{FF2B5EF4-FFF2-40B4-BE49-F238E27FC236}">
                    <a16:creationId xmlns:a16="http://schemas.microsoft.com/office/drawing/2014/main" id="{12D4F780-DE80-4A3E-984B-5413E9D4E548}"/>
                  </a:ext>
                </a:extLst>
              </p:cNvPr>
              <p:cNvGrpSpPr/>
              <p:nvPr/>
            </p:nvGrpSpPr>
            <p:grpSpPr>
              <a:xfrm>
                <a:off x="871070" y="1727705"/>
                <a:ext cx="2332778" cy="2329479"/>
                <a:chOff x="150990" y="3115745"/>
                <a:chExt cx="2678826" cy="3337591"/>
              </a:xfrm>
            </p:grpSpPr>
            <p:cxnSp>
              <p:nvCxnSpPr>
                <p:cNvPr id="16" name="Ευθεία γραμμή σύνδεσης 104">
                  <a:extLst>
                    <a:ext uri="{FF2B5EF4-FFF2-40B4-BE49-F238E27FC236}">
                      <a16:creationId xmlns:a16="http://schemas.microsoft.com/office/drawing/2014/main" id="{BB77478E-981D-4828-A9A7-9D600E0572DC}"/>
                    </a:ext>
                  </a:extLst>
                </p:cNvPr>
                <p:cNvCxnSpPr/>
                <p:nvPr/>
              </p:nvCxnSpPr>
              <p:spPr>
                <a:xfrm>
                  <a:off x="1259632" y="4293336"/>
                  <a:ext cx="0" cy="2160000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Έλλειψη 105">
                  <a:extLst>
                    <a:ext uri="{FF2B5EF4-FFF2-40B4-BE49-F238E27FC236}">
                      <a16:creationId xmlns:a16="http://schemas.microsoft.com/office/drawing/2014/main" id="{23C5422C-31ED-4A36-8669-815286391B2A}"/>
                    </a:ext>
                  </a:extLst>
                </p:cNvPr>
                <p:cNvSpPr/>
                <p:nvPr/>
              </p:nvSpPr>
              <p:spPr>
                <a:xfrm>
                  <a:off x="150990" y="3900638"/>
                  <a:ext cx="2160000" cy="108012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" name="Τόξο 106">
                  <a:extLst>
                    <a:ext uri="{FF2B5EF4-FFF2-40B4-BE49-F238E27FC236}">
                      <a16:creationId xmlns:a16="http://schemas.microsoft.com/office/drawing/2014/main" id="{F2FFBC13-6F14-41A3-80DC-39CBC7BE6B7F}"/>
                    </a:ext>
                  </a:extLst>
                </p:cNvPr>
                <p:cNvSpPr/>
                <p:nvPr/>
              </p:nvSpPr>
              <p:spPr>
                <a:xfrm>
                  <a:off x="150990" y="3900638"/>
                  <a:ext cx="2160000" cy="1080000"/>
                </a:xfrm>
                <a:prstGeom prst="arc">
                  <a:avLst>
                    <a:gd name="adj1" fmla="val 6009052"/>
                    <a:gd name="adj2" fmla="val 3006917"/>
                  </a:avLst>
                </a:prstGeom>
                <a:ln w="38100">
                  <a:solidFill>
                    <a:schemeClr val="bg1"/>
                  </a:solidFill>
                  <a:prstDash val="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9" name="Ευθεία γραμμή σύνδεσης 107">
                  <a:extLst>
                    <a:ext uri="{FF2B5EF4-FFF2-40B4-BE49-F238E27FC236}">
                      <a16:creationId xmlns:a16="http://schemas.microsoft.com/office/drawing/2014/main" id="{4F629AC8-9D3D-49FE-8C6C-1A07939B0207}"/>
                    </a:ext>
                  </a:extLst>
                </p:cNvPr>
                <p:cNvCxnSpPr/>
                <p:nvPr/>
              </p:nvCxnSpPr>
              <p:spPr>
                <a:xfrm>
                  <a:off x="1248999" y="3115745"/>
                  <a:ext cx="0" cy="1332000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2C3EA3A-D658-4EFB-9AFD-F85ABFAAD616}"/>
                    </a:ext>
                  </a:extLst>
                </p:cNvPr>
                <p:cNvSpPr txBox="1"/>
                <p:nvPr/>
              </p:nvSpPr>
              <p:spPr>
                <a:xfrm>
                  <a:off x="1833273" y="4858566"/>
                  <a:ext cx="456886" cy="573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m</a:t>
                  </a:r>
                  <a:endParaRPr lang="el-GR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Έλλειψη 109">
                  <a:extLst>
                    <a:ext uri="{FF2B5EF4-FFF2-40B4-BE49-F238E27FC236}">
                      <a16:creationId xmlns:a16="http://schemas.microsoft.com/office/drawing/2014/main" id="{36AB9B30-31AE-4471-AC8D-E7D51F13EFFF}"/>
                    </a:ext>
                  </a:extLst>
                </p:cNvPr>
                <p:cNvSpPr/>
                <p:nvPr/>
              </p:nvSpPr>
              <p:spPr>
                <a:xfrm>
                  <a:off x="1753055" y="4843039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4" name="Ευθύγραμμο βέλος σύνδεσης 112">
                  <a:extLst>
                    <a:ext uri="{FF2B5EF4-FFF2-40B4-BE49-F238E27FC236}">
                      <a16:creationId xmlns:a16="http://schemas.microsoft.com/office/drawing/2014/main" id="{253E15B2-F26E-47B2-B12E-6C9F5DB28C83}"/>
                    </a:ext>
                  </a:extLst>
                </p:cNvPr>
                <p:cNvCxnSpPr/>
                <p:nvPr/>
              </p:nvCxnSpPr>
              <p:spPr>
                <a:xfrm flipV="1">
                  <a:off x="1886438" y="4459028"/>
                  <a:ext cx="860688" cy="456741"/>
                </a:xfrm>
                <a:prstGeom prst="straightConnector1">
                  <a:avLst/>
                </a:prstGeom>
                <a:ln w="4445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Ορθογώνιο 113">
                      <a:extLst>
                        <a:ext uri="{FF2B5EF4-FFF2-40B4-BE49-F238E27FC236}">
                          <a16:creationId xmlns:a16="http://schemas.microsoft.com/office/drawing/2014/main" id="{AC411632-C452-482B-847C-5B9C3661B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1015" y="3919836"/>
                      <a:ext cx="388801" cy="57326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Ορθογώνιο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1015" y="3919836"/>
                      <a:ext cx="388801" cy="573263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1786"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" name="TextBox 276">
                  <a:extLst>
                    <a:ext uri="{FF2B5EF4-FFF2-40B4-BE49-F238E27FC236}">
                      <a16:creationId xmlns:a16="http://schemas.microsoft.com/office/drawing/2014/main" id="{7B158BDB-5D4B-406D-9C2A-9D1025BB07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940" y="4725384"/>
                  <a:ext cx="467931" cy="661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b="1" i="1" dirty="0">
                      <a:solidFill>
                        <a:schemeClr val="bg1"/>
                      </a:solidFill>
                    </a:rPr>
                    <a:t>ω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Ορθογώνιο 118">
                      <a:extLst>
                        <a:ext uri="{FF2B5EF4-FFF2-40B4-BE49-F238E27FC236}">
                          <a16:creationId xmlns:a16="http://schemas.microsoft.com/office/drawing/2014/main" id="{C6207443-CB88-409C-9874-35959DB7F3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3342" y="4164013"/>
                      <a:ext cx="373096" cy="57326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9" name="Ορθογώνιο 11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3342" y="4164013"/>
                      <a:ext cx="373096" cy="573263"/>
                    </a:xfrm>
                    <a:prstGeom prst="rect">
                      <a:avLst/>
                    </a:prstGeom>
                    <a:blipFill rotWithShape="1">
                      <a:blip r:embed="rId4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Ευθύγραμμο βέλος σύνδεσης 119">
                  <a:extLst>
                    <a:ext uri="{FF2B5EF4-FFF2-40B4-BE49-F238E27FC236}">
                      <a16:creationId xmlns:a16="http://schemas.microsoft.com/office/drawing/2014/main" id="{6C6E6C58-08F5-4D66-9EF6-EE8E882CCC3A}"/>
                    </a:ext>
                  </a:extLst>
                </p:cNvPr>
                <p:cNvCxnSpPr/>
                <p:nvPr/>
              </p:nvCxnSpPr>
              <p:spPr>
                <a:xfrm>
                  <a:off x="1262093" y="4448238"/>
                  <a:ext cx="591181" cy="488856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Ευθύγραμμο βέλος σύνδεσης 101">
                <a:extLst>
                  <a:ext uri="{FF2B5EF4-FFF2-40B4-BE49-F238E27FC236}">
                    <a16:creationId xmlns:a16="http://schemas.microsoft.com/office/drawing/2014/main" id="{97ACC04F-9A42-47CF-97FC-867FB197426A}"/>
                  </a:ext>
                </a:extLst>
              </p:cNvPr>
              <p:cNvCxnSpPr/>
              <p:nvPr/>
            </p:nvCxnSpPr>
            <p:spPr>
              <a:xfrm flipH="1" flipV="1">
                <a:off x="1826234" y="1552714"/>
                <a:ext cx="1" cy="1080000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Ορθογώνιο 102">
                    <a:extLst>
                      <a:ext uri="{FF2B5EF4-FFF2-40B4-BE49-F238E27FC236}">
                        <a16:creationId xmlns:a16="http://schemas.microsoft.com/office/drawing/2014/main" id="{F33A5FA2-13D9-4AD9-9E21-A692B30AF3F9}"/>
                      </a:ext>
                    </a:extLst>
                  </p:cNvPr>
                  <p:cNvSpPr/>
                  <p:nvPr/>
                </p:nvSpPr>
                <p:spPr>
                  <a:xfrm>
                    <a:off x="1810666" y="1466097"/>
                    <a:ext cx="394659" cy="4374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15" name="Ορθογώνιο 102">
                    <a:extLst>
                      <a:ext uri="{FF2B5EF4-FFF2-40B4-BE49-F238E27FC236}">
                        <a16:creationId xmlns:a16="http://schemas.microsoft.com/office/drawing/2014/main" id="{F33A5FA2-13D9-4AD9-9E21-A692B30AF3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0666" y="1466097"/>
                    <a:ext cx="394659" cy="437492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7" name="Ευθύγραμμο βέλος σύνδεσης 112">
              <a:extLst>
                <a:ext uri="{FF2B5EF4-FFF2-40B4-BE49-F238E27FC236}">
                  <a16:creationId xmlns:a16="http://schemas.microsoft.com/office/drawing/2014/main" id="{19C13869-D710-437A-9389-ADCB5737CA2C}"/>
                </a:ext>
              </a:extLst>
            </p:cNvPr>
            <p:cNvCxnSpPr/>
            <p:nvPr/>
          </p:nvCxnSpPr>
          <p:spPr>
            <a:xfrm flipV="1">
              <a:off x="1894696" y="1967944"/>
              <a:ext cx="540000" cy="216000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Ορθογώνιο 113">
                  <a:extLst>
                    <a:ext uri="{FF2B5EF4-FFF2-40B4-BE49-F238E27FC236}">
                      <a16:creationId xmlns:a16="http://schemas.microsoft.com/office/drawing/2014/main" id="{C6DD1CFE-0040-45AC-AC32-8F46CD9BD67B}"/>
                    </a:ext>
                  </a:extLst>
                </p:cNvPr>
                <p:cNvSpPr/>
                <p:nvPr/>
              </p:nvSpPr>
              <p:spPr>
                <a:xfrm>
                  <a:off x="2331453" y="1979234"/>
                  <a:ext cx="33857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Ορθογώνιο 113">
                  <a:extLst>
                    <a:ext uri="{FF2B5EF4-FFF2-40B4-BE49-F238E27FC236}">
                      <a16:creationId xmlns:a16="http://schemas.microsoft.com/office/drawing/2014/main" id="{C6DD1CFE-0040-45AC-AC32-8F46CD9BD6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453" y="1979234"/>
                  <a:ext cx="338576" cy="40011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68EC98-5BB3-4E45-A736-709CE17A21EB}"/>
                  </a:ext>
                </a:extLst>
              </p:cNvPr>
              <p:cNvSpPr txBox="1"/>
              <p:nvPr/>
            </p:nvSpPr>
            <p:spPr>
              <a:xfrm>
                <a:off x="3275856" y="1655512"/>
                <a:ext cx="1953483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   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68EC98-5BB3-4E45-A736-709CE17A2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655512"/>
                <a:ext cx="1953483" cy="437492"/>
              </a:xfrm>
              <a:prstGeom prst="rect">
                <a:avLst/>
              </a:prstGeom>
              <a:blipFill>
                <a:blip r:embed="rId52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6164F2-F333-4BE6-8A29-2F8952EB90C8}"/>
                  </a:ext>
                </a:extLst>
              </p:cNvPr>
              <p:cNvSpPr txBox="1"/>
              <p:nvPr/>
            </p:nvSpPr>
            <p:spPr>
              <a:xfrm>
                <a:off x="5364088" y="1658088"/>
                <a:ext cx="2177904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   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6164F2-F333-4BE6-8A29-2F8952EB9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658088"/>
                <a:ext cx="2177904" cy="43749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95B505-9838-4BB1-9978-1C410391CE05}"/>
                  </a:ext>
                </a:extLst>
              </p:cNvPr>
              <p:cNvSpPr txBox="1"/>
              <p:nvPr/>
            </p:nvSpPr>
            <p:spPr>
              <a:xfrm>
                <a:off x="3262711" y="2279050"/>
                <a:ext cx="2504083" cy="748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𝝊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95B505-9838-4BB1-9978-1C410391C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711" y="2279050"/>
                <a:ext cx="2504083" cy="748154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27F264-E4B5-4854-B480-6A604F41F031}"/>
                  </a:ext>
                </a:extLst>
              </p:cNvPr>
              <p:cNvSpPr txBox="1"/>
              <p:nvPr/>
            </p:nvSpPr>
            <p:spPr>
              <a:xfrm>
                <a:off x="5613555" y="2325210"/>
                <a:ext cx="2918885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e>
                      </m:d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27F264-E4B5-4854-B480-6A604F41F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555" y="2325210"/>
                <a:ext cx="2918885" cy="703462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BE5D74-CDCC-404D-ABAD-65433B49DFDB}"/>
                  </a:ext>
                </a:extLst>
              </p:cNvPr>
              <p:cNvSpPr txBox="1"/>
              <p:nvPr/>
            </p:nvSpPr>
            <p:spPr>
              <a:xfrm>
                <a:off x="5600607" y="3069373"/>
                <a:ext cx="1041554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BE5D74-CDCC-404D-ABAD-65433B49D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607" y="3069373"/>
                <a:ext cx="1041554" cy="703462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500A3F3-F870-4E39-8070-E9803FBABF78}"/>
                  </a:ext>
                </a:extLst>
              </p:cNvPr>
              <p:cNvSpPr txBox="1"/>
              <p:nvPr/>
            </p:nvSpPr>
            <p:spPr>
              <a:xfrm>
                <a:off x="5544023" y="3837999"/>
                <a:ext cx="1205880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500A3F3-F870-4E39-8070-E9803FBA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23" y="3837999"/>
                <a:ext cx="1205880" cy="703462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27681B9-E1B0-4589-BE6A-C4359D751502}"/>
                  </a:ext>
                </a:extLst>
              </p:cNvPr>
              <p:cNvSpPr txBox="1"/>
              <p:nvPr/>
            </p:nvSpPr>
            <p:spPr>
              <a:xfrm>
                <a:off x="6605887" y="3830676"/>
                <a:ext cx="1041553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27681B9-E1B0-4589-BE6A-C4359D75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887" y="3830676"/>
                <a:ext cx="1041553" cy="703462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75A95D-371E-4BE0-864A-0A35380FB35B}"/>
                  </a:ext>
                </a:extLst>
              </p:cNvPr>
              <p:cNvSpPr txBox="1"/>
              <p:nvPr/>
            </p:nvSpPr>
            <p:spPr>
              <a:xfrm>
                <a:off x="7541992" y="3999537"/>
                <a:ext cx="8640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75A95D-371E-4BE0-864A-0A35380FB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992" y="3999537"/>
                <a:ext cx="864096" cy="400110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DA7DD10-0A48-4728-996E-52A6B01EB338}"/>
                  </a:ext>
                </a:extLst>
              </p:cNvPr>
              <p:cNvSpPr txBox="1"/>
              <p:nvPr/>
            </p:nvSpPr>
            <p:spPr>
              <a:xfrm>
                <a:off x="8262072" y="3968460"/>
                <a:ext cx="360040" cy="43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DA7DD10-0A48-4728-996E-52A6B01EB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72" y="3968460"/>
                <a:ext cx="360040" cy="437492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Brace 51">
            <a:extLst>
              <a:ext uri="{FF2B5EF4-FFF2-40B4-BE49-F238E27FC236}">
                <a16:creationId xmlns:a16="http://schemas.microsoft.com/office/drawing/2014/main" id="{2113CAF5-07BF-407F-965B-D5B9D5571F5C}"/>
              </a:ext>
            </a:extLst>
          </p:cNvPr>
          <p:cNvSpPr/>
          <p:nvPr/>
        </p:nvSpPr>
        <p:spPr>
          <a:xfrm>
            <a:off x="8532440" y="2497796"/>
            <a:ext cx="568306" cy="1815063"/>
          </a:xfrm>
          <a:prstGeom prst="rightBrace">
            <a:avLst>
              <a:gd name="adj1" fmla="val 20065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FF0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251380-2BDA-4677-92FB-F6BA10756C05}"/>
                  </a:ext>
                </a:extLst>
              </p:cNvPr>
              <p:cNvSpPr txBox="1"/>
              <p:nvPr/>
            </p:nvSpPr>
            <p:spPr>
              <a:xfrm>
                <a:off x="814369" y="4507557"/>
                <a:ext cx="3034168" cy="748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e>
                      </m:d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251380-2BDA-4677-92FB-F6BA1075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69" y="4507557"/>
                <a:ext cx="3034168" cy="748154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94134E-DE23-4EC0-9654-92303E02CFFE}"/>
                  </a:ext>
                </a:extLst>
              </p:cNvPr>
              <p:cNvSpPr txBox="1"/>
              <p:nvPr/>
            </p:nvSpPr>
            <p:spPr>
              <a:xfrm>
                <a:off x="800646" y="5276171"/>
                <a:ext cx="13230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</m:t>
                      </m:r>
                      <m:d>
                        <m:dPr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94134E-DE23-4EC0-9654-92303E02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46" y="5276171"/>
                <a:ext cx="1323082" cy="400110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CBA973-85B2-46BD-8757-5047C2ED79E0}"/>
                  </a:ext>
                </a:extLst>
              </p:cNvPr>
              <p:cNvSpPr txBox="1"/>
              <p:nvPr/>
            </p:nvSpPr>
            <p:spPr>
              <a:xfrm>
                <a:off x="818214" y="5727812"/>
                <a:ext cx="1323082" cy="43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</m:acc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CBA973-85B2-46BD-8757-5047C2ED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14" y="5727812"/>
                <a:ext cx="1323082" cy="437492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8EAB746-7251-48D3-9B84-7C6079606464}"/>
              </a:ext>
            </a:extLst>
          </p:cNvPr>
          <p:cNvCxnSpPr>
            <a:cxnSpLocks/>
          </p:cNvCxnSpPr>
          <p:nvPr/>
        </p:nvCxnSpPr>
        <p:spPr>
          <a:xfrm flipV="1">
            <a:off x="1460453" y="4846259"/>
            <a:ext cx="1197022" cy="175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9141046-225D-4346-A698-6E39F0F5B069}"/>
              </a:ext>
            </a:extLst>
          </p:cNvPr>
          <p:cNvGrpSpPr/>
          <p:nvPr/>
        </p:nvGrpSpPr>
        <p:grpSpPr>
          <a:xfrm>
            <a:off x="3563888" y="4820280"/>
            <a:ext cx="2160240" cy="1220771"/>
            <a:chOff x="3563888" y="3936421"/>
            <a:chExt cx="2160240" cy="12207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29864DF-0812-4F14-8D0F-6F157BDDD764}"/>
                    </a:ext>
                  </a:extLst>
                </p:cNvPr>
                <p:cNvSpPr txBox="1"/>
                <p:nvPr/>
              </p:nvSpPr>
              <p:spPr>
                <a:xfrm>
                  <a:off x="4533618" y="4005064"/>
                  <a:ext cx="1190510" cy="879343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</m:acc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29864DF-0812-4F14-8D0F-6F157BDDD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618" y="4005064"/>
                  <a:ext cx="1190510" cy="879343"/>
                </a:xfrm>
                <a:prstGeom prst="rect">
                  <a:avLst/>
                </a:prstGeom>
                <a:blipFill>
                  <a:blip r:embed="rId64"/>
                  <a:stretch>
                    <a:fillRect/>
                  </a:stretch>
                </a:blipFill>
                <a:ln w="2857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1BE974F-9B78-4B0B-8AE6-6788264F9988}"/>
                </a:ext>
              </a:extLst>
            </p:cNvPr>
            <p:cNvGrpSpPr/>
            <p:nvPr/>
          </p:nvGrpSpPr>
          <p:grpSpPr>
            <a:xfrm>
              <a:off x="3563888" y="3936421"/>
              <a:ext cx="864096" cy="1220771"/>
              <a:chOff x="3563888" y="3936421"/>
              <a:chExt cx="864096" cy="1220771"/>
            </a:xfrm>
          </p:grpSpPr>
          <p:sp>
            <p:nvSpPr>
              <p:cNvPr id="62" name="Right Brace 61">
                <a:extLst>
                  <a:ext uri="{FF2B5EF4-FFF2-40B4-BE49-F238E27FC236}">
                    <a16:creationId xmlns:a16="http://schemas.microsoft.com/office/drawing/2014/main" id="{9C0C4858-CBAF-4A00-AEDA-038EF807D9C0}"/>
                  </a:ext>
                </a:extLst>
              </p:cNvPr>
              <p:cNvSpPr/>
              <p:nvPr/>
            </p:nvSpPr>
            <p:spPr>
              <a:xfrm>
                <a:off x="3563888" y="3936421"/>
                <a:ext cx="419508" cy="1220771"/>
              </a:xfrm>
              <a:prstGeom prst="rightBrace">
                <a:avLst>
                  <a:gd name="adj1" fmla="val 20065"/>
                  <a:gd name="adj2" fmla="val 50000"/>
                </a:avLst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FFFF00"/>
                    </a:solidFill>
                  </a:ln>
                </a:endParaRP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C12B968A-78C6-469B-9402-5B8F2314EF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3396" y="4547220"/>
                <a:ext cx="444588" cy="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444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/>
      <p:bldP spid="46" grpId="0"/>
      <p:bldP spid="48" grpId="0"/>
      <p:bldP spid="49" grpId="0"/>
      <p:bldP spid="50" grpId="0"/>
      <p:bldP spid="51" grpId="0"/>
      <p:bldP spid="52" grpId="0" animBg="1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Box 270">
            <a:extLst>
              <a:ext uri="{FF2B5EF4-FFF2-40B4-BE49-F238E27FC236}">
                <a16:creationId xmlns:a16="http://schemas.microsoft.com/office/drawing/2014/main" id="{674B4E50-9124-4315-937B-1C26995FA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748" y="2431804"/>
            <a:ext cx="37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000" b="1" i="1">
                <a:solidFill>
                  <a:srgbClr val="0000FF"/>
                </a:solidFill>
              </a:rPr>
              <a:t>r</a:t>
            </a:r>
            <a:r>
              <a:rPr lang="en-US" altLang="el-GR" sz="2000" b="1" baseline="-25000">
                <a:solidFill>
                  <a:srgbClr val="0000FF"/>
                </a:solidFill>
              </a:rPr>
              <a:t>1</a:t>
            </a:r>
            <a:endParaRPr lang="el-GR" altLang="el-GR" sz="2000" b="1" i="1">
              <a:solidFill>
                <a:srgbClr val="0000FF"/>
              </a:solidFill>
            </a:endParaRPr>
          </a:p>
        </p:txBody>
      </p:sp>
      <p:grpSp>
        <p:nvGrpSpPr>
          <p:cNvPr id="423" name="Ομάδα 6">
            <a:extLst>
              <a:ext uri="{FF2B5EF4-FFF2-40B4-BE49-F238E27FC236}">
                <a16:creationId xmlns:a16="http://schemas.microsoft.com/office/drawing/2014/main" id="{AF2C1DB2-471C-494E-9CD0-0ACCD9ACAE03}"/>
              </a:ext>
            </a:extLst>
          </p:cNvPr>
          <p:cNvGrpSpPr/>
          <p:nvPr/>
        </p:nvGrpSpPr>
        <p:grpSpPr>
          <a:xfrm>
            <a:off x="147651" y="1522313"/>
            <a:ext cx="2912181" cy="4498975"/>
            <a:chOff x="186041" y="1438077"/>
            <a:chExt cx="2912181" cy="4498975"/>
          </a:xfrm>
        </p:grpSpPr>
        <p:sp>
          <p:nvSpPr>
            <p:cNvPr id="425" name="Ελεύθερη σχεδίαση 64">
              <a:extLst>
                <a:ext uri="{FF2B5EF4-FFF2-40B4-BE49-F238E27FC236}">
                  <a16:creationId xmlns:a16="http://schemas.microsoft.com/office/drawing/2014/main" id="{018FD507-F663-4E03-A979-DC1BD2B2E28E}"/>
                </a:ext>
              </a:extLst>
            </p:cNvPr>
            <p:cNvSpPr/>
            <p:nvPr/>
          </p:nvSpPr>
          <p:spPr bwMode="auto">
            <a:xfrm>
              <a:off x="186041" y="1976612"/>
              <a:ext cx="2912181" cy="3332162"/>
            </a:xfrm>
            <a:custGeom>
              <a:avLst/>
              <a:gdLst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56754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622965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10885 w 1878114"/>
                <a:gd name="connsiteY9" fmla="*/ 859971 h 2253342"/>
                <a:gd name="connsiteX10" fmla="*/ 0 w 1878114"/>
                <a:gd name="connsiteY10" fmla="*/ 892628 h 2253342"/>
                <a:gd name="connsiteX11" fmla="*/ 10885 w 1878114"/>
                <a:gd name="connsiteY11" fmla="*/ 1023257 h 2253342"/>
                <a:gd name="connsiteX12" fmla="*/ 32657 w 1878114"/>
                <a:gd name="connsiteY12" fmla="*/ 1055914 h 2253342"/>
                <a:gd name="connsiteX13" fmla="*/ 43543 w 1878114"/>
                <a:gd name="connsiteY13" fmla="*/ 1088571 h 2253342"/>
                <a:gd name="connsiteX14" fmla="*/ 108857 w 1878114"/>
                <a:gd name="connsiteY14" fmla="*/ 1175657 h 2253342"/>
                <a:gd name="connsiteX15" fmla="*/ 130628 w 1878114"/>
                <a:gd name="connsiteY15" fmla="*/ 1208314 h 2253342"/>
                <a:gd name="connsiteX16" fmla="*/ 185057 w 1878114"/>
                <a:gd name="connsiteY16" fmla="*/ 1251857 h 2253342"/>
                <a:gd name="connsiteX17" fmla="*/ 228600 w 1878114"/>
                <a:gd name="connsiteY17" fmla="*/ 1306285 h 2253342"/>
                <a:gd name="connsiteX18" fmla="*/ 239485 w 1878114"/>
                <a:gd name="connsiteY18" fmla="*/ 1338942 h 2253342"/>
                <a:gd name="connsiteX19" fmla="*/ 217714 w 1878114"/>
                <a:gd name="connsiteY19" fmla="*/ 1534885 h 2253342"/>
                <a:gd name="connsiteX20" fmla="*/ 206828 w 1878114"/>
                <a:gd name="connsiteY20" fmla="*/ 1567542 h 2253342"/>
                <a:gd name="connsiteX21" fmla="*/ 217714 w 1878114"/>
                <a:gd name="connsiteY21" fmla="*/ 1709057 h 2253342"/>
                <a:gd name="connsiteX22" fmla="*/ 239485 w 1878114"/>
                <a:gd name="connsiteY22" fmla="*/ 1741714 h 2253342"/>
                <a:gd name="connsiteX23" fmla="*/ 283028 w 1878114"/>
                <a:gd name="connsiteY23" fmla="*/ 1785257 h 2253342"/>
                <a:gd name="connsiteX24" fmla="*/ 304800 w 1878114"/>
                <a:gd name="connsiteY24" fmla="*/ 1807028 h 2253342"/>
                <a:gd name="connsiteX25" fmla="*/ 326571 w 1878114"/>
                <a:gd name="connsiteY25" fmla="*/ 1828800 h 2253342"/>
                <a:gd name="connsiteX26" fmla="*/ 359228 w 1878114"/>
                <a:gd name="connsiteY26" fmla="*/ 1850571 h 2253342"/>
                <a:gd name="connsiteX27" fmla="*/ 402771 w 1878114"/>
                <a:gd name="connsiteY27" fmla="*/ 1905000 h 2253342"/>
                <a:gd name="connsiteX28" fmla="*/ 424543 w 1878114"/>
                <a:gd name="connsiteY28" fmla="*/ 1937657 h 2253342"/>
                <a:gd name="connsiteX29" fmla="*/ 500743 w 1878114"/>
                <a:gd name="connsiteY29" fmla="*/ 2002971 h 2253342"/>
                <a:gd name="connsiteX30" fmla="*/ 587828 w 1878114"/>
                <a:gd name="connsiteY30" fmla="*/ 2079171 h 2253342"/>
                <a:gd name="connsiteX31" fmla="*/ 609600 w 1878114"/>
                <a:gd name="connsiteY31" fmla="*/ 2100942 h 2253342"/>
                <a:gd name="connsiteX32" fmla="*/ 674914 w 1878114"/>
                <a:gd name="connsiteY32" fmla="*/ 2122714 h 2253342"/>
                <a:gd name="connsiteX33" fmla="*/ 707571 w 1878114"/>
                <a:gd name="connsiteY33" fmla="*/ 2133600 h 2253342"/>
                <a:gd name="connsiteX34" fmla="*/ 783771 w 1878114"/>
                <a:gd name="connsiteY34" fmla="*/ 2177142 h 2253342"/>
                <a:gd name="connsiteX35" fmla="*/ 881743 w 1878114"/>
                <a:gd name="connsiteY35" fmla="*/ 2198914 h 2253342"/>
                <a:gd name="connsiteX36" fmla="*/ 968828 w 1878114"/>
                <a:gd name="connsiteY36" fmla="*/ 2220685 h 2253342"/>
                <a:gd name="connsiteX37" fmla="*/ 1034143 w 1878114"/>
                <a:gd name="connsiteY37" fmla="*/ 2242457 h 2253342"/>
                <a:gd name="connsiteX38" fmla="*/ 1066800 w 1878114"/>
                <a:gd name="connsiteY38" fmla="*/ 2253342 h 2253342"/>
                <a:gd name="connsiteX39" fmla="*/ 1208314 w 1878114"/>
                <a:gd name="connsiteY39" fmla="*/ 2242457 h 2253342"/>
                <a:gd name="connsiteX40" fmla="*/ 1273628 w 1878114"/>
                <a:gd name="connsiteY40" fmla="*/ 2177142 h 2253342"/>
                <a:gd name="connsiteX41" fmla="*/ 1328057 w 1878114"/>
                <a:gd name="connsiteY41" fmla="*/ 2122714 h 2253342"/>
                <a:gd name="connsiteX42" fmla="*/ 1349828 w 1878114"/>
                <a:gd name="connsiteY42" fmla="*/ 2090057 h 2253342"/>
                <a:gd name="connsiteX43" fmla="*/ 1404257 w 1878114"/>
                <a:gd name="connsiteY43" fmla="*/ 2035628 h 2253342"/>
                <a:gd name="connsiteX44" fmla="*/ 1469571 w 1878114"/>
                <a:gd name="connsiteY44" fmla="*/ 1970314 h 2253342"/>
                <a:gd name="connsiteX45" fmla="*/ 1513114 w 1878114"/>
                <a:gd name="connsiteY45" fmla="*/ 1905000 h 2253342"/>
                <a:gd name="connsiteX46" fmla="*/ 1556657 w 1878114"/>
                <a:gd name="connsiteY46" fmla="*/ 1839685 h 2253342"/>
                <a:gd name="connsiteX47" fmla="*/ 1578428 w 1878114"/>
                <a:gd name="connsiteY47" fmla="*/ 1807028 h 2253342"/>
                <a:gd name="connsiteX48" fmla="*/ 1654628 w 1878114"/>
                <a:gd name="connsiteY48" fmla="*/ 1730828 h 2253342"/>
                <a:gd name="connsiteX49" fmla="*/ 1676400 w 1878114"/>
                <a:gd name="connsiteY49" fmla="*/ 1709057 h 2253342"/>
                <a:gd name="connsiteX50" fmla="*/ 1698171 w 1878114"/>
                <a:gd name="connsiteY50" fmla="*/ 1676400 h 2253342"/>
                <a:gd name="connsiteX51" fmla="*/ 1719943 w 1878114"/>
                <a:gd name="connsiteY51" fmla="*/ 1654628 h 2253342"/>
                <a:gd name="connsiteX52" fmla="*/ 1763485 w 1878114"/>
                <a:gd name="connsiteY52" fmla="*/ 1578428 h 2253342"/>
                <a:gd name="connsiteX53" fmla="*/ 1817914 w 1878114"/>
                <a:gd name="connsiteY53" fmla="*/ 1513114 h 2253342"/>
                <a:gd name="connsiteX54" fmla="*/ 1861457 w 1878114"/>
                <a:gd name="connsiteY54" fmla="*/ 1447800 h 2253342"/>
                <a:gd name="connsiteX55" fmla="*/ 1861457 w 1878114"/>
                <a:gd name="connsiteY55" fmla="*/ 1251857 h 2253342"/>
                <a:gd name="connsiteX56" fmla="*/ 1839685 w 1878114"/>
                <a:gd name="connsiteY56" fmla="*/ 1175657 h 2253342"/>
                <a:gd name="connsiteX57" fmla="*/ 1817914 w 1878114"/>
                <a:gd name="connsiteY57" fmla="*/ 1066800 h 2253342"/>
                <a:gd name="connsiteX58" fmla="*/ 1785257 w 1878114"/>
                <a:gd name="connsiteY58" fmla="*/ 957942 h 2253342"/>
                <a:gd name="connsiteX59" fmla="*/ 1763485 w 1878114"/>
                <a:gd name="connsiteY59" fmla="*/ 936171 h 2253342"/>
                <a:gd name="connsiteX60" fmla="*/ 1730828 w 1878114"/>
                <a:gd name="connsiteY60" fmla="*/ 881742 h 2253342"/>
                <a:gd name="connsiteX61" fmla="*/ 1665514 w 1878114"/>
                <a:gd name="connsiteY61" fmla="*/ 783771 h 2253342"/>
                <a:gd name="connsiteX62" fmla="*/ 1643743 w 1878114"/>
                <a:gd name="connsiteY62" fmla="*/ 751114 h 2253342"/>
                <a:gd name="connsiteX63" fmla="*/ 1633602 w 1878114"/>
                <a:gd name="connsiteY63" fmla="*/ 696685 h 2253342"/>
                <a:gd name="connsiteX64" fmla="*/ 1622965 w 1878114"/>
                <a:gd name="connsiteY64" fmla="*/ 653142 h 2253342"/>
                <a:gd name="connsiteX65" fmla="*/ 1606513 w 1878114"/>
                <a:gd name="connsiteY65" fmla="*/ 620485 h 2253342"/>
                <a:gd name="connsiteX66" fmla="*/ 1524000 w 1878114"/>
                <a:gd name="connsiteY66" fmla="*/ 544285 h 2253342"/>
                <a:gd name="connsiteX67" fmla="*/ 1502228 w 1878114"/>
                <a:gd name="connsiteY67" fmla="*/ 478971 h 2253342"/>
                <a:gd name="connsiteX68" fmla="*/ 1491343 w 1878114"/>
                <a:gd name="connsiteY68" fmla="*/ 446314 h 2253342"/>
                <a:gd name="connsiteX69" fmla="*/ 1436914 w 1878114"/>
                <a:gd name="connsiteY69" fmla="*/ 391885 h 2253342"/>
                <a:gd name="connsiteX70" fmla="*/ 1382485 w 1878114"/>
                <a:gd name="connsiteY70" fmla="*/ 337457 h 2253342"/>
                <a:gd name="connsiteX71" fmla="*/ 1360714 w 1878114"/>
                <a:gd name="connsiteY71" fmla="*/ 315685 h 2253342"/>
                <a:gd name="connsiteX72" fmla="*/ 1295400 w 1878114"/>
                <a:gd name="connsiteY72" fmla="*/ 293914 h 2253342"/>
                <a:gd name="connsiteX73" fmla="*/ 1262743 w 1878114"/>
                <a:gd name="connsiteY73" fmla="*/ 283028 h 2253342"/>
                <a:gd name="connsiteX74" fmla="*/ 1186543 w 1878114"/>
                <a:gd name="connsiteY74" fmla="*/ 261257 h 2253342"/>
                <a:gd name="connsiteX75" fmla="*/ 1132114 w 1878114"/>
                <a:gd name="connsiteY75" fmla="*/ 217714 h 2253342"/>
                <a:gd name="connsiteX76" fmla="*/ 1077685 w 1878114"/>
                <a:gd name="connsiteY76" fmla="*/ 174171 h 2253342"/>
                <a:gd name="connsiteX77" fmla="*/ 1045028 w 1878114"/>
                <a:gd name="connsiteY77" fmla="*/ 163285 h 2253342"/>
                <a:gd name="connsiteX78" fmla="*/ 1012371 w 1878114"/>
                <a:gd name="connsiteY78" fmla="*/ 141514 h 2253342"/>
                <a:gd name="connsiteX79" fmla="*/ 979714 w 1878114"/>
                <a:gd name="connsiteY79" fmla="*/ 130628 h 2253342"/>
                <a:gd name="connsiteX80" fmla="*/ 881743 w 1878114"/>
                <a:gd name="connsiteY80" fmla="*/ 76200 h 2253342"/>
                <a:gd name="connsiteX81" fmla="*/ 827314 w 1878114"/>
                <a:gd name="connsiteY81" fmla="*/ 32657 h 2253342"/>
                <a:gd name="connsiteX82" fmla="*/ 685800 w 1878114"/>
                <a:gd name="connsiteY82" fmla="*/ 0 h 2253342"/>
                <a:gd name="connsiteX83" fmla="*/ 533400 w 1878114"/>
                <a:gd name="connsiteY83" fmla="*/ 21771 h 2253342"/>
                <a:gd name="connsiteX84" fmla="*/ 511628 w 1878114"/>
                <a:gd name="connsiteY84" fmla="*/ 43542 h 2253342"/>
                <a:gd name="connsiteX85" fmla="*/ 478971 w 1878114"/>
                <a:gd name="connsiteY85" fmla="*/ 97971 h 2253342"/>
                <a:gd name="connsiteX86" fmla="*/ 468085 w 1878114"/>
                <a:gd name="connsiteY86" fmla="*/ 130628 h 2253342"/>
                <a:gd name="connsiteX87" fmla="*/ 446314 w 1878114"/>
                <a:gd name="connsiteY87" fmla="*/ 163285 h 2253342"/>
                <a:gd name="connsiteX88" fmla="*/ 435428 w 1878114"/>
                <a:gd name="connsiteY88" fmla="*/ 217714 h 2253342"/>
                <a:gd name="connsiteX89" fmla="*/ 424543 w 1878114"/>
                <a:gd name="connsiteY89" fmla="*/ 250371 h 2253342"/>
                <a:gd name="connsiteX90" fmla="*/ 413657 w 1878114"/>
                <a:gd name="connsiteY90" fmla="*/ 293914 h 2253342"/>
                <a:gd name="connsiteX91" fmla="*/ 381000 w 1878114"/>
                <a:gd name="connsiteY91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32657 w 1878114"/>
                <a:gd name="connsiteY11" fmla="*/ 1055914 h 2253342"/>
                <a:gd name="connsiteX12" fmla="*/ 43543 w 1878114"/>
                <a:gd name="connsiteY12" fmla="*/ 1088571 h 2253342"/>
                <a:gd name="connsiteX13" fmla="*/ 108857 w 1878114"/>
                <a:gd name="connsiteY13" fmla="*/ 1175657 h 2253342"/>
                <a:gd name="connsiteX14" fmla="*/ 130628 w 1878114"/>
                <a:gd name="connsiteY14" fmla="*/ 1208314 h 2253342"/>
                <a:gd name="connsiteX15" fmla="*/ 185057 w 1878114"/>
                <a:gd name="connsiteY15" fmla="*/ 1251857 h 2253342"/>
                <a:gd name="connsiteX16" fmla="*/ 228600 w 1878114"/>
                <a:gd name="connsiteY16" fmla="*/ 1306285 h 2253342"/>
                <a:gd name="connsiteX17" fmla="*/ 239485 w 1878114"/>
                <a:gd name="connsiteY17" fmla="*/ 1338942 h 2253342"/>
                <a:gd name="connsiteX18" fmla="*/ 217714 w 1878114"/>
                <a:gd name="connsiteY18" fmla="*/ 1534885 h 2253342"/>
                <a:gd name="connsiteX19" fmla="*/ 206828 w 1878114"/>
                <a:gd name="connsiteY19" fmla="*/ 1567542 h 2253342"/>
                <a:gd name="connsiteX20" fmla="*/ 217714 w 1878114"/>
                <a:gd name="connsiteY20" fmla="*/ 1709057 h 2253342"/>
                <a:gd name="connsiteX21" fmla="*/ 239485 w 1878114"/>
                <a:gd name="connsiteY21" fmla="*/ 1741714 h 2253342"/>
                <a:gd name="connsiteX22" fmla="*/ 283028 w 1878114"/>
                <a:gd name="connsiteY22" fmla="*/ 1785257 h 2253342"/>
                <a:gd name="connsiteX23" fmla="*/ 304800 w 1878114"/>
                <a:gd name="connsiteY23" fmla="*/ 1807028 h 2253342"/>
                <a:gd name="connsiteX24" fmla="*/ 326571 w 1878114"/>
                <a:gd name="connsiteY24" fmla="*/ 1828800 h 2253342"/>
                <a:gd name="connsiteX25" fmla="*/ 359228 w 1878114"/>
                <a:gd name="connsiteY25" fmla="*/ 1850571 h 2253342"/>
                <a:gd name="connsiteX26" fmla="*/ 402771 w 1878114"/>
                <a:gd name="connsiteY26" fmla="*/ 1905000 h 2253342"/>
                <a:gd name="connsiteX27" fmla="*/ 424543 w 1878114"/>
                <a:gd name="connsiteY27" fmla="*/ 1937657 h 2253342"/>
                <a:gd name="connsiteX28" fmla="*/ 500743 w 1878114"/>
                <a:gd name="connsiteY28" fmla="*/ 2002971 h 2253342"/>
                <a:gd name="connsiteX29" fmla="*/ 587828 w 1878114"/>
                <a:gd name="connsiteY29" fmla="*/ 2079171 h 2253342"/>
                <a:gd name="connsiteX30" fmla="*/ 609600 w 1878114"/>
                <a:gd name="connsiteY30" fmla="*/ 2100942 h 2253342"/>
                <a:gd name="connsiteX31" fmla="*/ 674914 w 1878114"/>
                <a:gd name="connsiteY31" fmla="*/ 2122714 h 2253342"/>
                <a:gd name="connsiteX32" fmla="*/ 707571 w 1878114"/>
                <a:gd name="connsiteY32" fmla="*/ 2133600 h 2253342"/>
                <a:gd name="connsiteX33" fmla="*/ 783771 w 1878114"/>
                <a:gd name="connsiteY33" fmla="*/ 2177142 h 2253342"/>
                <a:gd name="connsiteX34" fmla="*/ 881743 w 1878114"/>
                <a:gd name="connsiteY34" fmla="*/ 2198914 h 2253342"/>
                <a:gd name="connsiteX35" fmla="*/ 968828 w 1878114"/>
                <a:gd name="connsiteY35" fmla="*/ 2220685 h 2253342"/>
                <a:gd name="connsiteX36" fmla="*/ 1034143 w 1878114"/>
                <a:gd name="connsiteY36" fmla="*/ 2242457 h 2253342"/>
                <a:gd name="connsiteX37" fmla="*/ 1066800 w 1878114"/>
                <a:gd name="connsiteY37" fmla="*/ 2253342 h 2253342"/>
                <a:gd name="connsiteX38" fmla="*/ 1208314 w 1878114"/>
                <a:gd name="connsiteY38" fmla="*/ 2242457 h 2253342"/>
                <a:gd name="connsiteX39" fmla="*/ 1273628 w 1878114"/>
                <a:gd name="connsiteY39" fmla="*/ 2177142 h 2253342"/>
                <a:gd name="connsiteX40" fmla="*/ 1328057 w 1878114"/>
                <a:gd name="connsiteY40" fmla="*/ 2122714 h 2253342"/>
                <a:gd name="connsiteX41" fmla="*/ 1349828 w 1878114"/>
                <a:gd name="connsiteY41" fmla="*/ 2090057 h 2253342"/>
                <a:gd name="connsiteX42" fmla="*/ 1404257 w 1878114"/>
                <a:gd name="connsiteY42" fmla="*/ 2035628 h 2253342"/>
                <a:gd name="connsiteX43" fmla="*/ 1469571 w 1878114"/>
                <a:gd name="connsiteY43" fmla="*/ 1970314 h 2253342"/>
                <a:gd name="connsiteX44" fmla="*/ 1513114 w 1878114"/>
                <a:gd name="connsiteY44" fmla="*/ 1905000 h 2253342"/>
                <a:gd name="connsiteX45" fmla="*/ 1556657 w 1878114"/>
                <a:gd name="connsiteY45" fmla="*/ 1839685 h 2253342"/>
                <a:gd name="connsiteX46" fmla="*/ 1578428 w 1878114"/>
                <a:gd name="connsiteY46" fmla="*/ 1807028 h 2253342"/>
                <a:gd name="connsiteX47" fmla="*/ 1654628 w 1878114"/>
                <a:gd name="connsiteY47" fmla="*/ 1730828 h 2253342"/>
                <a:gd name="connsiteX48" fmla="*/ 1676400 w 1878114"/>
                <a:gd name="connsiteY48" fmla="*/ 1709057 h 2253342"/>
                <a:gd name="connsiteX49" fmla="*/ 1698171 w 1878114"/>
                <a:gd name="connsiteY49" fmla="*/ 1676400 h 2253342"/>
                <a:gd name="connsiteX50" fmla="*/ 1719943 w 1878114"/>
                <a:gd name="connsiteY50" fmla="*/ 1654628 h 2253342"/>
                <a:gd name="connsiteX51" fmla="*/ 1763485 w 1878114"/>
                <a:gd name="connsiteY51" fmla="*/ 1578428 h 2253342"/>
                <a:gd name="connsiteX52" fmla="*/ 1817914 w 1878114"/>
                <a:gd name="connsiteY52" fmla="*/ 1513114 h 2253342"/>
                <a:gd name="connsiteX53" fmla="*/ 1861457 w 1878114"/>
                <a:gd name="connsiteY53" fmla="*/ 1447800 h 2253342"/>
                <a:gd name="connsiteX54" fmla="*/ 1861457 w 1878114"/>
                <a:gd name="connsiteY54" fmla="*/ 1251857 h 2253342"/>
                <a:gd name="connsiteX55" fmla="*/ 1839685 w 1878114"/>
                <a:gd name="connsiteY55" fmla="*/ 1175657 h 2253342"/>
                <a:gd name="connsiteX56" fmla="*/ 1817914 w 1878114"/>
                <a:gd name="connsiteY56" fmla="*/ 1066800 h 2253342"/>
                <a:gd name="connsiteX57" fmla="*/ 1785257 w 1878114"/>
                <a:gd name="connsiteY57" fmla="*/ 957942 h 2253342"/>
                <a:gd name="connsiteX58" fmla="*/ 1763485 w 1878114"/>
                <a:gd name="connsiteY58" fmla="*/ 936171 h 2253342"/>
                <a:gd name="connsiteX59" fmla="*/ 1730828 w 1878114"/>
                <a:gd name="connsiteY59" fmla="*/ 881742 h 2253342"/>
                <a:gd name="connsiteX60" fmla="*/ 1665514 w 1878114"/>
                <a:gd name="connsiteY60" fmla="*/ 783771 h 2253342"/>
                <a:gd name="connsiteX61" fmla="*/ 1643743 w 1878114"/>
                <a:gd name="connsiteY61" fmla="*/ 751114 h 2253342"/>
                <a:gd name="connsiteX62" fmla="*/ 1633602 w 1878114"/>
                <a:gd name="connsiteY62" fmla="*/ 696685 h 2253342"/>
                <a:gd name="connsiteX63" fmla="*/ 1622965 w 1878114"/>
                <a:gd name="connsiteY63" fmla="*/ 653142 h 2253342"/>
                <a:gd name="connsiteX64" fmla="*/ 1606513 w 1878114"/>
                <a:gd name="connsiteY64" fmla="*/ 620485 h 2253342"/>
                <a:gd name="connsiteX65" fmla="*/ 1524000 w 1878114"/>
                <a:gd name="connsiteY65" fmla="*/ 544285 h 2253342"/>
                <a:gd name="connsiteX66" fmla="*/ 1502228 w 1878114"/>
                <a:gd name="connsiteY66" fmla="*/ 478971 h 2253342"/>
                <a:gd name="connsiteX67" fmla="*/ 1491343 w 1878114"/>
                <a:gd name="connsiteY67" fmla="*/ 446314 h 2253342"/>
                <a:gd name="connsiteX68" fmla="*/ 1436914 w 1878114"/>
                <a:gd name="connsiteY68" fmla="*/ 391885 h 2253342"/>
                <a:gd name="connsiteX69" fmla="*/ 1382485 w 1878114"/>
                <a:gd name="connsiteY69" fmla="*/ 337457 h 2253342"/>
                <a:gd name="connsiteX70" fmla="*/ 1360714 w 1878114"/>
                <a:gd name="connsiteY70" fmla="*/ 315685 h 2253342"/>
                <a:gd name="connsiteX71" fmla="*/ 1295400 w 1878114"/>
                <a:gd name="connsiteY71" fmla="*/ 293914 h 2253342"/>
                <a:gd name="connsiteX72" fmla="*/ 1262743 w 1878114"/>
                <a:gd name="connsiteY72" fmla="*/ 283028 h 2253342"/>
                <a:gd name="connsiteX73" fmla="*/ 1186543 w 1878114"/>
                <a:gd name="connsiteY73" fmla="*/ 261257 h 2253342"/>
                <a:gd name="connsiteX74" fmla="*/ 1132114 w 1878114"/>
                <a:gd name="connsiteY74" fmla="*/ 217714 h 2253342"/>
                <a:gd name="connsiteX75" fmla="*/ 1077685 w 1878114"/>
                <a:gd name="connsiteY75" fmla="*/ 174171 h 2253342"/>
                <a:gd name="connsiteX76" fmla="*/ 1045028 w 1878114"/>
                <a:gd name="connsiteY76" fmla="*/ 163285 h 2253342"/>
                <a:gd name="connsiteX77" fmla="*/ 1012371 w 1878114"/>
                <a:gd name="connsiteY77" fmla="*/ 141514 h 2253342"/>
                <a:gd name="connsiteX78" fmla="*/ 979714 w 1878114"/>
                <a:gd name="connsiteY78" fmla="*/ 130628 h 2253342"/>
                <a:gd name="connsiteX79" fmla="*/ 881743 w 1878114"/>
                <a:gd name="connsiteY79" fmla="*/ 76200 h 2253342"/>
                <a:gd name="connsiteX80" fmla="*/ 827314 w 1878114"/>
                <a:gd name="connsiteY80" fmla="*/ 32657 h 2253342"/>
                <a:gd name="connsiteX81" fmla="*/ 685800 w 1878114"/>
                <a:gd name="connsiteY81" fmla="*/ 0 h 2253342"/>
                <a:gd name="connsiteX82" fmla="*/ 533400 w 1878114"/>
                <a:gd name="connsiteY82" fmla="*/ 21771 h 2253342"/>
                <a:gd name="connsiteX83" fmla="*/ 511628 w 1878114"/>
                <a:gd name="connsiteY83" fmla="*/ 43542 h 2253342"/>
                <a:gd name="connsiteX84" fmla="*/ 478971 w 1878114"/>
                <a:gd name="connsiteY84" fmla="*/ 97971 h 2253342"/>
                <a:gd name="connsiteX85" fmla="*/ 468085 w 1878114"/>
                <a:gd name="connsiteY85" fmla="*/ 130628 h 2253342"/>
                <a:gd name="connsiteX86" fmla="*/ 446314 w 1878114"/>
                <a:gd name="connsiteY86" fmla="*/ 163285 h 2253342"/>
                <a:gd name="connsiteX87" fmla="*/ 435428 w 1878114"/>
                <a:gd name="connsiteY87" fmla="*/ 217714 h 2253342"/>
                <a:gd name="connsiteX88" fmla="*/ 424543 w 1878114"/>
                <a:gd name="connsiteY88" fmla="*/ 250371 h 2253342"/>
                <a:gd name="connsiteX89" fmla="*/ 413657 w 1878114"/>
                <a:gd name="connsiteY89" fmla="*/ 293914 h 2253342"/>
                <a:gd name="connsiteX90" fmla="*/ 381000 w 1878114"/>
                <a:gd name="connsiteY90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43543 w 1878114"/>
                <a:gd name="connsiteY11" fmla="*/ 1088571 h 2253342"/>
                <a:gd name="connsiteX12" fmla="*/ 108857 w 1878114"/>
                <a:gd name="connsiteY12" fmla="*/ 1175657 h 2253342"/>
                <a:gd name="connsiteX13" fmla="*/ 130628 w 1878114"/>
                <a:gd name="connsiteY13" fmla="*/ 1208314 h 2253342"/>
                <a:gd name="connsiteX14" fmla="*/ 185057 w 1878114"/>
                <a:gd name="connsiteY14" fmla="*/ 1251857 h 2253342"/>
                <a:gd name="connsiteX15" fmla="*/ 228600 w 1878114"/>
                <a:gd name="connsiteY15" fmla="*/ 1306285 h 2253342"/>
                <a:gd name="connsiteX16" fmla="*/ 239485 w 1878114"/>
                <a:gd name="connsiteY16" fmla="*/ 1338942 h 2253342"/>
                <a:gd name="connsiteX17" fmla="*/ 217714 w 1878114"/>
                <a:gd name="connsiteY17" fmla="*/ 1534885 h 2253342"/>
                <a:gd name="connsiteX18" fmla="*/ 206828 w 1878114"/>
                <a:gd name="connsiteY18" fmla="*/ 1567542 h 2253342"/>
                <a:gd name="connsiteX19" fmla="*/ 217714 w 1878114"/>
                <a:gd name="connsiteY19" fmla="*/ 1709057 h 2253342"/>
                <a:gd name="connsiteX20" fmla="*/ 239485 w 1878114"/>
                <a:gd name="connsiteY20" fmla="*/ 1741714 h 2253342"/>
                <a:gd name="connsiteX21" fmla="*/ 283028 w 1878114"/>
                <a:gd name="connsiteY21" fmla="*/ 1785257 h 2253342"/>
                <a:gd name="connsiteX22" fmla="*/ 304800 w 1878114"/>
                <a:gd name="connsiteY22" fmla="*/ 1807028 h 2253342"/>
                <a:gd name="connsiteX23" fmla="*/ 326571 w 1878114"/>
                <a:gd name="connsiteY23" fmla="*/ 1828800 h 2253342"/>
                <a:gd name="connsiteX24" fmla="*/ 359228 w 1878114"/>
                <a:gd name="connsiteY24" fmla="*/ 1850571 h 2253342"/>
                <a:gd name="connsiteX25" fmla="*/ 402771 w 1878114"/>
                <a:gd name="connsiteY25" fmla="*/ 1905000 h 2253342"/>
                <a:gd name="connsiteX26" fmla="*/ 424543 w 1878114"/>
                <a:gd name="connsiteY26" fmla="*/ 1937657 h 2253342"/>
                <a:gd name="connsiteX27" fmla="*/ 500743 w 1878114"/>
                <a:gd name="connsiteY27" fmla="*/ 2002971 h 2253342"/>
                <a:gd name="connsiteX28" fmla="*/ 587828 w 1878114"/>
                <a:gd name="connsiteY28" fmla="*/ 2079171 h 2253342"/>
                <a:gd name="connsiteX29" fmla="*/ 609600 w 1878114"/>
                <a:gd name="connsiteY29" fmla="*/ 2100942 h 2253342"/>
                <a:gd name="connsiteX30" fmla="*/ 674914 w 1878114"/>
                <a:gd name="connsiteY30" fmla="*/ 2122714 h 2253342"/>
                <a:gd name="connsiteX31" fmla="*/ 707571 w 1878114"/>
                <a:gd name="connsiteY31" fmla="*/ 2133600 h 2253342"/>
                <a:gd name="connsiteX32" fmla="*/ 783771 w 1878114"/>
                <a:gd name="connsiteY32" fmla="*/ 2177142 h 2253342"/>
                <a:gd name="connsiteX33" fmla="*/ 881743 w 1878114"/>
                <a:gd name="connsiteY33" fmla="*/ 2198914 h 2253342"/>
                <a:gd name="connsiteX34" fmla="*/ 968828 w 1878114"/>
                <a:gd name="connsiteY34" fmla="*/ 2220685 h 2253342"/>
                <a:gd name="connsiteX35" fmla="*/ 1034143 w 1878114"/>
                <a:gd name="connsiteY35" fmla="*/ 2242457 h 2253342"/>
                <a:gd name="connsiteX36" fmla="*/ 1066800 w 1878114"/>
                <a:gd name="connsiteY36" fmla="*/ 2253342 h 2253342"/>
                <a:gd name="connsiteX37" fmla="*/ 1208314 w 1878114"/>
                <a:gd name="connsiteY37" fmla="*/ 2242457 h 2253342"/>
                <a:gd name="connsiteX38" fmla="*/ 1273628 w 1878114"/>
                <a:gd name="connsiteY38" fmla="*/ 2177142 h 2253342"/>
                <a:gd name="connsiteX39" fmla="*/ 1328057 w 1878114"/>
                <a:gd name="connsiteY39" fmla="*/ 2122714 h 2253342"/>
                <a:gd name="connsiteX40" fmla="*/ 1349828 w 1878114"/>
                <a:gd name="connsiteY40" fmla="*/ 2090057 h 2253342"/>
                <a:gd name="connsiteX41" fmla="*/ 1404257 w 1878114"/>
                <a:gd name="connsiteY41" fmla="*/ 2035628 h 2253342"/>
                <a:gd name="connsiteX42" fmla="*/ 1469571 w 1878114"/>
                <a:gd name="connsiteY42" fmla="*/ 1970314 h 2253342"/>
                <a:gd name="connsiteX43" fmla="*/ 1513114 w 1878114"/>
                <a:gd name="connsiteY43" fmla="*/ 1905000 h 2253342"/>
                <a:gd name="connsiteX44" fmla="*/ 1556657 w 1878114"/>
                <a:gd name="connsiteY44" fmla="*/ 1839685 h 2253342"/>
                <a:gd name="connsiteX45" fmla="*/ 1578428 w 1878114"/>
                <a:gd name="connsiteY45" fmla="*/ 1807028 h 2253342"/>
                <a:gd name="connsiteX46" fmla="*/ 1654628 w 1878114"/>
                <a:gd name="connsiteY46" fmla="*/ 1730828 h 2253342"/>
                <a:gd name="connsiteX47" fmla="*/ 1676400 w 1878114"/>
                <a:gd name="connsiteY47" fmla="*/ 1709057 h 2253342"/>
                <a:gd name="connsiteX48" fmla="*/ 1698171 w 1878114"/>
                <a:gd name="connsiteY48" fmla="*/ 1676400 h 2253342"/>
                <a:gd name="connsiteX49" fmla="*/ 1719943 w 1878114"/>
                <a:gd name="connsiteY49" fmla="*/ 1654628 h 2253342"/>
                <a:gd name="connsiteX50" fmla="*/ 1763485 w 1878114"/>
                <a:gd name="connsiteY50" fmla="*/ 1578428 h 2253342"/>
                <a:gd name="connsiteX51" fmla="*/ 1817914 w 1878114"/>
                <a:gd name="connsiteY51" fmla="*/ 1513114 h 2253342"/>
                <a:gd name="connsiteX52" fmla="*/ 1861457 w 1878114"/>
                <a:gd name="connsiteY52" fmla="*/ 1447800 h 2253342"/>
                <a:gd name="connsiteX53" fmla="*/ 1861457 w 1878114"/>
                <a:gd name="connsiteY53" fmla="*/ 1251857 h 2253342"/>
                <a:gd name="connsiteX54" fmla="*/ 1839685 w 1878114"/>
                <a:gd name="connsiteY54" fmla="*/ 1175657 h 2253342"/>
                <a:gd name="connsiteX55" fmla="*/ 1817914 w 1878114"/>
                <a:gd name="connsiteY55" fmla="*/ 1066800 h 2253342"/>
                <a:gd name="connsiteX56" fmla="*/ 1785257 w 1878114"/>
                <a:gd name="connsiteY56" fmla="*/ 957942 h 2253342"/>
                <a:gd name="connsiteX57" fmla="*/ 1763485 w 1878114"/>
                <a:gd name="connsiteY57" fmla="*/ 936171 h 2253342"/>
                <a:gd name="connsiteX58" fmla="*/ 1730828 w 1878114"/>
                <a:gd name="connsiteY58" fmla="*/ 881742 h 2253342"/>
                <a:gd name="connsiteX59" fmla="*/ 1665514 w 1878114"/>
                <a:gd name="connsiteY59" fmla="*/ 783771 h 2253342"/>
                <a:gd name="connsiteX60" fmla="*/ 1643743 w 1878114"/>
                <a:gd name="connsiteY60" fmla="*/ 751114 h 2253342"/>
                <a:gd name="connsiteX61" fmla="*/ 1633602 w 1878114"/>
                <a:gd name="connsiteY61" fmla="*/ 696685 h 2253342"/>
                <a:gd name="connsiteX62" fmla="*/ 1622965 w 1878114"/>
                <a:gd name="connsiteY62" fmla="*/ 653142 h 2253342"/>
                <a:gd name="connsiteX63" fmla="*/ 1606513 w 1878114"/>
                <a:gd name="connsiteY63" fmla="*/ 620485 h 2253342"/>
                <a:gd name="connsiteX64" fmla="*/ 1524000 w 1878114"/>
                <a:gd name="connsiteY64" fmla="*/ 544285 h 2253342"/>
                <a:gd name="connsiteX65" fmla="*/ 1502228 w 1878114"/>
                <a:gd name="connsiteY65" fmla="*/ 478971 h 2253342"/>
                <a:gd name="connsiteX66" fmla="*/ 1491343 w 1878114"/>
                <a:gd name="connsiteY66" fmla="*/ 446314 h 2253342"/>
                <a:gd name="connsiteX67" fmla="*/ 1436914 w 1878114"/>
                <a:gd name="connsiteY67" fmla="*/ 391885 h 2253342"/>
                <a:gd name="connsiteX68" fmla="*/ 1382485 w 1878114"/>
                <a:gd name="connsiteY68" fmla="*/ 337457 h 2253342"/>
                <a:gd name="connsiteX69" fmla="*/ 1360714 w 1878114"/>
                <a:gd name="connsiteY69" fmla="*/ 315685 h 2253342"/>
                <a:gd name="connsiteX70" fmla="*/ 1295400 w 1878114"/>
                <a:gd name="connsiteY70" fmla="*/ 293914 h 2253342"/>
                <a:gd name="connsiteX71" fmla="*/ 1262743 w 1878114"/>
                <a:gd name="connsiteY71" fmla="*/ 283028 h 2253342"/>
                <a:gd name="connsiteX72" fmla="*/ 1186543 w 1878114"/>
                <a:gd name="connsiteY72" fmla="*/ 261257 h 2253342"/>
                <a:gd name="connsiteX73" fmla="*/ 1132114 w 1878114"/>
                <a:gd name="connsiteY73" fmla="*/ 217714 h 2253342"/>
                <a:gd name="connsiteX74" fmla="*/ 1077685 w 1878114"/>
                <a:gd name="connsiteY74" fmla="*/ 174171 h 2253342"/>
                <a:gd name="connsiteX75" fmla="*/ 1045028 w 1878114"/>
                <a:gd name="connsiteY75" fmla="*/ 163285 h 2253342"/>
                <a:gd name="connsiteX76" fmla="*/ 1012371 w 1878114"/>
                <a:gd name="connsiteY76" fmla="*/ 141514 h 2253342"/>
                <a:gd name="connsiteX77" fmla="*/ 979714 w 1878114"/>
                <a:gd name="connsiteY77" fmla="*/ 130628 h 2253342"/>
                <a:gd name="connsiteX78" fmla="*/ 881743 w 1878114"/>
                <a:gd name="connsiteY78" fmla="*/ 76200 h 2253342"/>
                <a:gd name="connsiteX79" fmla="*/ 827314 w 1878114"/>
                <a:gd name="connsiteY79" fmla="*/ 32657 h 2253342"/>
                <a:gd name="connsiteX80" fmla="*/ 685800 w 1878114"/>
                <a:gd name="connsiteY80" fmla="*/ 0 h 2253342"/>
                <a:gd name="connsiteX81" fmla="*/ 533400 w 1878114"/>
                <a:gd name="connsiteY81" fmla="*/ 21771 h 2253342"/>
                <a:gd name="connsiteX82" fmla="*/ 511628 w 1878114"/>
                <a:gd name="connsiteY82" fmla="*/ 43542 h 2253342"/>
                <a:gd name="connsiteX83" fmla="*/ 478971 w 1878114"/>
                <a:gd name="connsiteY83" fmla="*/ 97971 h 2253342"/>
                <a:gd name="connsiteX84" fmla="*/ 468085 w 1878114"/>
                <a:gd name="connsiteY84" fmla="*/ 130628 h 2253342"/>
                <a:gd name="connsiteX85" fmla="*/ 446314 w 1878114"/>
                <a:gd name="connsiteY85" fmla="*/ 163285 h 2253342"/>
                <a:gd name="connsiteX86" fmla="*/ 435428 w 1878114"/>
                <a:gd name="connsiteY86" fmla="*/ 217714 h 2253342"/>
                <a:gd name="connsiteX87" fmla="*/ 424543 w 1878114"/>
                <a:gd name="connsiteY87" fmla="*/ 250371 h 2253342"/>
                <a:gd name="connsiteX88" fmla="*/ 413657 w 1878114"/>
                <a:gd name="connsiteY88" fmla="*/ 293914 h 2253342"/>
                <a:gd name="connsiteX89" fmla="*/ 381000 w 1878114"/>
                <a:gd name="connsiteY89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30628 w 1878114"/>
                <a:gd name="connsiteY12" fmla="*/ 1208314 h 2253342"/>
                <a:gd name="connsiteX13" fmla="*/ 185057 w 1878114"/>
                <a:gd name="connsiteY13" fmla="*/ 1251857 h 2253342"/>
                <a:gd name="connsiteX14" fmla="*/ 228600 w 1878114"/>
                <a:gd name="connsiteY14" fmla="*/ 1306285 h 2253342"/>
                <a:gd name="connsiteX15" fmla="*/ 239485 w 1878114"/>
                <a:gd name="connsiteY15" fmla="*/ 1338942 h 2253342"/>
                <a:gd name="connsiteX16" fmla="*/ 217714 w 1878114"/>
                <a:gd name="connsiteY16" fmla="*/ 1534885 h 2253342"/>
                <a:gd name="connsiteX17" fmla="*/ 206828 w 1878114"/>
                <a:gd name="connsiteY17" fmla="*/ 1567542 h 2253342"/>
                <a:gd name="connsiteX18" fmla="*/ 217714 w 1878114"/>
                <a:gd name="connsiteY18" fmla="*/ 1709057 h 2253342"/>
                <a:gd name="connsiteX19" fmla="*/ 239485 w 1878114"/>
                <a:gd name="connsiteY19" fmla="*/ 1741714 h 2253342"/>
                <a:gd name="connsiteX20" fmla="*/ 283028 w 1878114"/>
                <a:gd name="connsiteY20" fmla="*/ 1785257 h 2253342"/>
                <a:gd name="connsiteX21" fmla="*/ 304800 w 1878114"/>
                <a:gd name="connsiteY21" fmla="*/ 1807028 h 2253342"/>
                <a:gd name="connsiteX22" fmla="*/ 326571 w 1878114"/>
                <a:gd name="connsiteY22" fmla="*/ 1828800 h 2253342"/>
                <a:gd name="connsiteX23" fmla="*/ 359228 w 1878114"/>
                <a:gd name="connsiteY23" fmla="*/ 1850571 h 2253342"/>
                <a:gd name="connsiteX24" fmla="*/ 402771 w 1878114"/>
                <a:gd name="connsiteY24" fmla="*/ 1905000 h 2253342"/>
                <a:gd name="connsiteX25" fmla="*/ 424543 w 1878114"/>
                <a:gd name="connsiteY25" fmla="*/ 1937657 h 2253342"/>
                <a:gd name="connsiteX26" fmla="*/ 500743 w 1878114"/>
                <a:gd name="connsiteY26" fmla="*/ 2002971 h 2253342"/>
                <a:gd name="connsiteX27" fmla="*/ 587828 w 1878114"/>
                <a:gd name="connsiteY27" fmla="*/ 2079171 h 2253342"/>
                <a:gd name="connsiteX28" fmla="*/ 609600 w 1878114"/>
                <a:gd name="connsiteY28" fmla="*/ 2100942 h 2253342"/>
                <a:gd name="connsiteX29" fmla="*/ 674914 w 1878114"/>
                <a:gd name="connsiteY29" fmla="*/ 2122714 h 2253342"/>
                <a:gd name="connsiteX30" fmla="*/ 707571 w 1878114"/>
                <a:gd name="connsiteY30" fmla="*/ 2133600 h 2253342"/>
                <a:gd name="connsiteX31" fmla="*/ 783771 w 1878114"/>
                <a:gd name="connsiteY31" fmla="*/ 2177142 h 2253342"/>
                <a:gd name="connsiteX32" fmla="*/ 881743 w 1878114"/>
                <a:gd name="connsiteY32" fmla="*/ 2198914 h 2253342"/>
                <a:gd name="connsiteX33" fmla="*/ 968828 w 1878114"/>
                <a:gd name="connsiteY33" fmla="*/ 2220685 h 2253342"/>
                <a:gd name="connsiteX34" fmla="*/ 1034143 w 1878114"/>
                <a:gd name="connsiteY34" fmla="*/ 2242457 h 2253342"/>
                <a:gd name="connsiteX35" fmla="*/ 1066800 w 1878114"/>
                <a:gd name="connsiteY35" fmla="*/ 2253342 h 2253342"/>
                <a:gd name="connsiteX36" fmla="*/ 1208314 w 1878114"/>
                <a:gd name="connsiteY36" fmla="*/ 2242457 h 2253342"/>
                <a:gd name="connsiteX37" fmla="*/ 1273628 w 1878114"/>
                <a:gd name="connsiteY37" fmla="*/ 2177142 h 2253342"/>
                <a:gd name="connsiteX38" fmla="*/ 1328057 w 1878114"/>
                <a:gd name="connsiteY38" fmla="*/ 2122714 h 2253342"/>
                <a:gd name="connsiteX39" fmla="*/ 1349828 w 1878114"/>
                <a:gd name="connsiteY39" fmla="*/ 2090057 h 2253342"/>
                <a:gd name="connsiteX40" fmla="*/ 1404257 w 1878114"/>
                <a:gd name="connsiteY40" fmla="*/ 2035628 h 2253342"/>
                <a:gd name="connsiteX41" fmla="*/ 1469571 w 1878114"/>
                <a:gd name="connsiteY41" fmla="*/ 1970314 h 2253342"/>
                <a:gd name="connsiteX42" fmla="*/ 1513114 w 1878114"/>
                <a:gd name="connsiteY42" fmla="*/ 1905000 h 2253342"/>
                <a:gd name="connsiteX43" fmla="*/ 1556657 w 1878114"/>
                <a:gd name="connsiteY43" fmla="*/ 1839685 h 2253342"/>
                <a:gd name="connsiteX44" fmla="*/ 1578428 w 1878114"/>
                <a:gd name="connsiteY44" fmla="*/ 1807028 h 2253342"/>
                <a:gd name="connsiteX45" fmla="*/ 1654628 w 1878114"/>
                <a:gd name="connsiteY45" fmla="*/ 1730828 h 2253342"/>
                <a:gd name="connsiteX46" fmla="*/ 1676400 w 1878114"/>
                <a:gd name="connsiteY46" fmla="*/ 1709057 h 2253342"/>
                <a:gd name="connsiteX47" fmla="*/ 1698171 w 1878114"/>
                <a:gd name="connsiteY47" fmla="*/ 1676400 h 2253342"/>
                <a:gd name="connsiteX48" fmla="*/ 1719943 w 1878114"/>
                <a:gd name="connsiteY48" fmla="*/ 1654628 h 2253342"/>
                <a:gd name="connsiteX49" fmla="*/ 1763485 w 1878114"/>
                <a:gd name="connsiteY49" fmla="*/ 1578428 h 2253342"/>
                <a:gd name="connsiteX50" fmla="*/ 1817914 w 1878114"/>
                <a:gd name="connsiteY50" fmla="*/ 1513114 h 2253342"/>
                <a:gd name="connsiteX51" fmla="*/ 1861457 w 1878114"/>
                <a:gd name="connsiteY51" fmla="*/ 1447800 h 2253342"/>
                <a:gd name="connsiteX52" fmla="*/ 1861457 w 1878114"/>
                <a:gd name="connsiteY52" fmla="*/ 1251857 h 2253342"/>
                <a:gd name="connsiteX53" fmla="*/ 1839685 w 1878114"/>
                <a:gd name="connsiteY53" fmla="*/ 1175657 h 2253342"/>
                <a:gd name="connsiteX54" fmla="*/ 1817914 w 1878114"/>
                <a:gd name="connsiteY54" fmla="*/ 1066800 h 2253342"/>
                <a:gd name="connsiteX55" fmla="*/ 1785257 w 1878114"/>
                <a:gd name="connsiteY55" fmla="*/ 957942 h 2253342"/>
                <a:gd name="connsiteX56" fmla="*/ 1763485 w 1878114"/>
                <a:gd name="connsiteY56" fmla="*/ 936171 h 2253342"/>
                <a:gd name="connsiteX57" fmla="*/ 1730828 w 1878114"/>
                <a:gd name="connsiteY57" fmla="*/ 881742 h 2253342"/>
                <a:gd name="connsiteX58" fmla="*/ 1665514 w 1878114"/>
                <a:gd name="connsiteY58" fmla="*/ 783771 h 2253342"/>
                <a:gd name="connsiteX59" fmla="*/ 1643743 w 1878114"/>
                <a:gd name="connsiteY59" fmla="*/ 751114 h 2253342"/>
                <a:gd name="connsiteX60" fmla="*/ 1633602 w 1878114"/>
                <a:gd name="connsiteY60" fmla="*/ 696685 h 2253342"/>
                <a:gd name="connsiteX61" fmla="*/ 1622965 w 1878114"/>
                <a:gd name="connsiteY61" fmla="*/ 653142 h 2253342"/>
                <a:gd name="connsiteX62" fmla="*/ 1606513 w 1878114"/>
                <a:gd name="connsiteY62" fmla="*/ 620485 h 2253342"/>
                <a:gd name="connsiteX63" fmla="*/ 1524000 w 1878114"/>
                <a:gd name="connsiteY63" fmla="*/ 544285 h 2253342"/>
                <a:gd name="connsiteX64" fmla="*/ 1502228 w 1878114"/>
                <a:gd name="connsiteY64" fmla="*/ 478971 h 2253342"/>
                <a:gd name="connsiteX65" fmla="*/ 1491343 w 1878114"/>
                <a:gd name="connsiteY65" fmla="*/ 446314 h 2253342"/>
                <a:gd name="connsiteX66" fmla="*/ 1436914 w 1878114"/>
                <a:gd name="connsiteY66" fmla="*/ 391885 h 2253342"/>
                <a:gd name="connsiteX67" fmla="*/ 1382485 w 1878114"/>
                <a:gd name="connsiteY67" fmla="*/ 337457 h 2253342"/>
                <a:gd name="connsiteX68" fmla="*/ 1360714 w 1878114"/>
                <a:gd name="connsiteY68" fmla="*/ 315685 h 2253342"/>
                <a:gd name="connsiteX69" fmla="*/ 1295400 w 1878114"/>
                <a:gd name="connsiteY69" fmla="*/ 293914 h 2253342"/>
                <a:gd name="connsiteX70" fmla="*/ 1262743 w 1878114"/>
                <a:gd name="connsiteY70" fmla="*/ 283028 h 2253342"/>
                <a:gd name="connsiteX71" fmla="*/ 1186543 w 1878114"/>
                <a:gd name="connsiteY71" fmla="*/ 261257 h 2253342"/>
                <a:gd name="connsiteX72" fmla="*/ 1132114 w 1878114"/>
                <a:gd name="connsiteY72" fmla="*/ 217714 h 2253342"/>
                <a:gd name="connsiteX73" fmla="*/ 1077685 w 1878114"/>
                <a:gd name="connsiteY73" fmla="*/ 174171 h 2253342"/>
                <a:gd name="connsiteX74" fmla="*/ 1045028 w 1878114"/>
                <a:gd name="connsiteY74" fmla="*/ 163285 h 2253342"/>
                <a:gd name="connsiteX75" fmla="*/ 1012371 w 1878114"/>
                <a:gd name="connsiteY75" fmla="*/ 141514 h 2253342"/>
                <a:gd name="connsiteX76" fmla="*/ 979714 w 1878114"/>
                <a:gd name="connsiteY76" fmla="*/ 130628 h 2253342"/>
                <a:gd name="connsiteX77" fmla="*/ 881743 w 1878114"/>
                <a:gd name="connsiteY77" fmla="*/ 76200 h 2253342"/>
                <a:gd name="connsiteX78" fmla="*/ 827314 w 1878114"/>
                <a:gd name="connsiteY78" fmla="*/ 32657 h 2253342"/>
                <a:gd name="connsiteX79" fmla="*/ 685800 w 1878114"/>
                <a:gd name="connsiteY79" fmla="*/ 0 h 2253342"/>
                <a:gd name="connsiteX80" fmla="*/ 533400 w 1878114"/>
                <a:gd name="connsiteY80" fmla="*/ 21771 h 2253342"/>
                <a:gd name="connsiteX81" fmla="*/ 511628 w 1878114"/>
                <a:gd name="connsiteY81" fmla="*/ 43542 h 2253342"/>
                <a:gd name="connsiteX82" fmla="*/ 478971 w 1878114"/>
                <a:gd name="connsiteY82" fmla="*/ 97971 h 2253342"/>
                <a:gd name="connsiteX83" fmla="*/ 468085 w 1878114"/>
                <a:gd name="connsiteY83" fmla="*/ 130628 h 2253342"/>
                <a:gd name="connsiteX84" fmla="*/ 446314 w 1878114"/>
                <a:gd name="connsiteY84" fmla="*/ 163285 h 2253342"/>
                <a:gd name="connsiteX85" fmla="*/ 435428 w 1878114"/>
                <a:gd name="connsiteY85" fmla="*/ 217714 h 2253342"/>
                <a:gd name="connsiteX86" fmla="*/ 424543 w 1878114"/>
                <a:gd name="connsiteY86" fmla="*/ 250371 h 2253342"/>
                <a:gd name="connsiteX87" fmla="*/ 413657 w 1878114"/>
                <a:gd name="connsiteY87" fmla="*/ 293914 h 2253342"/>
                <a:gd name="connsiteX88" fmla="*/ 381000 w 1878114"/>
                <a:gd name="connsiteY88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5539 w 1878114"/>
                <a:gd name="connsiteY10" fmla="*/ 1001173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37457 w 1834571"/>
                <a:gd name="connsiteY0" fmla="*/ 348342 h 2253342"/>
                <a:gd name="connsiteX1" fmla="*/ 337457 w 1834571"/>
                <a:gd name="connsiteY1" fmla="*/ 348342 h 2253342"/>
                <a:gd name="connsiteX2" fmla="*/ 250371 w 1834571"/>
                <a:gd name="connsiteY2" fmla="*/ 457200 h 2253342"/>
                <a:gd name="connsiteX3" fmla="*/ 239485 w 1834571"/>
                <a:gd name="connsiteY3" fmla="*/ 489857 h 2253342"/>
                <a:gd name="connsiteX4" fmla="*/ 206828 w 1834571"/>
                <a:gd name="connsiteY4" fmla="*/ 511628 h 2253342"/>
                <a:gd name="connsiteX5" fmla="*/ 185057 w 1834571"/>
                <a:gd name="connsiteY5" fmla="*/ 533400 h 2253342"/>
                <a:gd name="connsiteX6" fmla="*/ 141514 w 1834571"/>
                <a:gd name="connsiteY6" fmla="*/ 598714 h 2253342"/>
                <a:gd name="connsiteX7" fmla="*/ 65314 w 1834571"/>
                <a:gd name="connsiteY7" fmla="*/ 685800 h 2253342"/>
                <a:gd name="connsiteX8" fmla="*/ 0 w 1834571"/>
                <a:gd name="connsiteY8" fmla="*/ 762000 h 2253342"/>
                <a:gd name="connsiteX9" fmla="*/ 51111 w 1834571"/>
                <a:gd name="connsiteY9" fmla="*/ 877906 h 2253342"/>
                <a:gd name="connsiteX10" fmla="*/ 61996 w 1834571"/>
                <a:gd name="connsiteY10" fmla="*/ 1001173 h 2253342"/>
                <a:gd name="connsiteX11" fmla="*/ 65314 w 1834571"/>
                <a:gd name="connsiteY11" fmla="*/ 1175657 h 2253342"/>
                <a:gd name="connsiteX12" fmla="*/ 141514 w 1834571"/>
                <a:gd name="connsiteY12" fmla="*/ 1251857 h 2253342"/>
                <a:gd name="connsiteX13" fmla="*/ 185057 w 1834571"/>
                <a:gd name="connsiteY13" fmla="*/ 1306285 h 2253342"/>
                <a:gd name="connsiteX14" fmla="*/ 195942 w 1834571"/>
                <a:gd name="connsiteY14" fmla="*/ 1338942 h 2253342"/>
                <a:gd name="connsiteX15" fmla="*/ 174171 w 1834571"/>
                <a:gd name="connsiteY15" fmla="*/ 1534885 h 2253342"/>
                <a:gd name="connsiteX16" fmla="*/ 163285 w 1834571"/>
                <a:gd name="connsiteY16" fmla="*/ 1567542 h 2253342"/>
                <a:gd name="connsiteX17" fmla="*/ 174171 w 1834571"/>
                <a:gd name="connsiteY17" fmla="*/ 1709057 h 2253342"/>
                <a:gd name="connsiteX18" fmla="*/ 195942 w 1834571"/>
                <a:gd name="connsiteY18" fmla="*/ 1741714 h 2253342"/>
                <a:gd name="connsiteX19" fmla="*/ 239485 w 1834571"/>
                <a:gd name="connsiteY19" fmla="*/ 1785257 h 2253342"/>
                <a:gd name="connsiteX20" fmla="*/ 261257 w 1834571"/>
                <a:gd name="connsiteY20" fmla="*/ 1807028 h 2253342"/>
                <a:gd name="connsiteX21" fmla="*/ 283028 w 1834571"/>
                <a:gd name="connsiteY21" fmla="*/ 1828800 h 2253342"/>
                <a:gd name="connsiteX22" fmla="*/ 315685 w 1834571"/>
                <a:gd name="connsiteY22" fmla="*/ 1850571 h 2253342"/>
                <a:gd name="connsiteX23" fmla="*/ 359228 w 1834571"/>
                <a:gd name="connsiteY23" fmla="*/ 1905000 h 2253342"/>
                <a:gd name="connsiteX24" fmla="*/ 381000 w 1834571"/>
                <a:gd name="connsiteY24" fmla="*/ 1937657 h 2253342"/>
                <a:gd name="connsiteX25" fmla="*/ 457200 w 1834571"/>
                <a:gd name="connsiteY25" fmla="*/ 2002971 h 2253342"/>
                <a:gd name="connsiteX26" fmla="*/ 544285 w 1834571"/>
                <a:gd name="connsiteY26" fmla="*/ 2079171 h 2253342"/>
                <a:gd name="connsiteX27" fmla="*/ 566057 w 1834571"/>
                <a:gd name="connsiteY27" fmla="*/ 2100942 h 2253342"/>
                <a:gd name="connsiteX28" fmla="*/ 631371 w 1834571"/>
                <a:gd name="connsiteY28" fmla="*/ 2122714 h 2253342"/>
                <a:gd name="connsiteX29" fmla="*/ 664028 w 1834571"/>
                <a:gd name="connsiteY29" fmla="*/ 2133600 h 2253342"/>
                <a:gd name="connsiteX30" fmla="*/ 740228 w 1834571"/>
                <a:gd name="connsiteY30" fmla="*/ 2177142 h 2253342"/>
                <a:gd name="connsiteX31" fmla="*/ 838200 w 1834571"/>
                <a:gd name="connsiteY31" fmla="*/ 2198914 h 2253342"/>
                <a:gd name="connsiteX32" fmla="*/ 925285 w 1834571"/>
                <a:gd name="connsiteY32" fmla="*/ 2220685 h 2253342"/>
                <a:gd name="connsiteX33" fmla="*/ 990600 w 1834571"/>
                <a:gd name="connsiteY33" fmla="*/ 2242457 h 2253342"/>
                <a:gd name="connsiteX34" fmla="*/ 1023257 w 1834571"/>
                <a:gd name="connsiteY34" fmla="*/ 2253342 h 2253342"/>
                <a:gd name="connsiteX35" fmla="*/ 1164771 w 1834571"/>
                <a:gd name="connsiteY35" fmla="*/ 2242457 h 2253342"/>
                <a:gd name="connsiteX36" fmla="*/ 1230085 w 1834571"/>
                <a:gd name="connsiteY36" fmla="*/ 2177142 h 2253342"/>
                <a:gd name="connsiteX37" fmla="*/ 1284514 w 1834571"/>
                <a:gd name="connsiteY37" fmla="*/ 2122714 h 2253342"/>
                <a:gd name="connsiteX38" fmla="*/ 1306285 w 1834571"/>
                <a:gd name="connsiteY38" fmla="*/ 2090057 h 2253342"/>
                <a:gd name="connsiteX39" fmla="*/ 1360714 w 1834571"/>
                <a:gd name="connsiteY39" fmla="*/ 2035628 h 2253342"/>
                <a:gd name="connsiteX40" fmla="*/ 1426028 w 1834571"/>
                <a:gd name="connsiteY40" fmla="*/ 1970314 h 2253342"/>
                <a:gd name="connsiteX41" fmla="*/ 1469571 w 1834571"/>
                <a:gd name="connsiteY41" fmla="*/ 1905000 h 2253342"/>
                <a:gd name="connsiteX42" fmla="*/ 1513114 w 1834571"/>
                <a:gd name="connsiteY42" fmla="*/ 1839685 h 2253342"/>
                <a:gd name="connsiteX43" fmla="*/ 1534885 w 1834571"/>
                <a:gd name="connsiteY43" fmla="*/ 1807028 h 2253342"/>
                <a:gd name="connsiteX44" fmla="*/ 1611085 w 1834571"/>
                <a:gd name="connsiteY44" fmla="*/ 1730828 h 2253342"/>
                <a:gd name="connsiteX45" fmla="*/ 1632857 w 1834571"/>
                <a:gd name="connsiteY45" fmla="*/ 1709057 h 2253342"/>
                <a:gd name="connsiteX46" fmla="*/ 1654628 w 1834571"/>
                <a:gd name="connsiteY46" fmla="*/ 1676400 h 2253342"/>
                <a:gd name="connsiteX47" fmla="*/ 1676400 w 1834571"/>
                <a:gd name="connsiteY47" fmla="*/ 1654628 h 2253342"/>
                <a:gd name="connsiteX48" fmla="*/ 1719942 w 1834571"/>
                <a:gd name="connsiteY48" fmla="*/ 1578428 h 2253342"/>
                <a:gd name="connsiteX49" fmla="*/ 1774371 w 1834571"/>
                <a:gd name="connsiteY49" fmla="*/ 1513114 h 2253342"/>
                <a:gd name="connsiteX50" fmla="*/ 1817914 w 1834571"/>
                <a:gd name="connsiteY50" fmla="*/ 1447800 h 2253342"/>
                <a:gd name="connsiteX51" fmla="*/ 1817914 w 1834571"/>
                <a:gd name="connsiteY51" fmla="*/ 1251857 h 2253342"/>
                <a:gd name="connsiteX52" fmla="*/ 1796142 w 1834571"/>
                <a:gd name="connsiteY52" fmla="*/ 1175657 h 2253342"/>
                <a:gd name="connsiteX53" fmla="*/ 1774371 w 1834571"/>
                <a:gd name="connsiteY53" fmla="*/ 1066800 h 2253342"/>
                <a:gd name="connsiteX54" fmla="*/ 1741714 w 1834571"/>
                <a:gd name="connsiteY54" fmla="*/ 957942 h 2253342"/>
                <a:gd name="connsiteX55" fmla="*/ 1719942 w 1834571"/>
                <a:gd name="connsiteY55" fmla="*/ 936171 h 2253342"/>
                <a:gd name="connsiteX56" fmla="*/ 1687285 w 1834571"/>
                <a:gd name="connsiteY56" fmla="*/ 881742 h 2253342"/>
                <a:gd name="connsiteX57" fmla="*/ 1621971 w 1834571"/>
                <a:gd name="connsiteY57" fmla="*/ 783771 h 2253342"/>
                <a:gd name="connsiteX58" fmla="*/ 1600200 w 1834571"/>
                <a:gd name="connsiteY58" fmla="*/ 751114 h 2253342"/>
                <a:gd name="connsiteX59" fmla="*/ 1590059 w 1834571"/>
                <a:gd name="connsiteY59" fmla="*/ 696685 h 2253342"/>
                <a:gd name="connsiteX60" fmla="*/ 1579422 w 1834571"/>
                <a:gd name="connsiteY60" fmla="*/ 653142 h 2253342"/>
                <a:gd name="connsiteX61" fmla="*/ 1562970 w 1834571"/>
                <a:gd name="connsiteY61" fmla="*/ 620485 h 2253342"/>
                <a:gd name="connsiteX62" fmla="*/ 1480457 w 1834571"/>
                <a:gd name="connsiteY62" fmla="*/ 544285 h 2253342"/>
                <a:gd name="connsiteX63" fmla="*/ 1458685 w 1834571"/>
                <a:gd name="connsiteY63" fmla="*/ 478971 h 2253342"/>
                <a:gd name="connsiteX64" fmla="*/ 1447800 w 1834571"/>
                <a:gd name="connsiteY64" fmla="*/ 446314 h 2253342"/>
                <a:gd name="connsiteX65" fmla="*/ 1393371 w 1834571"/>
                <a:gd name="connsiteY65" fmla="*/ 391885 h 2253342"/>
                <a:gd name="connsiteX66" fmla="*/ 1338942 w 1834571"/>
                <a:gd name="connsiteY66" fmla="*/ 337457 h 2253342"/>
                <a:gd name="connsiteX67" fmla="*/ 1317171 w 1834571"/>
                <a:gd name="connsiteY67" fmla="*/ 315685 h 2253342"/>
                <a:gd name="connsiteX68" fmla="*/ 1251857 w 1834571"/>
                <a:gd name="connsiteY68" fmla="*/ 293914 h 2253342"/>
                <a:gd name="connsiteX69" fmla="*/ 1219200 w 1834571"/>
                <a:gd name="connsiteY69" fmla="*/ 283028 h 2253342"/>
                <a:gd name="connsiteX70" fmla="*/ 1143000 w 1834571"/>
                <a:gd name="connsiteY70" fmla="*/ 261257 h 2253342"/>
                <a:gd name="connsiteX71" fmla="*/ 1088571 w 1834571"/>
                <a:gd name="connsiteY71" fmla="*/ 217714 h 2253342"/>
                <a:gd name="connsiteX72" fmla="*/ 1034142 w 1834571"/>
                <a:gd name="connsiteY72" fmla="*/ 174171 h 2253342"/>
                <a:gd name="connsiteX73" fmla="*/ 1001485 w 1834571"/>
                <a:gd name="connsiteY73" fmla="*/ 163285 h 2253342"/>
                <a:gd name="connsiteX74" fmla="*/ 968828 w 1834571"/>
                <a:gd name="connsiteY74" fmla="*/ 141514 h 2253342"/>
                <a:gd name="connsiteX75" fmla="*/ 936171 w 1834571"/>
                <a:gd name="connsiteY75" fmla="*/ 130628 h 2253342"/>
                <a:gd name="connsiteX76" fmla="*/ 838200 w 1834571"/>
                <a:gd name="connsiteY76" fmla="*/ 76200 h 2253342"/>
                <a:gd name="connsiteX77" fmla="*/ 783771 w 1834571"/>
                <a:gd name="connsiteY77" fmla="*/ 32657 h 2253342"/>
                <a:gd name="connsiteX78" fmla="*/ 642257 w 1834571"/>
                <a:gd name="connsiteY78" fmla="*/ 0 h 2253342"/>
                <a:gd name="connsiteX79" fmla="*/ 489857 w 1834571"/>
                <a:gd name="connsiteY79" fmla="*/ 21771 h 2253342"/>
                <a:gd name="connsiteX80" fmla="*/ 468085 w 1834571"/>
                <a:gd name="connsiteY80" fmla="*/ 43542 h 2253342"/>
                <a:gd name="connsiteX81" fmla="*/ 435428 w 1834571"/>
                <a:gd name="connsiteY81" fmla="*/ 97971 h 2253342"/>
                <a:gd name="connsiteX82" fmla="*/ 424542 w 1834571"/>
                <a:gd name="connsiteY82" fmla="*/ 130628 h 2253342"/>
                <a:gd name="connsiteX83" fmla="*/ 402771 w 1834571"/>
                <a:gd name="connsiteY83" fmla="*/ 163285 h 2253342"/>
                <a:gd name="connsiteX84" fmla="*/ 391885 w 1834571"/>
                <a:gd name="connsiteY84" fmla="*/ 217714 h 2253342"/>
                <a:gd name="connsiteX85" fmla="*/ 381000 w 1834571"/>
                <a:gd name="connsiteY85" fmla="*/ 250371 h 2253342"/>
                <a:gd name="connsiteX86" fmla="*/ 370114 w 1834571"/>
                <a:gd name="connsiteY86" fmla="*/ 293914 h 2253342"/>
                <a:gd name="connsiteX87" fmla="*/ 337457 w 1834571"/>
                <a:gd name="connsiteY87" fmla="*/ 348342 h 2253342"/>
                <a:gd name="connsiteX0" fmla="*/ 337747 w 1834861"/>
                <a:gd name="connsiteY0" fmla="*/ 348342 h 2253342"/>
                <a:gd name="connsiteX1" fmla="*/ 337747 w 1834861"/>
                <a:gd name="connsiteY1" fmla="*/ 348342 h 2253342"/>
                <a:gd name="connsiteX2" fmla="*/ 250661 w 1834861"/>
                <a:gd name="connsiteY2" fmla="*/ 457200 h 2253342"/>
                <a:gd name="connsiteX3" fmla="*/ 239775 w 1834861"/>
                <a:gd name="connsiteY3" fmla="*/ 489857 h 2253342"/>
                <a:gd name="connsiteX4" fmla="*/ 207118 w 1834861"/>
                <a:gd name="connsiteY4" fmla="*/ 511628 h 2253342"/>
                <a:gd name="connsiteX5" fmla="*/ 185347 w 1834861"/>
                <a:gd name="connsiteY5" fmla="*/ 533400 h 2253342"/>
                <a:gd name="connsiteX6" fmla="*/ 141804 w 1834861"/>
                <a:gd name="connsiteY6" fmla="*/ 598714 h 2253342"/>
                <a:gd name="connsiteX7" fmla="*/ 65604 w 1834861"/>
                <a:gd name="connsiteY7" fmla="*/ 685800 h 2253342"/>
                <a:gd name="connsiteX8" fmla="*/ 79704 w 1834861"/>
                <a:gd name="connsiteY8" fmla="*/ 781070 h 2253342"/>
                <a:gd name="connsiteX9" fmla="*/ 290 w 1834861"/>
                <a:gd name="connsiteY9" fmla="*/ 762000 h 2253342"/>
                <a:gd name="connsiteX10" fmla="*/ 51401 w 1834861"/>
                <a:gd name="connsiteY10" fmla="*/ 877906 h 2253342"/>
                <a:gd name="connsiteX11" fmla="*/ 62286 w 1834861"/>
                <a:gd name="connsiteY11" fmla="*/ 1001173 h 2253342"/>
                <a:gd name="connsiteX12" fmla="*/ 65604 w 1834861"/>
                <a:gd name="connsiteY12" fmla="*/ 1175657 h 2253342"/>
                <a:gd name="connsiteX13" fmla="*/ 141804 w 1834861"/>
                <a:gd name="connsiteY13" fmla="*/ 1251857 h 2253342"/>
                <a:gd name="connsiteX14" fmla="*/ 185347 w 1834861"/>
                <a:gd name="connsiteY14" fmla="*/ 1306285 h 2253342"/>
                <a:gd name="connsiteX15" fmla="*/ 196232 w 1834861"/>
                <a:gd name="connsiteY15" fmla="*/ 1338942 h 2253342"/>
                <a:gd name="connsiteX16" fmla="*/ 174461 w 1834861"/>
                <a:gd name="connsiteY16" fmla="*/ 1534885 h 2253342"/>
                <a:gd name="connsiteX17" fmla="*/ 163575 w 1834861"/>
                <a:gd name="connsiteY17" fmla="*/ 1567542 h 2253342"/>
                <a:gd name="connsiteX18" fmla="*/ 174461 w 1834861"/>
                <a:gd name="connsiteY18" fmla="*/ 1709057 h 2253342"/>
                <a:gd name="connsiteX19" fmla="*/ 196232 w 1834861"/>
                <a:gd name="connsiteY19" fmla="*/ 1741714 h 2253342"/>
                <a:gd name="connsiteX20" fmla="*/ 239775 w 1834861"/>
                <a:gd name="connsiteY20" fmla="*/ 1785257 h 2253342"/>
                <a:gd name="connsiteX21" fmla="*/ 261547 w 1834861"/>
                <a:gd name="connsiteY21" fmla="*/ 1807028 h 2253342"/>
                <a:gd name="connsiteX22" fmla="*/ 283318 w 1834861"/>
                <a:gd name="connsiteY22" fmla="*/ 1828800 h 2253342"/>
                <a:gd name="connsiteX23" fmla="*/ 315975 w 1834861"/>
                <a:gd name="connsiteY23" fmla="*/ 1850571 h 2253342"/>
                <a:gd name="connsiteX24" fmla="*/ 359518 w 1834861"/>
                <a:gd name="connsiteY24" fmla="*/ 1905000 h 2253342"/>
                <a:gd name="connsiteX25" fmla="*/ 381290 w 1834861"/>
                <a:gd name="connsiteY25" fmla="*/ 1937657 h 2253342"/>
                <a:gd name="connsiteX26" fmla="*/ 457490 w 1834861"/>
                <a:gd name="connsiteY26" fmla="*/ 2002971 h 2253342"/>
                <a:gd name="connsiteX27" fmla="*/ 544575 w 1834861"/>
                <a:gd name="connsiteY27" fmla="*/ 2079171 h 2253342"/>
                <a:gd name="connsiteX28" fmla="*/ 566347 w 1834861"/>
                <a:gd name="connsiteY28" fmla="*/ 2100942 h 2253342"/>
                <a:gd name="connsiteX29" fmla="*/ 631661 w 1834861"/>
                <a:gd name="connsiteY29" fmla="*/ 2122714 h 2253342"/>
                <a:gd name="connsiteX30" fmla="*/ 664318 w 1834861"/>
                <a:gd name="connsiteY30" fmla="*/ 2133600 h 2253342"/>
                <a:gd name="connsiteX31" fmla="*/ 740518 w 1834861"/>
                <a:gd name="connsiteY31" fmla="*/ 2177142 h 2253342"/>
                <a:gd name="connsiteX32" fmla="*/ 838490 w 1834861"/>
                <a:gd name="connsiteY32" fmla="*/ 2198914 h 2253342"/>
                <a:gd name="connsiteX33" fmla="*/ 925575 w 1834861"/>
                <a:gd name="connsiteY33" fmla="*/ 2220685 h 2253342"/>
                <a:gd name="connsiteX34" fmla="*/ 990890 w 1834861"/>
                <a:gd name="connsiteY34" fmla="*/ 2242457 h 2253342"/>
                <a:gd name="connsiteX35" fmla="*/ 1023547 w 1834861"/>
                <a:gd name="connsiteY35" fmla="*/ 2253342 h 2253342"/>
                <a:gd name="connsiteX36" fmla="*/ 1165061 w 1834861"/>
                <a:gd name="connsiteY36" fmla="*/ 2242457 h 2253342"/>
                <a:gd name="connsiteX37" fmla="*/ 1230375 w 1834861"/>
                <a:gd name="connsiteY37" fmla="*/ 2177142 h 2253342"/>
                <a:gd name="connsiteX38" fmla="*/ 1284804 w 1834861"/>
                <a:gd name="connsiteY38" fmla="*/ 2122714 h 2253342"/>
                <a:gd name="connsiteX39" fmla="*/ 1306575 w 1834861"/>
                <a:gd name="connsiteY39" fmla="*/ 2090057 h 2253342"/>
                <a:gd name="connsiteX40" fmla="*/ 1361004 w 1834861"/>
                <a:gd name="connsiteY40" fmla="*/ 2035628 h 2253342"/>
                <a:gd name="connsiteX41" fmla="*/ 1426318 w 1834861"/>
                <a:gd name="connsiteY41" fmla="*/ 1970314 h 2253342"/>
                <a:gd name="connsiteX42" fmla="*/ 1469861 w 1834861"/>
                <a:gd name="connsiteY42" fmla="*/ 1905000 h 2253342"/>
                <a:gd name="connsiteX43" fmla="*/ 1513404 w 1834861"/>
                <a:gd name="connsiteY43" fmla="*/ 1839685 h 2253342"/>
                <a:gd name="connsiteX44" fmla="*/ 1535175 w 1834861"/>
                <a:gd name="connsiteY44" fmla="*/ 1807028 h 2253342"/>
                <a:gd name="connsiteX45" fmla="*/ 1611375 w 1834861"/>
                <a:gd name="connsiteY45" fmla="*/ 1730828 h 2253342"/>
                <a:gd name="connsiteX46" fmla="*/ 1633147 w 1834861"/>
                <a:gd name="connsiteY46" fmla="*/ 1709057 h 2253342"/>
                <a:gd name="connsiteX47" fmla="*/ 1654918 w 1834861"/>
                <a:gd name="connsiteY47" fmla="*/ 1676400 h 2253342"/>
                <a:gd name="connsiteX48" fmla="*/ 1676690 w 1834861"/>
                <a:gd name="connsiteY48" fmla="*/ 1654628 h 2253342"/>
                <a:gd name="connsiteX49" fmla="*/ 1720232 w 1834861"/>
                <a:gd name="connsiteY49" fmla="*/ 1578428 h 2253342"/>
                <a:gd name="connsiteX50" fmla="*/ 1774661 w 1834861"/>
                <a:gd name="connsiteY50" fmla="*/ 1513114 h 2253342"/>
                <a:gd name="connsiteX51" fmla="*/ 1818204 w 1834861"/>
                <a:gd name="connsiteY51" fmla="*/ 1447800 h 2253342"/>
                <a:gd name="connsiteX52" fmla="*/ 1818204 w 1834861"/>
                <a:gd name="connsiteY52" fmla="*/ 1251857 h 2253342"/>
                <a:gd name="connsiteX53" fmla="*/ 1796432 w 1834861"/>
                <a:gd name="connsiteY53" fmla="*/ 1175657 h 2253342"/>
                <a:gd name="connsiteX54" fmla="*/ 1774661 w 1834861"/>
                <a:gd name="connsiteY54" fmla="*/ 1066800 h 2253342"/>
                <a:gd name="connsiteX55" fmla="*/ 1742004 w 1834861"/>
                <a:gd name="connsiteY55" fmla="*/ 957942 h 2253342"/>
                <a:gd name="connsiteX56" fmla="*/ 1720232 w 1834861"/>
                <a:gd name="connsiteY56" fmla="*/ 936171 h 2253342"/>
                <a:gd name="connsiteX57" fmla="*/ 1687575 w 1834861"/>
                <a:gd name="connsiteY57" fmla="*/ 881742 h 2253342"/>
                <a:gd name="connsiteX58" fmla="*/ 1622261 w 1834861"/>
                <a:gd name="connsiteY58" fmla="*/ 783771 h 2253342"/>
                <a:gd name="connsiteX59" fmla="*/ 1600490 w 1834861"/>
                <a:gd name="connsiteY59" fmla="*/ 751114 h 2253342"/>
                <a:gd name="connsiteX60" fmla="*/ 1590349 w 1834861"/>
                <a:gd name="connsiteY60" fmla="*/ 696685 h 2253342"/>
                <a:gd name="connsiteX61" fmla="*/ 1579712 w 1834861"/>
                <a:gd name="connsiteY61" fmla="*/ 653142 h 2253342"/>
                <a:gd name="connsiteX62" fmla="*/ 1563260 w 1834861"/>
                <a:gd name="connsiteY62" fmla="*/ 620485 h 2253342"/>
                <a:gd name="connsiteX63" fmla="*/ 1480747 w 1834861"/>
                <a:gd name="connsiteY63" fmla="*/ 544285 h 2253342"/>
                <a:gd name="connsiteX64" fmla="*/ 1458975 w 1834861"/>
                <a:gd name="connsiteY64" fmla="*/ 478971 h 2253342"/>
                <a:gd name="connsiteX65" fmla="*/ 1448090 w 1834861"/>
                <a:gd name="connsiteY65" fmla="*/ 446314 h 2253342"/>
                <a:gd name="connsiteX66" fmla="*/ 1393661 w 1834861"/>
                <a:gd name="connsiteY66" fmla="*/ 391885 h 2253342"/>
                <a:gd name="connsiteX67" fmla="*/ 1339232 w 1834861"/>
                <a:gd name="connsiteY67" fmla="*/ 337457 h 2253342"/>
                <a:gd name="connsiteX68" fmla="*/ 1317461 w 1834861"/>
                <a:gd name="connsiteY68" fmla="*/ 315685 h 2253342"/>
                <a:gd name="connsiteX69" fmla="*/ 1252147 w 1834861"/>
                <a:gd name="connsiteY69" fmla="*/ 293914 h 2253342"/>
                <a:gd name="connsiteX70" fmla="*/ 1219490 w 1834861"/>
                <a:gd name="connsiteY70" fmla="*/ 283028 h 2253342"/>
                <a:gd name="connsiteX71" fmla="*/ 1143290 w 1834861"/>
                <a:gd name="connsiteY71" fmla="*/ 261257 h 2253342"/>
                <a:gd name="connsiteX72" fmla="*/ 1088861 w 1834861"/>
                <a:gd name="connsiteY72" fmla="*/ 217714 h 2253342"/>
                <a:gd name="connsiteX73" fmla="*/ 1034432 w 1834861"/>
                <a:gd name="connsiteY73" fmla="*/ 174171 h 2253342"/>
                <a:gd name="connsiteX74" fmla="*/ 1001775 w 1834861"/>
                <a:gd name="connsiteY74" fmla="*/ 163285 h 2253342"/>
                <a:gd name="connsiteX75" fmla="*/ 969118 w 1834861"/>
                <a:gd name="connsiteY75" fmla="*/ 141514 h 2253342"/>
                <a:gd name="connsiteX76" fmla="*/ 936461 w 1834861"/>
                <a:gd name="connsiteY76" fmla="*/ 130628 h 2253342"/>
                <a:gd name="connsiteX77" fmla="*/ 838490 w 1834861"/>
                <a:gd name="connsiteY77" fmla="*/ 76200 h 2253342"/>
                <a:gd name="connsiteX78" fmla="*/ 784061 w 1834861"/>
                <a:gd name="connsiteY78" fmla="*/ 32657 h 2253342"/>
                <a:gd name="connsiteX79" fmla="*/ 642547 w 1834861"/>
                <a:gd name="connsiteY79" fmla="*/ 0 h 2253342"/>
                <a:gd name="connsiteX80" fmla="*/ 490147 w 1834861"/>
                <a:gd name="connsiteY80" fmla="*/ 21771 h 2253342"/>
                <a:gd name="connsiteX81" fmla="*/ 468375 w 1834861"/>
                <a:gd name="connsiteY81" fmla="*/ 43542 h 2253342"/>
                <a:gd name="connsiteX82" fmla="*/ 435718 w 1834861"/>
                <a:gd name="connsiteY82" fmla="*/ 97971 h 2253342"/>
                <a:gd name="connsiteX83" fmla="*/ 424832 w 1834861"/>
                <a:gd name="connsiteY83" fmla="*/ 130628 h 2253342"/>
                <a:gd name="connsiteX84" fmla="*/ 403061 w 1834861"/>
                <a:gd name="connsiteY84" fmla="*/ 163285 h 2253342"/>
                <a:gd name="connsiteX85" fmla="*/ 392175 w 1834861"/>
                <a:gd name="connsiteY85" fmla="*/ 217714 h 2253342"/>
                <a:gd name="connsiteX86" fmla="*/ 381290 w 1834861"/>
                <a:gd name="connsiteY86" fmla="*/ 250371 h 2253342"/>
                <a:gd name="connsiteX87" fmla="*/ 370404 w 1834861"/>
                <a:gd name="connsiteY87" fmla="*/ 293914 h 2253342"/>
                <a:gd name="connsiteX88" fmla="*/ 337747 w 1834861"/>
                <a:gd name="connsiteY88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53648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7101 w 1784215"/>
                <a:gd name="connsiteY0" fmla="*/ 348342 h 2253342"/>
                <a:gd name="connsiteX1" fmla="*/ 287101 w 1784215"/>
                <a:gd name="connsiteY1" fmla="*/ 348342 h 2253342"/>
                <a:gd name="connsiteX2" fmla="*/ 200015 w 1784215"/>
                <a:gd name="connsiteY2" fmla="*/ 457200 h 2253342"/>
                <a:gd name="connsiteX3" fmla="*/ 189129 w 1784215"/>
                <a:gd name="connsiteY3" fmla="*/ 489857 h 2253342"/>
                <a:gd name="connsiteX4" fmla="*/ 156472 w 1784215"/>
                <a:gd name="connsiteY4" fmla="*/ 511628 h 2253342"/>
                <a:gd name="connsiteX5" fmla="*/ 134701 w 1784215"/>
                <a:gd name="connsiteY5" fmla="*/ 533400 h 2253342"/>
                <a:gd name="connsiteX6" fmla="*/ 91158 w 1784215"/>
                <a:gd name="connsiteY6" fmla="*/ 598714 h 2253342"/>
                <a:gd name="connsiteX7" fmla="*/ 53933 w 1784215"/>
                <a:gd name="connsiteY7" fmla="*/ 685800 h 2253342"/>
                <a:gd name="connsiteX8" fmla="*/ 29058 w 1784215"/>
                <a:gd name="connsiteY8" fmla="*/ 781070 h 2253342"/>
                <a:gd name="connsiteX9" fmla="*/ 755 w 1784215"/>
                <a:gd name="connsiteY9" fmla="*/ 877906 h 2253342"/>
                <a:gd name="connsiteX10" fmla="*/ 11640 w 1784215"/>
                <a:gd name="connsiteY10" fmla="*/ 1001173 h 2253342"/>
                <a:gd name="connsiteX11" fmla="*/ 48366 w 1784215"/>
                <a:gd name="connsiteY11" fmla="*/ 1175657 h 2253342"/>
                <a:gd name="connsiteX12" fmla="*/ 91158 w 1784215"/>
                <a:gd name="connsiteY12" fmla="*/ 1251857 h 2253342"/>
                <a:gd name="connsiteX13" fmla="*/ 134701 w 1784215"/>
                <a:gd name="connsiteY13" fmla="*/ 1306285 h 2253342"/>
                <a:gd name="connsiteX14" fmla="*/ 145586 w 1784215"/>
                <a:gd name="connsiteY14" fmla="*/ 1338942 h 2253342"/>
                <a:gd name="connsiteX15" fmla="*/ 123815 w 1784215"/>
                <a:gd name="connsiteY15" fmla="*/ 1534885 h 2253342"/>
                <a:gd name="connsiteX16" fmla="*/ 112929 w 1784215"/>
                <a:gd name="connsiteY16" fmla="*/ 1567542 h 2253342"/>
                <a:gd name="connsiteX17" fmla="*/ 123815 w 1784215"/>
                <a:gd name="connsiteY17" fmla="*/ 1709057 h 2253342"/>
                <a:gd name="connsiteX18" fmla="*/ 145586 w 1784215"/>
                <a:gd name="connsiteY18" fmla="*/ 1741714 h 2253342"/>
                <a:gd name="connsiteX19" fmla="*/ 189129 w 1784215"/>
                <a:gd name="connsiteY19" fmla="*/ 1785257 h 2253342"/>
                <a:gd name="connsiteX20" fmla="*/ 210901 w 1784215"/>
                <a:gd name="connsiteY20" fmla="*/ 1807028 h 2253342"/>
                <a:gd name="connsiteX21" fmla="*/ 232672 w 1784215"/>
                <a:gd name="connsiteY21" fmla="*/ 1828800 h 2253342"/>
                <a:gd name="connsiteX22" fmla="*/ 265329 w 1784215"/>
                <a:gd name="connsiteY22" fmla="*/ 1850571 h 2253342"/>
                <a:gd name="connsiteX23" fmla="*/ 308872 w 1784215"/>
                <a:gd name="connsiteY23" fmla="*/ 1905000 h 2253342"/>
                <a:gd name="connsiteX24" fmla="*/ 330644 w 1784215"/>
                <a:gd name="connsiteY24" fmla="*/ 1937657 h 2253342"/>
                <a:gd name="connsiteX25" fmla="*/ 406844 w 1784215"/>
                <a:gd name="connsiteY25" fmla="*/ 2002971 h 2253342"/>
                <a:gd name="connsiteX26" fmla="*/ 493929 w 1784215"/>
                <a:gd name="connsiteY26" fmla="*/ 2079171 h 2253342"/>
                <a:gd name="connsiteX27" fmla="*/ 515701 w 1784215"/>
                <a:gd name="connsiteY27" fmla="*/ 2100942 h 2253342"/>
                <a:gd name="connsiteX28" fmla="*/ 581015 w 1784215"/>
                <a:gd name="connsiteY28" fmla="*/ 2122714 h 2253342"/>
                <a:gd name="connsiteX29" fmla="*/ 613672 w 1784215"/>
                <a:gd name="connsiteY29" fmla="*/ 2133600 h 2253342"/>
                <a:gd name="connsiteX30" fmla="*/ 689872 w 1784215"/>
                <a:gd name="connsiteY30" fmla="*/ 2177142 h 2253342"/>
                <a:gd name="connsiteX31" fmla="*/ 787844 w 1784215"/>
                <a:gd name="connsiteY31" fmla="*/ 2198914 h 2253342"/>
                <a:gd name="connsiteX32" fmla="*/ 874929 w 1784215"/>
                <a:gd name="connsiteY32" fmla="*/ 2220685 h 2253342"/>
                <a:gd name="connsiteX33" fmla="*/ 940244 w 1784215"/>
                <a:gd name="connsiteY33" fmla="*/ 2242457 h 2253342"/>
                <a:gd name="connsiteX34" fmla="*/ 972901 w 1784215"/>
                <a:gd name="connsiteY34" fmla="*/ 2253342 h 2253342"/>
                <a:gd name="connsiteX35" fmla="*/ 1114415 w 1784215"/>
                <a:gd name="connsiteY35" fmla="*/ 2242457 h 2253342"/>
                <a:gd name="connsiteX36" fmla="*/ 1179729 w 1784215"/>
                <a:gd name="connsiteY36" fmla="*/ 2177142 h 2253342"/>
                <a:gd name="connsiteX37" fmla="*/ 1234158 w 1784215"/>
                <a:gd name="connsiteY37" fmla="*/ 2122714 h 2253342"/>
                <a:gd name="connsiteX38" fmla="*/ 1255929 w 1784215"/>
                <a:gd name="connsiteY38" fmla="*/ 2090057 h 2253342"/>
                <a:gd name="connsiteX39" fmla="*/ 1310358 w 1784215"/>
                <a:gd name="connsiteY39" fmla="*/ 2035628 h 2253342"/>
                <a:gd name="connsiteX40" fmla="*/ 1375672 w 1784215"/>
                <a:gd name="connsiteY40" fmla="*/ 1970314 h 2253342"/>
                <a:gd name="connsiteX41" fmla="*/ 1419215 w 1784215"/>
                <a:gd name="connsiteY41" fmla="*/ 1905000 h 2253342"/>
                <a:gd name="connsiteX42" fmla="*/ 1462758 w 1784215"/>
                <a:gd name="connsiteY42" fmla="*/ 1839685 h 2253342"/>
                <a:gd name="connsiteX43" fmla="*/ 1484529 w 1784215"/>
                <a:gd name="connsiteY43" fmla="*/ 1807028 h 2253342"/>
                <a:gd name="connsiteX44" fmla="*/ 1560729 w 1784215"/>
                <a:gd name="connsiteY44" fmla="*/ 1730828 h 2253342"/>
                <a:gd name="connsiteX45" fmla="*/ 1582501 w 1784215"/>
                <a:gd name="connsiteY45" fmla="*/ 1709057 h 2253342"/>
                <a:gd name="connsiteX46" fmla="*/ 1604272 w 1784215"/>
                <a:gd name="connsiteY46" fmla="*/ 1676400 h 2253342"/>
                <a:gd name="connsiteX47" fmla="*/ 1626044 w 1784215"/>
                <a:gd name="connsiteY47" fmla="*/ 1654628 h 2253342"/>
                <a:gd name="connsiteX48" fmla="*/ 1669586 w 1784215"/>
                <a:gd name="connsiteY48" fmla="*/ 1578428 h 2253342"/>
                <a:gd name="connsiteX49" fmla="*/ 1724015 w 1784215"/>
                <a:gd name="connsiteY49" fmla="*/ 1513114 h 2253342"/>
                <a:gd name="connsiteX50" fmla="*/ 1767558 w 1784215"/>
                <a:gd name="connsiteY50" fmla="*/ 1447800 h 2253342"/>
                <a:gd name="connsiteX51" fmla="*/ 1767558 w 1784215"/>
                <a:gd name="connsiteY51" fmla="*/ 1251857 h 2253342"/>
                <a:gd name="connsiteX52" fmla="*/ 1745786 w 1784215"/>
                <a:gd name="connsiteY52" fmla="*/ 1175657 h 2253342"/>
                <a:gd name="connsiteX53" fmla="*/ 1724015 w 1784215"/>
                <a:gd name="connsiteY53" fmla="*/ 1066800 h 2253342"/>
                <a:gd name="connsiteX54" fmla="*/ 1691358 w 1784215"/>
                <a:gd name="connsiteY54" fmla="*/ 957942 h 2253342"/>
                <a:gd name="connsiteX55" fmla="*/ 1669586 w 1784215"/>
                <a:gd name="connsiteY55" fmla="*/ 936171 h 2253342"/>
                <a:gd name="connsiteX56" fmla="*/ 1636929 w 1784215"/>
                <a:gd name="connsiteY56" fmla="*/ 881742 h 2253342"/>
                <a:gd name="connsiteX57" fmla="*/ 1571615 w 1784215"/>
                <a:gd name="connsiteY57" fmla="*/ 783771 h 2253342"/>
                <a:gd name="connsiteX58" fmla="*/ 1549844 w 1784215"/>
                <a:gd name="connsiteY58" fmla="*/ 751114 h 2253342"/>
                <a:gd name="connsiteX59" fmla="*/ 1539703 w 1784215"/>
                <a:gd name="connsiteY59" fmla="*/ 696685 h 2253342"/>
                <a:gd name="connsiteX60" fmla="*/ 1529066 w 1784215"/>
                <a:gd name="connsiteY60" fmla="*/ 653142 h 2253342"/>
                <a:gd name="connsiteX61" fmla="*/ 1512614 w 1784215"/>
                <a:gd name="connsiteY61" fmla="*/ 620485 h 2253342"/>
                <a:gd name="connsiteX62" fmla="*/ 1430101 w 1784215"/>
                <a:gd name="connsiteY62" fmla="*/ 544285 h 2253342"/>
                <a:gd name="connsiteX63" fmla="*/ 1408329 w 1784215"/>
                <a:gd name="connsiteY63" fmla="*/ 478971 h 2253342"/>
                <a:gd name="connsiteX64" fmla="*/ 1397444 w 1784215"/>
                <a:gd name="connsiteY64" fmla="*/ 446314 h 2253342"/>
                <a:gd name="connsiteX65" fmla="*/ 1343015 w 1784215"/>
                <a:gd name="connsiteY65" fmla="*/ 391885 h 2253342"/>
                <a:gd name="connsiteX66" fmla="*/ 1288586 w 1784215"/>
                <a:gd name="connsiteY66" fmla="*/ 337457 h 2253342"/>
                <a:gd name="connsiteX67" fmla="*/ 1266815 w 1784215"/>
                <a:gd name="connsiteY67" fmla="*/ 315685 h 2253342"/>
                <a:gd name="connsiteX68" fmla="*/ 1201501 w 1784215"/>
                <a:gd name="connsiteY68" fmla="*/ 293914 h 2253342"/>
                <a:gd name="connsiteX69" fmla="*/ 1168844 w 1784215"/>
                <a:gd name="connsiteY69" fmla="*/ 283028 h 2253342"/>
                <a:gd name="connsiteX70" fmla="*/ 1092644 w 1784215"/>
                <a:gd name="connsiteY70" fmla="*/ 261257 h 2253342"/>
                <a:gd name="connsiteX71" fmla="*/ 1038215 w 1784215"/>
                <a:gd name="connsiteY71" fmla="*/ 217714 h 2253342"/>
                <a:gd name="connsiteX72" fmla="*/ 983786 w 1784215"/>
                <a:gd name="connsiteY72" fmla="*/ 174171 h 2253342"/>
                <a:gd name="connsiteX73" fmla="*/ 951129 w 1784215"/>
                <a:gd name="connsiteY73" fmla="*/ 163285 h 2253342"/>
                <a:gd name="connsiteX74" fmla="*/ 918472 w 1784215"/>
                <a:gd name="connsiteY74" fmla="*/ 141514 h 2253342"/>
                <a:gd name="connsiteX75" fmla="*/ 885815 w 1784215"/>
                <a:gd name="connsiteY75" fmla="*/ 130628 h 2253342"/>
                <a:gd name="connsiteX76" fmla="*/ 787844 w 1784215"/>
                <a:gd name="connsiteY76" fmla="*/ 76200 h 2253342"/>
                <a:gd name="connsiteX77" fmla="*/ 733415 w 1784215"/>
                <a:gd name="connsiteY77" fmla="*/ 32657 h 2253342"/>
                <a:gd name="connsiteX78" fmla="*/ 591901 w 1784215"/>
                <a:gd name="connsiteY78" fmla="*/ 0 h 2253342"/>
                <a:gd name="connsiteX79" fmla="*/ 439501 w 1784215"/>
                <a:gd name="connsiteY79" fmla="*/ 21771 h 2253342"/>
                <a:gd name="connsiteX80" fmla="*/ 417729 w 1784215"/>
                <a:gd name="connsiteY80" fmla="*/ 43542 h 2253342"/>
                <a:gd name="connsiteX81" fmla="*/ 385072 w 1784215"/>
                <a:gd name="connsiteY81" fmla="*/ 97971 h 2253342"/>
                <a:gd name="connsiteX82" fmla="*/ 374186 w 1784215"/>
                <a:gd name="connsiteY82" fmla="*/ 130628 h 2253342"/>
                <a:gd name="connsiteX83" fmla="*/ 352415 w 1784215"/>
                <a:gd name="connsiteY83" fmla="*/ 163285 h 2253342"/>
                <a:gd name="connsiteX84" fmla="*/ 341529 w 1784215"/>
                <a:gd name="connsiteY84" fmla="*/ 217714 h 2253342"/>
                <a:gd name="connsiteX85" fmla="*/ 330644 w 1784215"/>
                <a:gd name="connsiteY85" fmla="*/ 250371 h 2253342"/>
                <a:gd name="connsiteX86" fmla="*/ 319758 w 1784215"/>
                <a:gd name="connsiteY86" fmla="*/ 293914 h 2253342"/>
                <a:gd name="connsiteX87" fmla="*/ 287101 w 1784215"/>
                <a:gd name="connsiteY87" fmla="*/ 348342 h 2253342"/>
                <a:gd name="connsiteX0" fmla="*/ 286523 w 1783637"/>
                <a:gd name="connsiteY0" fmla="*/ 348342 h 2253342"/>
                <a:gd name="connsiteX1" fmla="*/ 286523 w 1783637"/>
                <a:gd name="connsiteY1" fmla="*/ 348342 h 2253342"/>
                <a:gd name="connsiteX2" fmla="*/ 199437 w 1783637"/>
                <a:gd name="connsiteY2" fmla="*/ 457200 h 2253342"/>
                <a:gd name="connsiteX3" fmla="*/ 188551 w 1783637"/>
                <a:gd name="connsiteY3" fmla="*/ 489857 h 2253342"/>
                <a:gd name="connsiteX4" fmla="*/ 155894 w 1783637"/>
                <a:gd name="connsiteY4" fmla="*/ 511628 h 2253342"/>
                <a:gd name="connsiteX5" fmla="*/ 134123 w 1783637"/>
                <a:gd name="connsiteY5" fmla="*/ 533400 h 2253342"/>
                <a:gd name="connsiteX6" fmla="*/ 90580 w 1783637"/>
                <a:gd name="connsiteY6" fmla="*/ 598714 h 2253342"/>
                <a:gd name="connsiteX7" fmla="*/ 53355 w 1783637"/>
                <a:gd name="connsiteY7" fmla="*/ 685800 h 2253342"/>
                <a:gd name="connsiteX8" fmla="*/ 28480 w 1783637"/>
                <a:gd name="connsiteY8" fmla="*/ 781070 h 2253342"/>
                <a:gd name="connsiteX9" fmla="*/ 177 w 1783637"/>
                <a:gd name="connsiteY9" fmla="*/ 877906 h 2253342"/>
                <a:gd name="connsiteX10" fmla="*/ 38901 w 1783637"/>
                <a:gd name="connsiteY10" fmla="*/ 1001173 h 2253342"/>
                <a:gd name="connsiteX11" fmla="*/ 47788 w 1783637"/>
                <a:gd name="connsiteY11" fmla="*/ 1175657 h 2253342"/>
                <a:gd name="connsiteX12" fmla="*/ 90580 w 1783637"/>
                <a:gd name="connsiteY12" fmla="*/ 1251857 h 2253342"/>
                <a:gd name="connsiteX13" fmla="*/ 134123 w 1783637"/>
                <a:gd name="connsiteY13" fmla="*/ 1306285 h 2253342"/>
                <a:gd name="connsiteX14" fmla="*/ 145008 w 1783637"/>
                <a:gd name="connsiteY14" fmla="*/ 1338942 h 2253342"/>
                <a:gd name="connsiteX15" fmla="*/ 123237 w 1783637"/>
                <a:gd name="connsiteY15" fmla="*/ 1534885 h 2253342"/>
                <a:gd name="connsiteX16" fmla="*/ 112351 w 1783637"/>
                <a:gd name="connsiteY16" fmla="*/ 1567542 h 2253342"/>
                <a:gd name="connsiteX17" fmla="*/ 123237 w 1783637"/>
                <a:gd name="connsiteY17" fmla="*/ 1709057 h 2253342"/>
                <a:gd name="connsiteX18" fmla="*/ 145008 w 1783637"/>
                <a:gd name="connsiteY18" fmla="*/ 1741714 h 2253342"/>
                <a:gd name="connsiteX19" fmla="*/ 188551 w 1783637"/>
                <a:gd name="connsiteY19" fmla="*/ 1785257 h 2253342"/>
                <a:gd name="connsiteX20" fmla="*/ 210323 w 1783637"/>
                <a:gd name="connsiteY20" fmla="*/ 1807028 h 2253342"/>
                <a:gd name="connsiteX21" fmla="*/ 232094 w 1783637"/>
                <a:gd name="connsiteY21" fmla="*/ 1828800 h 2253342"/>
                <a:gd name="connsiteX22" fmla="*/ 264751 w 1783637"/>
                <a:gd name="connsiteY22" fmla="*/ 1850571 h 2253342"/>
                <a:gd name="connsiteX23" fmla="*/ 308294 w 1783637"/>
                <a:gd name="connsiteY23" fmla="*/ 1905000 h 2253342"/>
                <a:gd name="connsiteX24" fmla="*/ 330066 w 1783637"/>
                <a:gd name="connsiteY24" fmla="*/ 1937657 h 2253342"/>
                <a:gd name="connsiteX25" fmla="*/ 406266 w 1783637"/>
                <a:gd name="connsiteY25" fmla="*/ 2002971 h 2253342"/>
                <a:gd name="connsiteX26" fmla="*/ 493351 w 1783637"/>
                <a:gd name="connsiteY26" fmla="*/ 2079171 h 2253342"/>
                <a:gd name="connsiteX27" fmla="*/ 515123 w 1783637"/>
                <a:gd name="connsiteY27" fmla="*/ 2100942 h 2253342"/>
                <a:gd name="connsiteX28" fmla="*/ 580437 w 1783637"/>
                <a:gd name="connsiteY28" fmla="*/ 2122714 h 2253342"/>
                <a:gd name="connsiteX29" fmla="*/ 613094 w 1783637"/>
                <a:gd name="connsiteY29" fmla="*/ 2133600 h 2253342"/>
                <a:gd name="connsiteX30" fmla="*/ 689294 w 1783637"/>
                <a:gd name="connsiteY30" fmla="*/ 2177142 h 2253342"/>
                <a:gd name="connsiteX31" fmla="*/ 787266 w 1783637"/>
                <a:gd name="connsiteY31" fmla="*/ 2198914 h 2253342"/>
                <a:gd name="connsiteX32" fmla="*/ 874351 w 1783637"/>
                <a:gd name="connsiteY32" fmla="*/ 2220685 h 2253342"/>
                <a:gd name="connsiteX33" fmla="*/ 939666 w 1783637"/>
                <a:gd name="connsiteY33" fmla="*/ 2242457 h 2253342"/>
                <a:gd name="connsiteX34" fmla="*/ 972323 w 1783637"/>
                <a:gd name="connsiteY34" fmla="*/ 2253342 h 2253342"/>
                <a:gd name="connsiteX35" fmla="*/ 1113837 w 1783637"/>
                <a:gd name="connsiteY35" fmla="*/ 2242457 h 2253342"/>
                <a:gd name="connsiteX36" fmla="*/ 1179151 w 1783637"/>
                <a:gd name="connsiteY36" fmla="*/ 2177142 h 2253342"/>
                <a:gd name="connsiteX37" fmla="*/ 1233580 w 1783637"/>
                <a:gd name="connsiteY37" fmla="*/ 2122714 h 2253342"/>
                <a:gd name="connsiteX38" fmla="*/ 1255351 w 1783637"/>
                <a:gd name="connsiteY38" fmla="*/ 2090057 h 2253342"/>
                <a:gd name="connsiteX39" fmla="*/ 1309780 w 1783637"/>
                <a:gd name="connsiteY39" fmla="*/ 2035628 h 2253342"/>
                <a:gd name="connsiteX40" fmla="*/ 1375094 w 1783637"/>
                <a:gd name="connsiteY40" fmla="*/ 1970314 h 2253342"/>
                <a:gd name="connsiteX41" fmla="*/ 1418637 w 1783637"/>
                <a:gd name="connsiteY41" fmla="*/ 1905000 h 2253342"/>
                <a:gd name="connsiteX42" fmla="*/ 1462180 w 1783637"/>
                <a:gd name="connsiteY42" fmla="*/ 1839685 h 2253342"/>
                <a:gd name="connsiteX43" fmla="*/ 1483951 w 1783637"/>
                <a:gd name="connsiteY43" fmla="*/ 1807028 h 2253342"/>
                <a:gd name="connsiteX44" fmla="*/ 1560151 w 1783637"/>
                <a:gd name="connsiteY44" fmla="*/ 1730828 h 2253342"/>
                <a:gd name="connsiteX45" fmla="*/ 1581923 w 1783637"/>
                <a:gd name="connsiteY45" fmla="*/ 1709057 h 2253342"/>
                <a:gd name="connsiteX46" fmla="*/ 1603694 w 1783637"/>
                <a:gd name="connsiteY46" fmla="*/ 1676400 h 2253342"/>
                <a:gd name="connsiteX47" fmla="*/ 1625466 w 1783637"/>
                <a:gd name="connsiteY47" fmla="*/ 1654628 h 2253342"/>
                <a:gd name="connsiteX48" fmla="*/ 1669008 w 1783637"/>
                <a:gd name="connsiteY48" fmla="*/ 1578428 h 2253342"/>
                <a:gd name="connsiteX49" fmla="*/ 1723437 w 1783637"/>
                <a:gd name="connsiteY49" fmla="*/ 1513114 h 2253342"/>
                <a:gd name="connsiteX50" fmla="*/ 1766980 w 1783637"/>
                <a:gd name="connsiteY50" fmla="*/ 1447800 h 2253342"/>
                <a:gd name="connsiteX51" fmla="*/ 1766980 w 1783637"/>
                <a:gd name="connsiteY51" fmla="*/ 1251857 h 2253342"/>
                <a:gd name="connsiteX52" fmla="*/ 1745208 w 1783637"/>
                <a:gd name="connsiteY52" fmla="*/ 1175657 h 2253342"/>
                <a:gd name="connsiteX53" fmla="*/ 1723437 w 1783637"/>
                <a:gd name="connsiteY53" fmla="*/ 1066800 h 2253342"/>
                <a:gd name="connsiteX54" fmla="*/ 1690780 w 1783637"/>
                <a:gd name="connsiteY54" fmla="*/ 957942 h 2253342"/>
                <a:gd name="connsiteX55" fmla="*/ 1669008 w 1783637"/>
                <a:gd name="connsiteY55" fmla="*/ 936171 h 2253342"/>
                <a:gd name="connsiteX56" fmla="*/ 1636351 w 1783637"/>
                <a:gd name="connsiteY56" fmla="*/ 881742 h 2253342"/>
                <a:gd name="connsiteX57" fmla="*/ 1571037 w 1783637"/>
                <a:gd name="connsiteY57" fmla="*/ 783771 h 2253342"/>
                <a:gd name="connsiteX58" fmla="*/ 1549266 w 1783637"/>
                <a:gd name="connsiteY58" fmla="*/ 751114 h 2253342"/>
                <a:gd name="connsiteX59" fmla="*/ 1539125 w 1783637"/>
                <a:gd name="connsiteY59" fmla="*/ 696685 h 2253342"/>
                <a:gd name="connsiteX60" fmla="*/ 1528488 w 1783637"/>
                <a:gd name="connsiteY60" fmla="*/ 653142 h 2253342"/>
                <a:gd name="connsiteX61" fmla="*/ 1512036 w 1783637"/>
                <a:gd name="connsiteY61" fmla="*/ 620485 h 2253342"/>
                <a:gd name="connsiteX62" fmla="*/ 1429523 w 1783637"/>
                <a:gd name="connsiteY62" fmla="*/ 544285 h 2253342"/>
                <a:gd name="connsiteX63" fmla="*/ 1407751 w 1783637"/>
                <a:gd name="connsiteY63" fmla="*/ 478971 h 2253342"/>
                <a:gd name="connsiteX64" fmla="*/ 1396866 w 1783637"/>
                <a:gd name="connsiteY64" fmla="*/ 446314 h 2253342"/>
                <a:gd name="connsiteX65" fmla="*/ 1342437 w 1783637"/>
                <a:gd name="connsiteY65" fmla="*/ 391885 h 2253342"/>
                <a:gd name="connsiteX66" fmla="*/ 1288008 w 1783637"/>
                <a:gd name="connsiteY66" fmla="*/ 337457 h 2253342"/>
                <a:gd name="connsiteX67" fmla="*/ 1266237 w 1783637"/>
                <a:gd name="connsiteY67" fmla="*/ 315685 h 2253342"/>
                <a:gd name="connsiteX68" fmla="*/ 1200923 w 1783637"/>
                <a:gd name="connsiteY68" fmla="*/ 293914 h 2253342"/>
                <a:gd name="connsiteX69" fmla="*/ 1168266 w 1783637"/>
                <a:gd name="connsiteY69" fmla="*/ 283028 h 2253342"/>
                <a:gd name="connsiteX70" fmla="*/ 1092066 w 1783637"/>
                <a:gd name="connsiteY70" fmla="*/ 261257 h 2253342"/>
                <a:gd name="connsiteX71" fmla="*/ 1037637 w 1783637"/>
                <a:gd name="connsiteY71" fmla="*/ 217714 h 2253342"/>
                <a:gd name="connsiteX72" fmla="*/ 983208 w 1783637"/>
                <a:gd name="connsiteY72" fmla="*/ 174171 h 2253342"/>
                <a:gd name="connsiteX73" fmla="*/ 950551 w 1783637"/>
                <a:gd name="connsiteY73" fmla="*/ 163285 h 2253342"/>
                <a:gd name="connsiteX74" fmla="*/ 917894 w 1783637"/>
                <a:gd name="connsiteY74" fmla="*/ 141514 h 2253342"/>
                <a:gd name="connsiteX75" fmla="*/ 885237 w 1783637"/>
                <a:gd name="connsiteY75" fmla="*/ 130628 h 2253342"/>
                <a:gd name="connsiteX76" fmla="*/ 787266 w 1783637"/>
                <a:gd name="connsiteY76" fmla="*/ 76200 h 2253342"/>
                <a:gd name="connsiteX77" fmla="*/ 732837 w 1783637"/>
                <a:gd name="connsiteY77" fmla="*/ 32657 h 2253342"/>
                <a:gd name="connsiteX78" fmla="*/ 591323 w 1783637"/>
                <a:gd name="connsiteY78" fmla="*/ 0 h 2253342"/>
                <a:gd name="connsiteX79" fmla="*/ 438923 w 1783637"/>
                <a:gd name="connsiteY79" fmla="*/ 21771 h 2253342"/>
                <a:gd name="connsiteX80" fmla="*/ 417151 w 1783637"/>
                <a:gd name="connsiteY80" fmla="*/ 43542 h 2253342"/>
                <a:gd name="connsiteX81" fmla="*/ 384494 w 1783637"/>
                <a:gd name="connsiteY81" fmla="*/ 97971 h 2253342"/>
                <a:gd name="connsiteX82" fmla="*/ 373608 w 1783637"/>
                <a:gd name="connsiteY82" fmla="*/ 130628 h 2253342"/>
                <a:gd name="connsiteX83" fmla="*/ 351837 w 1783637"/>
                <a:gd name="connsiteY83" fmla="*/ 163285 h 2253342"/>
                <a:gd name="connsiteX84" fmla="*/ 340951 w 1783637"/>
                <a:gd name="connsiteY84" fmla="*/ 217714 h 2253342"/>
                <a:gd name="connsiteX85" fmla="*/ 330066 w 1783637"/>
                <a:gd name="connsiteY85" fmla="*/ 250371 h 2253342"/>
                <a:gd name="connsiteX86" fmla="*/ 319180 w 1783637"/>
                <a:gd name="connsiteY86" fmla="*/ 293914 h 2253342"/>
                <a:gd name="connsiteX87" fmla="*/ 286523 w 1783637"/>
                <a:gd name="connsiteY87" fmla="*/ 348342 h 2253342"/>
                <a:gd name="connsiteX0" fmla="*/ 258398 w 1755512"/>
                <a:gd name="connsiteY0" fmla="*/ 348342 h 2253342"/>
                <a:gd name="connsiteX1" fmla="*/ 258398 w 1755512"/>
                <a:gd name="connsiteY1" fmla="*/ 348342 h 2253342"/>
                <a:gd name="connsiteX2" fmla="*/ 171312 w 1755512"/>
                <a:gd name="connsiteY2" fmla="*/ 457200 h 2253342"/>
                <a:gd name="connsiteX3" fmla="*/ 160426 w 1755512"/>
                <a:gd name="connsiteY3" fmla="*/ 489857 h 2253342"/>
                <a:gd name="connsiteX4" fmla="*/ 127769 w 1755512"/>
                <a:gd name="connsiteY4" fmla="*/ 511628 h 2253342"/>
                <a:gd name="connsiteX5" fmla="*/ 105998 w 1755512"/>
                <a:gd name="connsiteY5" fmla="*/ 533400 h 2253342"/>
                <a:gd name="connsiteX6" fmla="*/ 62455 w 1755512"/>
                <a:gd name="connsiteY6" fmla="*/ 598714 h 2253342"/>
                <a:gd name="connsiteX7" fmla="*/ 25230 w 1755512"/>
                <a:gd name="connsiteY7" fmla="*/ 685800 h 2253342"/>
                <a:gd name="connsiteX8" fmla="*/ 355 w 1755512"/>
                <a:gd name="connsiteY8" fmla="*/ 781070 h 2253342"/>
                <a:gd name="connsiteX9" fmla="*/ 5459 w 1755512"/>
                <a:gd name="connsiteY9" fmla="*/ 877906 h 2253342"/>
                <a:gd name="connsiteX10" fmla="*/ 10776 w 1755512"/>
                <a:gd name="connsiteY10" fmla="*/ 1001173 h 2253342"/>
                <a:gd name="connsiteX11" fmla="*/ 19663 w 1755512"/>
                <a:gd name="connsiteY11" fmla="*/ 1175657 h 2253342"/>
                <a:gd name="connsiteX12" fmla="*/ 62455 w 1755512"/>
                <a:gd name="connsiteY12" fmla="*/ 1251857 h 2253342"/>
                <a:gd name="connsiteX13" fmla="*/ 105998 w 1755512"/>
                <a:gd name="connsiteY13" fmla="*/ 1306285 h 2253342"/>
                <a:gd name="connsiteX14" fmla="*/ 116883 w 1755512"/>
                <a:gd name="connsiteY14" fmla="*/ 1338942 h 2253342"/>
                <a:gd name="connsiteX15" fmla="*/ 95112 w 1755512"/>
                <a:gd name="connsiteY15" fmla="*/ 1534885 h 2253342"/>
                <a:gd name="connsiteX16" fmla="*/ 84226 w 1755512"/>
                <a:gd name="connsiteY16" fmla="*/ 1567542 h 2253342"/>
                <a:gd name="connsiteX17" fmla="*/ 95112 w 1755512"/>
                <a:gd name="connsiteY17" fmla="*/ 1709057 h 2253342"/>
                <a:gd name="connsiteX18" fmla="*/ 116883 w 1755512"/>
                <a:gd name="connsiteY18" fmla="*/ 1741714 h 2253342"/>
                <a:gd name="connsiteX19" fmla="*/ 160426 w 1755512"/>
                <a:gd name="connsiteY19" fmla="*/ 1785257 h 2253342"/>
                <a:gd name="connsiteX20" fmla="*/ 182198 w 1755512"/>
                <a:gd name="connsiteY20" fmla="*/ 1807028 h 2253342"/>
                <a:gd name="connsiteX21" fmla="*/ 203969 w 1755512"/>
                <a:gd name="connsiteY21" fmla="*/ 1828800 h 2253342"/>
                <a:gd name="connsiteX22" fmla="*/ 236626 w 1755512"/>
                <a:gd name="connsiteY22" fmla="*/ 1850571 h 2253342"/>
                <a:gd name="connsiteX23" fmla="*/ 280169 w 1755512"/>
                <a:gd name="connsiteY23" fmla="*/ 1905000 h 2253342"/>
                <a:gd name="connsiteX24" fmla="*/ 301941 w 1755512"/>
                <a:gd name="connsiteY24" fmla="*/ 1937657 h 2253342"/>
                <a:gd name="connsiteX25" fmla="*/ 378141 w 1755512"/>
                <a:gd name="connsiteY25" fmla="*/ 2002971 h 2253342"/>
                <a:gd name="connsiteX26" fmla="*/ 465226 w 1755512"/>
                <a:gd name="connsiteY26" fmla="*/ 2079171 h 2253342"/>
                <a:gd name="connsiteX27" fmla="*/ 486998 w 1755512"/>
                <a:gd name="connsiteY27" fmla="*/ 2100942 h 2253342"/>
                <a:gd name="connsiteX28" fmla="*/ 552312 w 1755512"/>
                <a:gd name="connsiteY28" fmla="*/ 2122714 h 2253342"/>
                <a:gd name="connsiteX29" fmla="*/ 584969 w 1755512"/>
                <a:gd name="connsiteY29" fmla="*/ 2133600 h 2253342"/>
                <a:gd name="connsiteX30" fmla="*/ 661169 w 1755512"/>
                <a:gd name="connsiteY30" fmla="*/ 2177142 h 2253342"/>
                <a:gd name="connsiteX31" fmla="*/ 759141 w 1755512"/>
                <a:gd name="connsiteY31" fmla="*/ 2198914 h 2253342"/>
                <a:gd name="connsiteX32" fmla="*/ 846226 w 1755512"/>
                <a:gd name="connsiteY32" fmla="*/ 2220685 h 2253342"/>
                <a:gd name="connsiteX33" fmla="*/ 911541 w 1755512"/>
                <a:gd name="connsiteY33" fmla="*/ 2242457 h 2253342"/>
                <a:gd name="connsiteX34" fmla="*/ 944198 w 1755512"/>
                <a:gd name="connsiteY34" fmla="*/ 2253342 h 2253342"/>
                <a:gd name="connsiteX35" fmla="*/ 1085712 w 1755512"/>
                <a:gd name="connsiteY35" fmla="*/ 2242457 h 2253342"/>
                <a:gd name="connsiteX36" fmla="*/ 1151026 w 1755512"/>
                <a:gd name="connsiteY36" fmla="*/ 2177142 h 2253342"/>
                <a:gd name="connsiteX37" fmla="*/ 1205455 w 1755512"/>
                <a:gd name="connsiteY37" fmla="*/ 2122714 h 2253342"/>
                <a:gd name="connsiteX38" fmla="*/ 1227226 w 1755512"/>
                <a:gd name="connsiteY38" fmla="*/ 2090057 h 2253342"/>
                <a:gd name="connsiteX39" fmla="*/ 1281655 w 1755512"/>
                <a:gd name="connsiteY39" fmla="*/ 2035628 h 2253342"/>
                <a:gd name="connsiteX40" fmla="*/ 1346969 w 1755512"/>
                <a:gd name="connsiteY40" fmla="*/ 1970314 h 2253342"/>
                <a:gd name="connsiteX41" fmla="*/ 1390512 w 1755512"/>
                <a:gd name="connsiteY41" fmla="*/ 1905000 h 2253342"/>
                <a:gd name="connsiteX42" fmla="*/ 1434055 w 1755512"/>
                <a:gd name="connsiteY42" fmla="*/ 1839685 h 2253342"/>
                <a:gd name="connsiteX43" fmla="*/ 1455826 w 1755512"/>
                <a:gd name="connsiteY43" fmla="*/ 1807028 h 2253342"/>
                <a:gd name="connsiteX44" fmla="*/ 1532026 w 1755512"/>
                <a:gd name="connsiteY44" fmla="*/ 1730828 h 2253342"/>
                <a:gd name="connsiteX45" fmla="*/ 1553798 w 1755512"/>
                <a:gd name="connsiteY45" fmla="*/ 1709057 h 2253342"/>
                <a:gd name="connsiteX46" fmla="*/ 1575569 w 1755512"/>
                <a:gd name="connsiteY46" fmla="*/ 1676400 h 2253342"/>
                <a:gd name="connsiteX47" fmla="*/ 1597341 w 1755512"/>
                <a:gd name="connsiteY47" fmla="*/ 1654628 h 2253342"/>
                <a:gd name="connsiteX48" fmla="*/ 1640883 w 1755512"/>
                <a:gd name="connsiteY48" fmla="*/ 1578428 h 2253342"/>
                <a:gd name="connsiteX49" fmla="*/ 1695312 w 1755512"/>
                <a:gd name="connsiteY49" fmla="*/ 1513114 h 2253342"/>
                <a:gd name="connsiteX50" fmla="*/ 1738855 w 1755512"/>
                <a:gd name="connsiteY50" fmla="*/ 1447800 h 2253342"/>
                <a:gd name="connsiteX51" fmla="*/ 1738855 w 1755512"/>
                <a:gd name="connsiteY51" fmla="*/ 1251857 h 2253342"/>
                <a:gd name="connsiteX52" fmla="*/ 1717083 w 1755512"/>
                <a:gd name="connsiteY52" fmla="*/ 1175657 h 2253342"/>
                <a:gd name="connsiteX53" fmla="*/ 1695312 w 1755512"/>
                <a:gd name="connsiteY53" fmla="*/ 1066800 h 2253342"/>
                <a:gd name="connsiteX54" fmla="*/ 1662655 w 1755512"/>
                <a:gd name="connsiteY54" fmla="*/ 957942 h 2253342"/>
                <a:gd name="connsiteX55" fmla="*/ 1640883 w 1755512"/>
                <a:gd name="connsiteY55" fmla="*/ 936171 h 2253342"/>
                <a:gd name="connsiteX56" fmla="*/ 1608226 w 1755512"/>
                <a:gd name="connsiteY56" fmla="*/ 881742 h 2253342"/>
                <a:gd name="connsiteX57" fmla="*/ 1542912 w 1755512"/>
                <a:gd name="connsiteY57" fmla="*/ 783771 h 2253342"/>
                <a:gd name="connsiteX58" fmla="*/ 1521141 w 1755512"/>
                <a:gd name="connsiteY58" fmla="*/ 751114 h 2253342"/>
                <a:gd name="connsiteX59" fmla="*/ 1511000 w 1755512"/>
                <a:gd name="connsiteY59" fmla="*/ 696685 h 2253342"/>
                <a:gd name="connsiteX60" fmla="*/ 1500363 w 1755512"/>
                <a:gd name="connsiteY60" fmla="*/ 653142 h 2253342"/>
                <a:gd name="connsiteX61" fmla="*/ 1483911 w 1755512"/>
                <a:gd name="connsiteY61" fmla="*/ 620485 h 2253342"/>
                <a:gd name="connsiteX62" fmla="*/ 1401398 w 1755512"/>
                <a:gd name="connsiteY62" fmla="*/ 544285 h 2253342"/>
                <a:gd name="connsiteX63" fmla="*/ 1379626 w 1755512"/>
                <a:gd name="connsiteY63" fmla="*/ 478971 h 2253342"/>
                <a:gd name="connsiteX64" fmla="*/ 1368741 w 1755512"/>
                <a:gd name="connsiteY64" fmla="*/ 446314 h 2253342"/>
                <a:gd name="connsiteX65" fmla="*/ 1314312 w 1755512"/>
                <a:gd name="connsiteY65" fmla="*/ 391885 h 2253342"/>
                <a:gd name="connsiteX66" fmla="*/ 1259883 w 1755512"/>
                <a:gd name="connsiteY66" fmla="*/ 337457 h 2253342"/>
                <a:gd name="connsiteX67" fmla="*/ 1238112 w 1755512"/>
                <a:gd name="connsiteY67" fmla="*/ 315685 h 2253342"/>
                <a:gd name="connsiteX68" fmla="*/ 1172798 w 1755512"/>
                <a:gd name="connsiteY68" fmla="*/ 293914 h 2253342"/>
                <a:gd name="connsiteX69" fmla="*/ 1140141 w 1755512"/>
                <a:gd name="connsiteY69" fmla="*/ 283028 h 2253342"/>
                <a:gd name="connsiteX70" fmla="*/ 1063941 w 1755512"/>
                <a:gd name="connsiteY70" fmla="*/ 261257 h 2253342"/>
                <a:gd name="connsiteX71" fmla="*/ 1009512 w 1755512"/>
                <a:gd name="connsiteY71" fmla="*/ 217714 h 2253342"/>
                <a:gd name="connsiteX72" fmla="*/ 955083 w 1755512"/>
                <a:gd name="connsiteY72" fmla="*/ 174171 h 2253342"/>
                <a:gd name="connsiteX73" fmla="*/ 922426 w 1755512"/>
                <a:gd name="connsiteY73" fmla="*/ 163285 h 2253342"/>
                <a:gd name="connsiteX74" fmla="*/ 889769 w 1755512"/>
                <a:gd name="connsiteY74" fmla="*/ 141514 h 2253342"/>
                <a:gd name="connsiteX75" fmla="*/ 857112 w 1755512"/>
                <a:gd name="connsiteY75" fmla="*/ 130628 h 2253342"/>
                <a:gd name="connsiteX76" fmla="*/ 759141 w 1755512"/>
                <a:gd name="connsiteY76" fmla="*/ 76200 h 2253342"/>
                <a:gd name="connsiteX77" fmla="*/ 704712 w 1755512"/>
                <a:gd name="connsiteY77" fmla="*/ 32657 h 2253342"/>
                <a:gd name="connsiteX78" fmla="*/ 563198 w 1755512"/>
                <a:gd name="connsiteY78" fmla="*/ 0 h 2253342"/>
                <a:gd name="connsiteX79" fmla="*/ 410798 w 1755512"/>
                <a:gd name="connsiteY79" fmla="*/ 21771 h 2253342"/>
                <a:gd name="connsiteX80" fmla="*/ 389026 w 1755512"/>
                <a:gd name="connsiteY80" fmla="*/ 43542 h 2253342"/>
                <a:gd name="connsiteX81" fmla="*/ 356369 w 1755512"/>
                <a:gd name="connsiteY81" fmla="*/ 97971 h 2253342"/>
                <a:gd name="connsiteX82" fmla="*/ 345483 w 1755512"/>
                <a:gd name="connsiteY82" fmla="*/ 130628 h 2253342"/>
                <a:gd name="connsiteX83" fmla="*/ 323712 w 1755512"/>
                <a:gd name="connsiteY83" fmla="*/ 163285 h 2253342"/>
                <a:gd name="connsiteX84" fmla="*/ 312826 w 1755512"/>
                <a:gd name="connsiteY84" fmla="*/ 217714 h 2253342"/>
                <a:gd name="connsiteX85" fmla="*/ 301941 w 1755512"/>
                <a:gd name="connsiteY85" fmla="*/ 250371 h 2253342"/>
                <a:gd name="connsiteX86" fmla="*/ 291055 w 1755512"/>
                <a:gd name="connsiteY86" fmla="*/ 293914 h 2253342"/>
                <a:gd name="connsiteX87" fmla="*/ 258398 w 1755512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20562 w 1750844"/>
                <a:gd name="connsiteY7" fmla="*/ 685800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87376 w 1750844"/>
                <a:gd name="connsiteY7" fmla="*/ 700523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34662 w 1750844"/>
                <a:gd name="connsiteY7" fmla="*/ 788431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68069 w 1750844"/>
                <a:gd name="connsiteY7" fmla="*/ 803154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031 w 1750145"/>
                <a:gd name="connsiteY0" fmla="*/ 348342 h 2253342"/>
                <a:gd name="connsiteX1" fmla="*/ 253031 w 1750145"/>
                <a:gd name="connsiteY1" fmla="*/ 348342 h 2253342"/>
                <a:gd name="connsiteX2" fmla="*/ 165945 w 1750145"/>
                <a:gd name="connsiteY2" fmla="*/ 457200 h 2253342"/>
                <a:gd name="connsiteX3" fmla="*/ 155059 w 1750145"/>
                <a:gd name="connsiteY3" fmla="*/ 489857 h 2253342"/>
                <a:gd name="connsiteX4" fmla="*/ 122402 w 1750145"/>
                <a:gd name="connsiteY4" fmla="*/ 511628 h 2253342"/>
                <a:gd name="connsiteX5" fmla="*/ 100631 w 1750145"/>
                <a:gd name="connsiteY5" fmla="*/ 533400 h 2253342"/>
                <a:gd name="connsiteX6" fmla="*/ 86677 w 1750145"/>
                <a:gd name="connsiteY6" fmla="*/ 700523 h 2253342"/>
                <a:gd name="connsiteX7" fmla="*/ 67370 w 1750145"/>
                <a:gd name="connsiteY7" fmla="*/ 803154 h 2253342"/>
                <a:gd name="connsiteX8" fmla="*/ 92 w 1750145"/>
                <a:gd name="connsiteY8" fmla="*/ 877906 h 2253342"/>
                <a:gd name="connsiteX9" fmla="*/ 66656 w 1750145"/>
                <a:gd name="connsiteY9" fmla="*/ 1023257 h 2253342"/>
                <a:gd name="connsiteX10" fmla="*/ 14296 w 1750145"/>
                <a:gd name="connsiteY10" fmla="*/ 1175657 h 2253342"/>
                <a:gd name="connsiteX11" fmla="*/ 57088 w 1750145"/>
                <a:gd name="connsiteY11" fmla="*/ 1251857 h 2253342"/>
                <a:gd name="connsiteX12" fmla="*/ 100631 w 1750145"/>
                <a:gd name="connsiteY12" fmla="*/ 1306285 h 2253342"/>
                <a:gd name="connsiteX13" fmla="*/ 111516 w 1750145"/>
                <a:gd name="connsiteY13" fmla="*/ 1338942 h 2253342"/>
                <a:gd name="connsiteX14" fmla="*/ 89745 w 1750145"/>
                <a:gd name="connsiteY14" fmla="*/ 1534885 h 2253342"/>
                <a:gd name="connsiteX15" fmla="*/ 78859 w 1750145"/>
                <a:gd name="connsiteY15" fmla="*/ 1567542 h 2253342"/>
                <a:gd name="connsiteX16" fmla="*/ 89745 w 1750145"/>
                <a:gd name="connsiteY16" fmla="*/ 1709057 h 2253342"/>
                <a:gd name="connsiteX17" fmla="*/ 111516 w 1750145"/>
                <a:gd name="connsiteY17" fmla="*/ 1741714 h 2253342"/>
                <a:gd name="connsiteX18" fmla="*/ 155059 w 1750145"/>
                <a:gd name="connsiteY18" fmla="*/ 1785257 h 2253342"/>
                <a:gd name="connsiteX19" fmla="*/ 176831 w 1750145"/>
                <a:gd name="connsiteY19" fmla="*/ 1807028 h 2253342"/>
                <a:gd name="connsiteX20" fmla="*/ 198602 w 1750145"/>
                <a:gd name="connsiteY20" fmla="*/ 1828800 h 2253342"/>
                <a:gd name="connsiteX21" fmla="*/ 231259 w 1750145"/>
                <a:gd name="connsiteY21" fmla="*/ 1850571 h 2253342"/>
                <a:gd name="connsiteX22" fmla="*/ 274802 w 1750145"/>
                <a:gd name="connsiteY22" fmla="*/ 1905000 h 2253342"/>
                <a:gd name="connsiteX23" fmla="*/ 296574 w 1750145"/>
                <a:gd name="connsiteY23" fmla="*/ 1937657 h 2253342"/>
                <a:gd name="connsiteX24" fmla="*/ 372774 w 1750145"/>
                <a:gd name="connsiteY24" fmla="*/ 2002971 h 2253342"/>
                <a:gd name="connsiteX25" fmla="*/ 459859 w 1750145"/>
                <a:gd name="connsiteY25" fmla="*/ 2079171 h 2253342"/>
                <a:gd name="connsiteX26" fmla="*/ 481631 w 1750145"/>
                <a:gd name="connsiteY26" fmla="*/ 2100942 h 2253342"/>
                <a:gd name="connsiteX27" fmla="*/ 546945 w 1750145"/>
                <a:gd name="connsiteY27" fmla="*/ 2122714 h 2253342"/>
                <a:gd name="connsiteX28" fmla="*/ 579602 w 1750145"/>
                <a:gd name="connsiteY28" fmla="*/ 2133600 h 2253342"/>
                <a:gd name="connsiteX29" fmla="*/ 655802 w 1750145"/>
                <a:gd name="connsiteY29" fmla="*/ 2177142 h 2253342"/>
                <a:gd name="connsiteX30" fmla="*/ 753774 w 1750145"/>
                <a:gd name="connsiteY30" fmla="*/ 2198914 h 2253342"/>
                <a:gd name="connsiteX31" fmla="*/ 840859 w 1750145"/>
                <a:gd name="connsiteY31" fmla="*/ 2220685 h 2253342"/>
                <a:gd name="connsiteX32" fmla="*/ 906174 w 1750145"/>
                <a:gd name="connsiteY32" fmla="*/ 2242457 h 2253342"/>
                <a:gd name="connsiteX33" fmla="*/ 938831 w 1750145"/>
                <a:gd name="connsiteY33" fmla="*/ 2253342 h 2253342"/>
                <a:gd name="connsiteX34" fmla="*/ 1080345 w 1750145"/>
                <a:gd name="connsiteY34" fmla="*/ 2242457 h 2253342"/>
                <a:gd name="connsiteX35" fmla="*/ 1145659 w 1750145"/>
                <a:gd name="connsiteY35" fmla="*/ 2177142 h 2253342"/>
                <a:gd name="connsiteX36" fmla="*/ 1200088 w 1750145"/>
                <a:gd name="connsiteY36" fmla="*/ 2122714 h 2253342"/>
                <a:gd name="connsiteX37" fmla="*/ 1221859 w 1750145"/>
                <a:gd name="connsiteY37" fmla="*/ 2090057 h 2253342"/>
                <a:gd name="connsiteX38" fmla="*/ 1276288 w 1750145"/>
                <a:gd name="connsiteY38" fmla="*/ 2035628 h 2253342"/>
                <a:gd name="connsiteX39" fmla="*/ 1341602 w 1750145"/>
                <a:gd name="connsiteY39" fmla="*/ 1970314 h 2253342"/>
                <a:gd name="connsiteX40" fmla="*/ 1385145 w 1750145"/>
                <a:gd name="connsiteY40" fmla="*/ 1905000 h 2253342"/>
                <a:gd name="connsiteX41" fmla="*/ 1428688 w 1750145"/>
                <a:gd name="connsiteY41" fmla="*/ 1839685 h 2253342"/>
                <a:gd name="connsiteX42" fmla="*/ 1450459 w 1750145"/>
                <a:gd name="connsiteY42" fmla="*/ 1807028 h 2253342"/>
                <a:gd name="connsiteX43" fmla="*/ 1526659 w 1750145"/>
                <a:gd name="connsiteY43" fmla="*/ 1730828 h 2253342"/>
                <a:gd name="connsiteX44" fmla="*/ 1548431 w 1750145"/>
                <a:gd name="connsiteY44" fmla="*/ 1709057 h 2253342"/>
                <a:gd name="connsiteX45" fmla="*/ 1570202 w 1750145"/>
                <a:gd name="connsiteY45" fmla="*/ 1676400 h 2253342"/>
                <a:gd name="connsiteX46" fmla="*/ 1591974 w 1750145"/>
                <a:gd name="connsiteY46" fmla="*/ 1654628 h 2253342"/>
                <a:gd name="connsiteX47" fmla="*/ 1635516 w 1750145"/>
                <a:gd name="connsiteY47" fmla="*/ 1578428 h 2253342"/>
                <a:gd name="connsiteX48" fmla="*/ 1689945 w 1750145"/>
                <a:gd name="connsiteY48" fmla="*/ 1513114 h 2253342"/>
                <a:gd name="connsiteX49" fmla="*/ 1733488 w 1750145"/>
                <a:gd name="connsiteY49" fmla="*/ 1447800 h 2253342"/>
                <a:gd name="connsiteX50" fmla="*/ 1733488 w 1750145"/>
                <a:gd name="connsiteY50" fmla="*/ 1251857 h 2253342"/>
                <a:gd name="connsiteX51" fmla="*/ 1711716 w 1750145"/>
                <a:gd name="connsiteY51" fmla="*/ 1175657 h 2253342"/>
                <a:gd name="connsiteX52" fmla="*/ 1689945 w 1750145"/>
                <a:gd name="connsiteY52" fmla="*/ 1066800 h 2253342"/>
                <a:gd name="connsiteX53" fmla="*/ 1657288 w 1750145"/>
                <a:gd name="connsiteY53" fmla="*/ 957942 h 2253342"/>
                <a:gd name="connsiteX54" fmla="*/ 1635516 w 1750145"/>
                <a:gd name="connsiteY54" fmla="*/ 936171 h 2253342"/>
                <a:gd name="connsiteX55" fmla="*/ 1602859 w 1750145"/>
                <a:gd name="connsiteY55" fmla="*/ 881742 h 2253342"/>
                <a:gd name="connsiteX56" fmla="*/ 1537545 w 1750145"/>
                <a:gd name="connsiteY56" fmla="*/ 783771 h 2253342"/>
                <a:gd name="connsiteX57" fmla="*/ 1515774 w 1750145"/>
                <a:gd name="connsiteY57" fmla="*/ 751114 h 2253342"/>
                <a:gd name="connsiteX58" fmla="*/ 1505633 w 1750145"/>
                <a:gd name="connsiteY58" fmla="*/ 696685 h 2253342"/>
                <a:gd name="connsiteX59" fmla="*/ 1494996 w 1750145"/>
                <a:gd name="connsiteY59" fmla="*/ 653142 h 2253342"/>
                <a:gd name="connsiteX60" fmla="*/ 1478544 w 1750145"/>
                <a:gd name="connsiteY60" fmla="*/ 620485 h 2253342"/>
                <a:gd name="connsiteX61" fmla="*/ 1396031 w 1750145"/>
                <a:gd name="connsiteY61" fmla="*/ 544285 h 2253342"/>
                <a:gd name="connsiteX62" fmla="*/ 1374259 w 1750145"/>
                <a:gd name="connsiteY62" fmla="*/ 478971 h 2253342"/>
                <a:gd name="connsiteX63" fmla="*/ 1363374 w 1750145"/>
                <a:gd name="connsiteY63" fmla="*/ 446314 h 2253342"/>
                <a:gd name="connsiteX64" fmla="*/ 1308945 w 1750145"/>
                <a:gd name="connsiteY64" fmla="*/ 391885 h 2253342"/>
                <a:gd name="connsiteX65" fmla="*/ 1254516 w 1750145"/>
                <a:gd name="connsiteY65" fmla="*/ 337457 h 2253342"/>
                <a:gd name="connsiteX66" fmla="*/ 1232745 w 1750145"/>
                <a:gd name="connsiteY66" fmla="*/ 315685 h 2253342"/>
                <a:gd name="connsiteX67" fmla="*/ 1167431 w 1750145"/>
                <a:gd name="connsiteY67" fmla="*/ 293914 h 2253342"/>
                <a:gd name="connsiteX68" fmla="*/ 1134774 w 1750145"/>
                <a:gd name="connsiteY68" fmla="*/ 283028 h 2253342"/>
                <a:gd name="connsiteX69" fmla="*/ 1058574 w 1750145"/>
                <a:gd name="connsiteY69" fmla="*/ 261257 h 2253342"/>
                <a:gd name="connsiteX70" fmla="*/ 1004145 w 1750145"/>
                <a:gd name="connsiteY70" fmla="*/ 217714 h 2253342"/>
                <a:gd name="connsiteX71" fmla="*/ 949716 w 1750145"/>
                <a:gd name="connsiteY71" fmla="*/ 174171 h 2253342"/>
                <a:gd name="connsiteX72" fmla="*/ 917059 w 1750145"/>
                <a:gd name="connsiteY72" fmla="*/ 163285 h 2253342"/>
                <a:gd name="connsiteX73" fmla="*/ 884402 w 1750145"/>
                <a:gd name="connsiteY73" fmla="*/ 141514 h 2253342"/>
                <a:gd name="connsiteX74" fmla="*/ 851745 w 1750145"/>
                <a:gd name="connsiteY74" fmla="*/ 130628 h 2253342"/>
                <a:gd name="connsiteX75" fmla="*/ 753774 w 1750145"/>
                <a:gd name="connsiteY75" fmla="*/ 76200 h 2253342"/>
                <a:gd name="connsiteX76" fmla="*/ 699345 w 1750145"/>
                <a:gd name="connsiteY76" fmla="*/ 32657 h 2253342"/>
                <a:gd name="connsiteX77" fmla="*/ 557831 w 1750145"/>
                <a:gd name="connsiteY77" fmla="*/ 0 h 2253342"/>
                <a:gd name="connsiteX78" fmla="*/ 405431 w 1750145"/>
                <a:gd name="connsiteY78" fmla="*/ 21771 h 2253342"/>
                <a:gd name="connsiteX79" fmla="*/ 383659 w 1750145"/>
                <a:gd name="connsiteY79" fmla="*/ 43542 h 2253342"/>
                <a:gd name="connsiteX80" fmla="*/ 351002 w 1750145"/>
                <a:gd name="connsiteY80" fmla="*/ 97971 h 2253342"/>
                <a:gd name="connsiteX81" fmla="*/ 340116 w 1750145"/>
                <a:gd name="connsiteY81" fmla="*/ 130628 h 2253342"/>
                <a:gd name="connsiteX82" fmla="*/ 318345 w 1750145"/>
                <a:gd name="connsiteY82" fmla="*/ 163285 h 2253342"/>
                <a:gd name="connsiteX83" fmla="*/ 307459 w 1750145"/>
                <a:gd name="connsiteY83" fmla="*/ 217714 h 2253342"/>
                <a:gd name="connsiteX84" fmla="*/ 296574 w 1750145"/>
                <a:gd name="connsiteY84" fmla="*/ 250371 h 2253342"/>
                <a:gd name="connsiteX85" fmla="*/ 285688 w 1750145"/>
                <a:gd name="connsiteY85" fmla="*/ 293914 h 2253342"/>
                <a:gd name="connsiteX86" fmla="*/ 253031 w 1750145"/>
                <a:gd name="connsiteY86" fmla="*/ 348342 h 2253342"/>
                <a:gd name="connsiteX0" fmla="*/ 238797 w 1735911"/>
                <a:gd name="connsiteY0" fmla="*/ 348342 h 2253342"/>
                <a:gd name="connsiteX1" fmla="*/ 238797 w 1735911"/>
                <a:gd name="connsiteY1" fmla="*/ 348342 h 2253342"/>
                <a:gd name="connsiteX2" fmla="*/ 151711 w 1735911"/>
                <a:gd name="connsiteY2" fmla="*/ 457200 h 2253342"/>
                <a:gd name="connsiteX3" fmla="*/ 140825 w 1735911"/>
                <a:gd name="connsiteY3" fmla="*/ 489857 h 2253342"/>
                <a:gd name="connsiteX4" fmla="*/ 108168 w 1735911"/>
                <a:gd name="connsiteY4" fmla="*/ 511628 h 2253342"/>
                <a:gd name="connsiteX5" fmla="*/ 86397 w 1735911"/>
                <a:gd name="connsiteY5" fmla="*/ 533400 h 2253342"/>
                <a:gd name="connsiteX6" fmla="*/ 72443 w 1735911"/>
                <a:gd name="connsiteY6" fmla="*/ 700523 h 2253342"/>
                <a:gd name="connsiteX7" fmla="*/ 53136 w 1735911"/>
                <a:gd name="connsiteY7" fmla="*/ 803154 h 2253342"/>
                <a:gd name="connsiteX8" fmla="*/ 41537 w 1735911"/>
                <a:gd name="connsiteY8" fmla="*/ 877906 h 2253342"/>
                <a:gd name="connsiteX9" fmla="*/ 52422 w 1735911"/>
                <a:gd name="connsiteY9" fmla="*/ 1023257 h 2253342"/>
                <a:gd name="connsiteX10" fmla="*/ 62 w 1735911"/>
                <a:gd name="connsiteY10" fmla="*/ 1175657 h 2253342"/>
                <a:gd name="connsiteX11" fmla="*/ 42854 w 1735911"/>
                <a:gd name="connsiteY11" fmla="*/ 1251857 h 2253342"/>
                <a:gd name="connsiteX12" fmla="*/ 86397 w 1735911"/>
                <a:gd name="connsiteY12" fmla="*/ 1306285 h 2253342"/>
                <a:gd name="connsiteX13" fmla="*/ 97282 w 1735911"/>
                <a:gd name="connsiteY13" fmla="*/ 1338942 h 2253342"/>
                <a:gd name="connsiteX14" fmla="*/ 75511 w 1735911"/>
                <a:gd name="connsiteY14" fmla="*/ 1534885 h 2253342"/>
                <a:gd name="connsiteX15" fmla="*/ 64625 w 1735911"/>
                <a:gd name="connsiteY15" fmla="*/ 1567542 h 2253342"/>
                <a:gd name="connsiteX16" fmla="*/ 75511 w 1735911"/>
                <a:gd name="connsiteY16" fmla="*/ 1709057 h 2253342"/>
                <a:gd name="connsiteX17" fmla="*/ 97282 w 1735911"/>
                <a:gd name="connsiteY17" fmla="*/ 1741714 h 2253342"/>
                <a:gd name="connsiteX18" fmla="*/ 140825 w 1735911"/>
                <a:gd name="connsiteY18" fmla="*/ 1785257 h 2253342"/>
                <a:gd name="connsiteX19" fmla="*/ 162597 w 1735911"/>
                <a:gd name="connsiteY19" fmla="*/ 1807028 h 2253342"/>
                <a:gd name="connsiteX20" fmla="*/ 184368 w 1735911"/>
                <a:gd name="connsiteY20" fmla="*/ 1828800 h 2253342"/>
                <a:gd name="connsiteX21" fmla="*/ 217025 w 1735911"/>
                <a:gd name="connsiteY21" fmla="*/ 1850571 h 2253342"/>
                <a:gd name="connsiteX22" fmla="*/ 260568 w 1735911"/>
                <a:gd name="connsiteY22" fmla="*/ 1905000 h 2253342"/>
                <a:gd name="connsiteX23" fmla="*/ 282340 w 1735911"/>
                <a:gd name="connsiteY23" fmla="*/ 1937657 h 2253342"/>
                <a:gd name="connsiteX24" fmla="*/ 358540 w 1735911"/>
                <a:gd name="connsiteY24" fmla="*/ 2002971 h 2253342"/>
                <a:gd name="connsiteX25" fmla="*/ 445625 w 1735911"/>
                <a:gd name="connsiteY25" fmla="*/ 2079171 h 2253342"/>
                <a:gd name="connsiteX26" fmla="*/ 467397 w 1735911"/>
                <a:gd name="connsiteY26" fmla="*/ 2100942 h 2253342"/>
                <a:gd name="connsiteX27" fmla="*/ 532711 w 1735911"/>
                <a:gd name="connsiteY27" fmla="*/ 2122714 h 2253342"/>
                <a:gd name="connsiteX28" fmla="*/ 565368 w 1735911"/>
                <a:gd name="connsiteY28" fmla="*/ 2133600 h 2253342"/>
                <a:gd name="connsiteX29" fmla="*/ 641568 w 1735911"/>
                <a:gd name="connsiteY29" fmla="*/ 2177142 h 2253342"/>
                <a:gd name="connsiteX30" fmla="*/ 739540 w 1735911"/>
                <a:gd name="connsiteY30" fmla="*/ 2198914 h 2253342"/>
                <a:gd name="connsiteX31" fmla="*/ 826625 w 1735911"/>
                <a:gd name="connsiteY31" fmla="*/ 2220685 h 2253342"/>
                <a:gd name="connsiteX32" fmla="*/ 891940 w 1735911"/>
                <a:gd name="connsiteY32" fmla="*/ 2242457 h 2253342"/>
                <a:gd name="connsiteX33" fmla="*/ 924597 w 1735911"/>
                <a:gd name="connsiteY33" fmla="*/ 2253342 h 2253342"/>
                <a:gd name="connsiteX34" fmla="*/ 1066111 w 1735911"/>
                <a:gd name="connsiteY34" fmla="*/ 2242457 h 2253342"/>
                <a:gd name="connsiteX35" fmla="*/ 1131425 w 1735911"/>
                <a:gd name="connsiteY35" fmla="*/ 2177142 h 2253342"/>
                <a:gd name="connsiteX36" fmla="*/ 1185854 w 1735911"/>
                <a:gd name="connsiteY36" fmla="*/ 2122714 h 2253342"/>
                <a:gd name="connsiteX37" fmla="*/ 1207625 w 1735911"/>
                <a:gd name="connsiteY37" fmla="*/ 2090057 h 2253342"/>
                <a:gd name="connsiteX38" fmla="*/ 1262054 w 1735911"/>
                <a:gd name="connsiteY38" fmla="*/ 2035628 h 2253342"/>
                <a:gd name="connsiteX39" fmla="*/ 1327368 w 1735911"/>
                <a:gd name="connsiteY39" fmla="*/ 1970314 h 2253342"/>
                <a:gd name="connsiteX40" fmla="*/ 1370911 w 1735911"/>
                <a:gd name="connsiteY40" fmla="*/ 1905000 h 2253342"/>
                <a:gd name="connsiteX41" fmla="*/ 1414454 w 1735911"/>
                <a:gd name="connsiteY41" fmla="*/ 1839685 h 2253342"/>
                <a:gd name="connsiteX42" fmla="*/ 1436225 w 1735911"/>
                <a:gd name="connsiteY42" fmla="*/ 1807028 h 2253342"/>
                <a:gd name="connsiteX43" fmla="*/ 1512425 w 1735911"/>
                <a:gd name="connsiteY43" fmla="*/ 1730828 h 2253342"/>
                <a:gd name="connsiteX44" fmla="*/ 1534197 w 1735911"/>
                <a:gd name="connsiteY44" fmla="*/ 1709057 h 2253342"/>
                <a:gd name="connsiteX45" fmla="*/ 1555968 w 1735911"/>
                <a:gd name="connsiteY45" fmla="*/ 1676400 h 2253342"/>
                <a:gd name="connsiteX46" fmla="*/ 1577740 w 1735911"/>
                <a:gd name="connsiteY46" fmla="*/ 1654628 h 2253342"/>
                <a:gd name="connsiteX47" fmla="*/ 1621282 w 1735911"/>
                <a:gd name="connsiteY47" fmla="*/ 1578428 h 2253342"/>
                <a:gd name="connsiteX48" fmla="*/ 1675711 w 1735911"/>
                <a:gd name="connsiteY48" fmla="*/ 1513114 h 2253342"/>
                <a:gd name="connsiteX49" fmla="*/ 1719254 w 1735911"/>
                <a:gd name="connsiteY49" fmla="*/ 1447800 h 2253342"/>
                <a:gd name="connsiteX50" fmla="*/ 1719254 w 1735911"/>
                <a:gd name="connsiteY50" fmla="*/ 1251857 h 2253342"/>
                <a:gd name="connsiteX51" fmla="*/ 1697482 w 1735911"/>
                <a:gd name="connsiteY51" fmla="*/ 1175657 h 2253342"/>
                <a:gd name="connsiteX52" fmla="*/ 1675711 w 1735911"/>
                <a:gd name="connsiteY52" fmla="*/ 1066800 h 2253342"/>
                <a:gd name="connsiteX53" fmla="*/ 1643054 w 1735911"/>
                <a:gd name="connsiteY53" fmla="*/ 957942 h 2253342"/>
                <a:gd name="connsiteX54" fmla="*/ 1621282 w 1735911"/>
                <a:gd name="connsiteY54" fmla="*/ 936171 h 2253342"/>
                <a:gd name="connsiteX55" fmla="*/ 1588625 w 1735911"/>
                <a:gd name="connsiteY55" fmla="*/ 881742 h 2253342"/>
                <a:gd name="connsiteX56" fmla="*/ 1523311 w 1735911"/>
                <a:gd name="connsiteY56" fmla="*/ 783771 h 2253342"/>
                <a:gd name="connsiteX57" fmla="*/ 1501540 w 1735911"/>
                <a:gd name="connsiteY57" fmla="*/ 751114 h 2253342"/>
                <a:gd name="connsiteX58" fmla="*/ 1491399 w 1735911"/>
                <a:gd name="connsiteY58" fmla="*/ 696685 h 2253342"/>
                <a:gd name="connsiteX59" fmla="*/ 1480762 w 1735911"/>
                <a:gd name="connsiteY59" fmla="*/ 653142 h 2253342"/>
                <a:gd name="connsiteX60" fmla="*/ 1464310 w 1735911"/>
                <a:gd name="connsiteY60" fmla="*/ 620485 h 2253342"/>
                <a:gd name="connsiteX61" fmla="*/ 1381797 w 1735911"/>
                <a:gd name="connsiteY61" fmla="*/ 544285 h 2253342"/>
                <a:gd name="connsiteX62" fmla="*/ 1360025 w 1735911"/>
                <a:gd name="connsiteY62" fmla="*/ 478971 h 2253342"/>
                <a:gd name="connsiteX63" fmla="*/ 1349140 w 1735911"/>
                <a:gd name="connsiteY63" fmla="*/ 446314 h 2253342"/>
                <a:gd name="connsiteX64" fmla="*/ 1294711 w 1735911"/>
                <a:gd name="connsiteY64" fmla="*/ 391885 h 2253342"/>
                <a:gd name="connsiteX65" fmla="*/ 1240282 w 1735911"/>
                <a:gd name="connsiteY65" fmla="*/ 337457 h 2253342"/>
                <a:gd name="connsiteX66" fmla="*/ 1218511 w 1735911"/>
                <a:gd name="connsiteY66" fmla="*/ 315685 h 2253342"/>
                <a:gd name="connsiteX67" fmla="*/ 1153197 w 1735911"/>
                <a:gd name="connsiteY67" fmla="*/ 293914 h 2253342"/>
                <a:gd name="connsiteX68" fmla="*/ 1120540 w 1735911"/>
                <a:gd name="connsiteY68" fmla="*/ 283028 h 2253342"/>
                <a:gd name="connsiteX69" fmla="*/ 1044340 w 1735911"/>
                <a:gd name="connsiteY69" fmla="*/ 261257 h 2253342"/>
                <a:gd name="connsiteX70" fmla="*/ 989911 w 1735911"/>
                <a:gd name="connsiteY70" fmla="*/ 217714 h 2253342"/>
                <a:gd name="connsiteX71" fmla="*/ 935482 w 1735911"/>
                <a:gd name="connsiteY71" fmla="*/ 174171 h 2253342"/>
                <a:gd name="connsiteX72" fmla="*/ 902825 w 1735911"/>
                <a:gd name="connsiteY72" fmla="*/ 163285 h 2253342"/>
                <a:gd name="connsiteX73" fmla="*/ 870168 w 1735911"/>
                <a:gd name="connsiteY73" fmla="*/ 141514 h 2253342"/>
                <a:gd name="connsiteX74" fmla="*/ 837511 w 1735911"/>
                <a:gd name="connsiteY74" fmla="*/ 130628 h 2253342"/>
                <a:gd name="connsiteX75" fmla="*/ 739540 w 1735911"/>
                <a:gd name="connsiteY75" fmla="*/ 76200 h 2253342"/>
                <a:gd name="connsiteX76" fmla="*/ 685111 w 1735911"/>
                <a:gd name="connsiteY76" fmla="*/ 32657 h 2253342"/>
                <a:gd name="connsiteX77" fmla="*/ 543597 w 1735911"/>
                <a:gd name="connsiteY77" fmla="*/ 0 h 2253342"/>
                <a:gd name="connsiteX78" fmla="*/ 391197 w 1735911"/>
                <a:gd name="connsiteY78" fmla="*/ 21771 h 2253342"/>
                <a:gd name="connsiteX79" fmla="*/ 369425 w 1735911"/>
                <a:gd name="connsiteY79" fmla="*/ 43542 h 2253342"/>
                <a:gd name="connsiteX80" fmla="*/ 336768 w 1735911"/>
                <a:gd name="connsiteY80" fmla="*/ 97971 h 2253342"/>
                <a:gd name="connsiteX81" fmla="*/ 325882 w 1735911"/>
                <a:gd name="connsiteY81" fmla="*/ 130628 h 2253342"/>
                <a:gd name="connsiteX82" fmla="*/ 304111 w 1735911"/>
                <a:gd name="connsiteY82" fmla="*/ 163285 h 2253342"/>
                <a:gd name="connsiteX83" fmla="*/ 293225 w 1735911"/>
                <a:gd name="connsiteY83" fmla="*/ 217714 h 2253342"/>
                <a:gd name="connsiteX84" fmla="*/ 282340 w 1735911"/>
                <a:gd name="connsiteY84" fmla="*/ 250371 h 2253342"/>
                <a:gd name="connsiteX85" fmla="*/ 271454 w 1735911"/>
                <a:gd name="connsiteY85" fmla="*/ 293914 h 2253342"/>
                <a:gd name="connsiteX86" fmla="*/ 238797 w 1735911"/>
                <a:gd name="connsiteY86" fmla="*/ 348342 h 2253342"/>
                <a:gd name="connsiteX0" fmla="*/ 238739 w 1735853"/>
                <a:gd name="connsiteY0" fmla="*/ 348342 h 2253342"/>
                <a:gd name="connsiteX1" fmla="*/ 238739 w 1735853"/>
                <a:gd name="connsiteY1" fmla="*/ 348342 h 2253342"/>
                <a:gd name="connsiteX2" fmla="*/ 151653 w 1735853"/>
                <a:gd name="connsiteY2" fmla="*/ 457200 h 2253342"/>
                <a:gd name="connsiteX3" fmla="*/ 140767 w 1735853"/>
                <a:gd name="connsiteY3" fmla="*/ 489857 h 2253342"/>
                <a:gd name="connsiteX4" fmla="*/ 108110 w 1735853"/>
                <a:gd name="connsiteY4" fmla="*/ 511628 h 2253342"/>
                <a:gd name="connsiteX5" fmla="*/ 86339 w 1735853"/>
                <a:gd name="connsiteY5" fmla="*/ 533400 h 2253342"/>
                <a:gd name="connsiteX6" fmla="*/ 72385 w 1735853"/>
                <a:gd name="connsiteY6" fmla="*/ 700523 h 2253342"/>
                <a:gd name="connsiteX7" fmla="*/ 53078 w 1735853"/>
                <a:gd name="connsiteY7" fmla="*/ 803154 h 2253342"/>
                <a:gd name="connsiteX8" fmla="*/ 41479 w 1735853"/>
                <a:gd name="connsiteY8" fmla="*/ 877906 h 2253342"/>
                <a:gd name="connsiteX9" fmla="*/ 52364 w 1735853"/>
                <a:gd name="connsiteY9" fmla="*/ 1023257 h 2253342"/>
                <a:gd name="connsiteX10" fmla="*/ 45054 w 1735853"/>
                <a:gd name="connsiteY10" fmla="*/ 1141777 h 2253342"/>
                <a:gd name="connsiteX11" fmla="*/ 4 w 1735853"/>
                <a:gd name="connsiteY11" fmla="*/ 1175657 h 2253342"/>
                <a:gd name="connsiteX12" fmla="*/ 42796 w 1735853"/>
                <a:gd name="connsiteY12" fmla="*/ 1251857 h 2253342"/>
                <a:gd name="connsiteX13" fmla="*/ 86339 w 1735853"/>
                <a:gd name="connsiteY13" fmla="*/ 1306285 h 2253342"/>
                <a:gd name="connsiteX14" fmla="*/ 97224 w 1735853"/>
                <a:gd name="connsiteY14" fmla="*/ 1338942 h 2253342"/>
                <a:gd name="connsiteX15" fmla="*/ 75453 w 1735853"/>
                <a:gd name="connsiteY15" fmla="*/ 1534885 h 2253342"/>
                <a:gd name="connsiteX16" fmla="*/ 64567 w 1735853"/>
                <a:gd name="connsiteY16" fmla="*/ 1567542 h 2253342"/>
                <a:gd name="connsiteX17" fmla="*/ 75453 w 1735853"/>
                <a:gd name="connsiteY17" fmla="*/ 1709057 h 2253342"/>
                <a:gd name="connsiteX18" fmla="*/ 97224 w 1735853"/>
                <a:gd name="connsiteY18" fmla="*/ 1741714 h 2253342"/>
                <a:gd name="connsiteX19" fmla="*/ 140767 w 1735853"/>
                <a:gd name="connsiteY19" fmla="*/ 1785257 h 2253342"/>
                <a:gd name="connsiteX20" fmla="*/ 162539 w 1735853"/>
                <a:gd name="connsiteY20" fmla="*/ 1807028 h 2253342"/>
                <a:gd name="connsiteX21" fmla="*/ 184310 w 1735853"/>
                <a:gd name="connsiteY21" fmla="*/ 1828800 h 2253342"/>
                <a:gd name="connsiteX22" fmla="*/ 216967 w 1735853"/>
                <a:gd name="connsiteY22" fmla="*/ 1850571 h 2253342"/>
                <a:gd name="connsiteX23" fmla="*/ 260510 w 1735853"/>
                <a:gd name="connsiteY23" fmla="*/ 1905000 h 2253342"/>
                <a:gd name="connsiteX24" fmla="*/ 282282 w 1735853"/>
                <a:gd name="connsiteY24" fmla="*/ 1937657 h 2253342"/>
                <a:gd name="connsiteX25" fmla="*/ 358482 w 1735853"/>
                <a:gd name="connsiteY25" fmla="*/ 2002971 h 2253342"/>
                <a:gd name="connsiteX26" fmla="*/ 445567 w 1735853"/>
                <a:gd name="connsiteY26" fmla="*/ 2079171 h 2253342"/>
                <a:gd name="connsiteX27" fmla="*/ 467339 w 1735853"/>
                <a:gd name="connsiteY27" fmla="*/ 2100942 h 2253342"/>
                <a:gd name="connsiteX28" fmla="*/ 532653 w 1735853"/>
                <a:gd name="connsiteY28" fmla="*/ 2122714 h 2253342"/>
                <a:gd name="connsiteX29" fmla="*/ 565310 w 1735853"/>
                <a:gd name="connsiteY29" fmla="*/ 2133600 h 2253342"/>
                <a:gd name="connsiteX30" fmla="*/ 641510 w 1735853"/>
                <a:gd name="connsiteY30" fmla="*/ 2177142 h 2253342"/>
                <a:gd name="connsiteX31" fmla="*/ 739482 w 1735853"/>
                <a:gd name="connsiteY31" fmla="*/ 2198914 h 2253342"/>
                <a:gd name="connsiteX32" fmla="*/ 826567 w 1735853"/>
                <a:gd name="connsiteY32" fmla="*/ 2220685 h 2253342"/>
                <a:gd name="connsiteX33" fmla="*/ 891882 w 1735853"/>
                <a:gd name="connsiteY33" fmla="*/ 2242457 h 2253342"/>
                <a:gd name="connsiteX34" fmla="*/ 924539 w 1735853"/>
                <a:gd name="connsiteY34" fmla="*/ 2253342 h 2253342"/>
                <a:gd name="connsiteX35" fmla="*/ 1066053 w 1735853"/>
                <a:gd name="connsiteY35" fmla="*/ 2242457 h 2253342"/>
                <a:gd name="connsiteX36" fmla="*/ 1131367 w 1735853"/>
                <a:gd name="connsiteY36" fmla="*/ 2177142 h 2253342"/>
                <a:gd name="connsiteX37" fmla="*/ 1185796 w 1735853"/>
                <a:gd name="connsiteY37" fmla="*/ 2122714 h 2253342"/>
                <a:gd name="connsiteX38" fmla="*/ 1207567 w 1735853"/>
                <a:gd name="connsiteY38" fmla="*/ 2090057 h 2253342"/>
                <a:gd name="connsiteX39" fmla="*/ 1261996 w 1735853"/>
                <a:gd name="connsiteY39" fmla="*/ 2035628 h 2253342"/>
                <a:gd name="connsiteX40" fmla="*/ 1327310 w 1735853"/>
                <a:gd name="connsiteY40" fmla="*/ 1970314 h 2253342"/>
                <a:gd name="connsiteX41" fmla="*/ 1370853 w 1735853"/>
                <a:gd name="connsiteY41" fmla="*/ 1905000 h 2253342"/>
                <a:gd name="connsiteX42" fmla="*/ 1414396 w 1735853"/>
                <a:gd name="connsiteY42" fmla="*/ 1839685 h 2253342"/>
                <a:gd name="connsiteX43" fmla="*/ 1436167 w 1735853"/>
                <a:gd name="connsiteY43" fmla="*/ 1807028 h 2253342"/>
                <a:gd name="connsiteX44" fmla="*/ 1512367 w 1735853"/>
                <a:gd name="connsiteY44" fmla="*/ 1730828 h 2253342"/>
                <a:gd name="connsiteX45" fmla="*/ 1534139 w 1735853"/>
                <a:gd name="connsiteY45" fmla="*/ 1709057 h 2253342"/>
                <a:gd name="connsiteX46" fmla="*/ 1555910 w 1735853"/>
                <a:gd name="connsiteY46" fmla="*/ 1676400 h 2253342"/>
                <a:gd name="connsiteX47" fmla="*/ 1577682 w 1735853"/>
                <a:gd name="connsiteY47" fmla="*/ 1654628 h 2253342"/>
                <a:gd name="connsiteX48" fmla="*/ 1621224 w 1735853"/>
                <a:gd name="connsiteY48" fmla="*/ 1578428 h 2253342"/>
                <a:gd name="connsiteX49" fmla="*/ 1675653 w 1735853"/>
                <a:gd name="connsiteY49" fmla="*/ 1513114 h 2253342"/>
                <a:gd name="connsiteX50" fmla="*/ 1719196 w 1735853"/>
                <a:gd name="connsiteY50" fmla="*/ 1447800 h 2253342"/>
                <a:gd name="connsiteX51" fmla="*/ 1719196 w 1735853"/>
                <a:gd name="connsiteY51" fmla="*/ 1251857 h 2253342"/>
                <a:gd name="connsiteX52" fmla="*/ 1697424 w 1735853"/>
                <a:gd name="connsiteY52" fmla="*/ 1175657 h 2253342"/>
                <a:gd name="connsiteX53" fmla="*/ 1675653 w 1735853"/>
                <a:gd name="connsiteY53" fmla="*/ 1066800 h 2253342"/>
                <a:gd name="connsiteX54" fmla="*/ 1642996 w 1735853"/>
                <a:gd name="connsiteY54" fmla="*/ 957942 h 2253342"/>
                <a:gd name="connsiteX55" fmla="*/ 1621224 w 1735853"/>
                <a:gd name="connsiteY55" fmla="*/ 936171 h 2253342"/>
                <a:gd name="connsiteX56" fmla="*/ 1588567 w 1735853"/>
                <a:gd name="connsiteY56" fmla="*/ 881742 h 2253342"/>
                <a:gd name="connsiteX57" fmla="*/ 1523253 w 1735853"/>
                <a:gd name="connsiteY57" fmla="*/ 783771 h 2253342"/>
                <a:gd name="connsiteX58" fmla="*/ 1501482 w 1735853"/>
                <a:gd name="connsiteY58" fmla="*/ 751114 h 2253342"/>
                <a:gd name="connsiteX59" fmla="*/ 1491341 w 1735853"/>
                <a:gd name="connsiteY59" fmla="*/ 696685 h 2253342"/>
                <a:gd name="connsiteX60" fmla="*/ 1480704 w 1735853"/>
                <a:gd name="connsiteY60" fmla="*/ 653142 h 2253342"/>
                <a:gd name="connsiteX61" fmla="*/ 1464252 w 1735853"/>
                <a:gd name="connsiteY61" fmla="*/ 620485 h 2253342"/>
                <a:gd name="connsiteX62" fmla="*/ 1381739 w 1735853"/>
                <a:gd name="connsiteY62" fmla="*/ 544285 h 2253342"/>
                <a:gd name="connsiteX63" fmla="*/ 1359967 w 1735853"/>
                <a:gd name="connsiteY63" fmla="*/ 478971 h 2253342"/>
                <a:gd name="connsiteX64" fmla="*/ 1349082 w 1735853"/>
                <a:gd name="connsiteY64" fmla="*/ 446314 h 2253342"/>
                <a:gd name="connsiteX65" fmla="*/ 1294653 w 1735853"/>
                <a:gd name="connsiteY65" fmla="*/ 391885 h 2253342"/>
                <a:gd name="connsiteX66" fmla="*/ 1240224 w 1735853"/>
                <a:gd name="connsiteY66" fmla="*/ 337457 h 2253342"/>
                <a:gd name="connsiteX67" fmla="*/ 1218453 w 1735853"/>
                <a:gd name="connsiteY67" fmla="*/ 315685 h 2253342"/>
                <a:gd name="connsiteX68" fmla="*/ 1153139 w 1735853"/>
                <a:gd name="connsiteY68" fmla="*/ 293914 h 2253342"/>
                <a:gd name="connsiteX69" fmla="*/ 1120482 w 1735853"/>
                <a:gd name="connsiteY69" fmla="*/ 283028 h 2253342"/>
                <a:gd name="connsiteX70" fmla="*/ 1044282 w 1735853"/>
                <a:gd name="connsiteY70" fmla="*/ 261257 h 2253342"/>
                <a:gd name="connsiteX71" fmla="*/ 989853 w 1735853"/>
                <a:gd name="connsiteY71" fmla="*/ 217714 h 2253342"/>
                <a:gd name="connsiteX72" fmla="*/ 935424 w 1735853"/>
                <a:gd name="connsiteY72" fmla="*/ 174171 h 2253342"/>
                <a:gd name="connsiteX73" fmla="*/ 902767 w 1735853"/>
                <a:gd name="connsiteY73" fmla="*/ 163285 h 2253342"/>
                <a:gd name="connsiteX74" fmla="*/ 870110 w 1735853"/>
                <a:gd name="connsiteY74" fmla="*/ 141514 h 2253342"/>
                <a:gd name="connsiteX75" fmla="*/ 837453 w 1735853"/>
                <a:gd name="connsiteY75" fmla="*/ 130628 h 2253342"/>
                <a:gd name="connsiteX76" fmla="*/ 739482 w 1735853"/>
                <a:gd name="connsiteY76" fmla="*/ 76200 h 2253342"/>
                <a:gd name="connsiteX77" fmla="*/ 685053 w 1735853"/>
                <a:gd name="connsiteY77" fmla="*/ 32657 h 2253342"/>
                <a:gd name="connsiteX78" fmla="*/ 543539 w 1735853"/>
                <a:gd name="connsiteY78" fmla="*/ 0 h 2253342"/>
                <a:gd name="connsiteX79" fmla="*/ 391139 w 1735853"/>
                <a:gd name="connsiteY79" fmla="*/ 21771 h 2253342"/>
                <a:gd name="connsiteX80" fmla="*/ 369367 w 1735853"/>
                <a:gd name="connsiteY80" fmla="*/ 43542 h 2253342"/>
                <a:gd name="connsiteX81" fmla="*/ 336710 w 1735853"/>
                <a:gd name="connsiteY81" fmla="*/ 97971 h 2253342"/>
                <a:gd name="connsiteX82" fmla="*/ 325824 w 1735853"/>
                <a:gd name="connsiteY82" fmla="*/ 130628 h 2253342"/>
                <a:gd name="connsiteX83" fmla="*/ 304053 w 1735853"/>
                <a:gd name="connsiteY83" fmla="*/ 163285 h 2253342"/>
                <a:gd name="connsiteX84" fmla="*/ 293167 w 1735853"/>
                <a:gd name="connsiteY84" fmla="*/ 217714 h 2253342"/>
                <a:gd name="connsiteX85" fmla="*/ 282282 w 1735853"/>
                <a:gd name="connsiteY85" fmla="*/ 250371 h 2253342"/>
                <a:gd name="connsiteX86" fmla="*/ 271396 w 1735853"/>
                <a:gd name="connsiteY86" fmla="*/ 293914 h 2253342"/>
                <a:gd name="connsiteX87" fmla="*/ 238739 w 1735853"/>
                <a:gd name="connsiteY87" fmla="*/ 348342 h 2253342"/>
                <a:gd name="connsiteX0" fmla="*/ 198792 w 1695906"/>
                <a:gd name="connsiteY0" fmla="*/ 348342 h 2253342"/>
                <a:gd name="connsiteX1" fmla="*/ 198792 w 1695906"/>
                <a:gd name="connsiteY1" fmla="*/ 348342 h 2253342"/>
                <a:gd name="connsiteX2" fmla="*/ 111706 w 1695906"/>
                <a:gd name="connsiteY2" fmla="*/ 457200 h 2253342"/>
                <a:gd name="connsiteX3" fmla="*/ 100820 w 1695906"/>
                <a:gd name="connsiteY3" fmla="*/ 489857 h 2253342"/>
                <a:gd name="connsiteX4" fmla="*/ 68163 w 1695906"/>
                <a:gd name="connsiteY4" fmla="*/ 511628 h 2253342"/>
                <a:gd name="connsiteX5" fmla="*/ 46392 w 1695906"/>
                <a:gd name="connsiteY5" fmla="*/ 533400 h 2253342"/>
                <a:gd name="connsiteX6" fmla="*/ 32438 w 1695906"/>
                <a:gd name="connsiteY6" fmla="*/ 700523 h 2253342"/>
                <a:gd name="connsiteX7" fmla="*/ 13131 w 1695906"/>
                <a:gd name="connsiteY7" fmla="*/ 803154 h 2253342"/>
                <a:gd name="connsiteX8" fmla="*/ 1532 w 1695906"/>
                <a:gd name="connsiteY8" fmla="*/ 877906 h 2253342"/>
                <a:gd name="connsiteX9" fmla="*/ 12417 w 1695906"/>
                <a:gd name="connsiteY9" fmla="*/ 1023257 h 2253342"/>
                <a:gd name="connsiteX10" fmla="*/ 5107 w 1695906"/>
                <a:gd name="connsiteY10" fmla="*/ 1141777 h 2253342"/>
                <a:gd name="connsiteX11" fmla="*/ 2849 w 1695906"/>
                <a:gd name="connsiteY11" fmla="*/ 1251857 h 2253342"/>
                <a:gd name="connsiteX12" fmla="*/ 46392 w 1695906"/>
                <a:gd name="connsiteY12" fmla="*/ 1306285 h 2253342"/>
                <a:gd name="connsiteX13" fmla="*/ 57277 w 1695906"/>
                <a:gd name="connsiteY13" fmla="*/ 1338942 h 2253342"/>
                <a:gd name="connsiteX14" fmla="*/ 35506 w 1695906"/>
                <a:gd name="connsiteY14" fmla="*/ 1534885 h 2253342"/>
                <a:gd name="connsiteX15" fmla="*/ 24620 w 1695906"/>
                <a:gd name="connsiteY15" fmla="*/ 1567542 h 2253342"/>
                <a:gd name="connsiteX16" fmla="*/ 35506 w 1695906"/>
                <a:gd name="connsiteY16" fmla="*/ 1709057 h 2253342"/>
                <a:gd name="connsiteX17" fmla="*/ 57277 w 1695906"/>
                <a:gd name="connsiteY17" fmla="*/ 1741714 h 2253342"/>
                <a:gd name="connsiteX18" fmla="*/ 100820 w 1695906"/>
                <a:gd name="connsiteY18" fmla="*/ 1785257 h 2253342"/>
                <a:gd name="connsiteX19" fmla="*/ 122592 w 1695906"/>
                <a:gd name="connsiteY19" fmla="*/ 1807028 h 2253342"/>
                <a:gd name="connsiteX20" fmla="*/ 144363 w 1695906"/>
                <a:gd name="connsiteY20" fmla="*/ 1828800 h 2253342"/>
                <a:gd name="connsiteX21" fmla="*/ 177020 w 1695906"/>
                <a:gd name="connsiteY21" fmla="*/ 1850571 h 2253342"/>
                <a:gd name="connsiteX22" fmla="*/ 220563 w 1695906"/>
                <a:gd name="connsiteY22" fmla="*/ 1905000 h 2253342"/>
                <a:gd name="connsiteX23" fmla="*/ 242335 w 1695906"/>
                <a:gd name="connsiteY23" fmla="*/ 1937657 h 2253342"/>
                <a:gd name="connsiteX24" fmla="*/ 318535 w 1695906"/>
                <a:gd name="connsiteY24" fmla="*/ 2002971 h 2253342"/>
                <a:gd name="connsiteX25" fmla="*/ 405620 w 1695906"/>
                <a:gd name="connsiteY25" fmla="*/ 2079171 h 2253342"/>
                <a:gd name="connsiteX26" fmla="*/ 427392 w 1695906"/>
                <a:gd name="connsiteY26" fmla="*/ 2100942 h 2253342"/>
                <a:gd name="connsiteX27" fmla="*/ 492706 w 1695906"/>
                <a:gd name="connsiteY27" fmla="*/ 2122714 h 2253342"/>
                <a:gd name="connsiteX28" fmla="*/ 525363 w 1695906"/>
                <a:gd name="connsiteY28" fmla="*/ 2133600 h 2253342"/>
                <a:gd name="connsiteX29" fmla="*/ 601563 w 1695906"/>
                <a:gd name="connsiteY29" fmla="*/ 2177142 h 2253342"/>
                <a:gd name="connsiteX30" fmla="*/ 699535 w 1695906"/>
                <a:gd name="connsiteY30" fmla="*/ 2198914 h 2253342"/>
                <a:gd name="connsiteX31" fmla="*/ 786620 w 1695906"/>
                <a:gd name="connsiteY31" fmla="*/ 2220685 h 2253342"/>
                <a:gd name="connsiteX32" fmla="*/ 851935 w 1695906"/>
                <a:gd name="connsiteY32" fmla="*/ 2242457 h 2253342"/>
                <a:gd name="connsiteX33" fmla="*/ 884592 w 1695906"/>
                <a:gd name="connsiteY33" fmla="*/ 2253342 h 2253342"/>
                <a:gd name="connsiteX34" fmla="*/ 1026106 w 1695906"/>
                <a:gd name="connsiteY34" fmla="*/ 2242457 h 2253342"/>
                <a:gd name="connsiteX35" fmla="*/ 1091420 w 1695906"/>
                <a:gd name="connsiteY35" fmla="*/ 2177142 h 2253342"/>
                <a:gd name="connsiteX36" fmla="*/ 1145849 w 1695906"/>
                <a:gd name="connsiteY36" fmla="*/ 2122714 h 2253342"/>
                <a:gd name="connsiteX37" fmla="*/ 1167620 w 1695906"/>
                <a:gd name="connsiteY37" fmla="*/ 2090057 h 2253342"/>
                <a:gd name="connsiteX38" fmla="*/ 1222049 w 1695906"/>
                <a:gd name="connsiteY38" fmla="*/ 2035628 h 2253342"/>
                <a:gd name="connsiteX39" fmla="*/ 1287363 w 1695906"/>
                <a:gd name="connsiteY39" fmla="*/ 1970314 h 2253342"/>
                <a:gd name="connsiteX40" fmla="*/ 1330906 w 1695906"/>
                <a:gd name="connsiteY40" fmla="*/ 1905000 h 2253342"/>
                <a:gd name="connsiteX41" fmla="*/ 1374449 w 1695906"/>
                <a:gd name="connsiteY41" fmla="*/ 1839685 h 2253342"/>
                <a:gd name="connsiteX42" fmla="*/ 1396220 w 1695906"/>
                <a:gd name="connsiteY42" fmla="*/ 1807028 h 2253342"/>
                <a:gd name="connsiteX43" fmla="*/ 1472420 w 1695906"/>
                <a:gd name="connsiteY43" fmla="*/ 1730828 h 2253342"/>
                <a:gd name="connsiteX44" fmla="*/ 1494192 w 1695906"/>
                <a:gd name="connsiteY44" fmla="*/ 1709057 h 2253342"/>
                <a:gd name="connsiteX45" fmla="*/ 1515963 w 1695906"/>
                <a:gd name="connsiteY45" fmla="*/ 1676400 h 2253342"/>
                <a:gd name="connsiteX46" fmla="*/ 1537735 w 1695906"/>
                <a:gd name="connsiteY46" fmla="*/ 1654628 h 2253342"/>
                <a:gd name="connsiteX47" fmla="*/ 1581277 w 1695906"/>
                <a:gd name="connsiteY47" fmla="*/ 1578428 h 2253342"/>
                <a:gd name="connsiteX48" fmla="*/ 1635706 w 1695906"/>
                <a:gd name="connsiteY48" fmla="*/ 1513114 h 2253342"/>
                <a:gd name="connsiteX49" fmla="*/ 1679249 w 1695906"/>
                <a:gd name="connsiteY49" fmla="*/ 1447800 h 2253342"/>
                <a:gd name="connsiteX50" fmla="*/ 1679249 w 1695906"/>
                <a:gd name="connsiteY50" fmla="*/ 1251857 h 2253342"/>
                <a:gd name="connsiteX51" fmla="*/ 1657477 w 1695906"/>
                <a:gd name="connsiteY51" fmla="*/ 1175657 h 2253342"/>
                <a:gd name="connsiteX52" fmla="*/ 1635706 w 1695906"/>
                <a:gd name="connsiteY52" fmla="*/ 1066800 h 2253342"/>
                <a:gd name="connsiteX53" fmla="*/ 1603049 w 1695906"/>
                <a:gd name="connsiteY53" fmla="*/ 957942 h 2253342"/>
                <a:gd name="connsiteX54" fmla="*/ 1581277 w 1695906"/>
                <a:gd name="connsiteY54" fmla="*/ 936171 h 2253342"/>
                <a:gd name="connsiteX55" fmla="*/ 1548620 w 1695906"/>
                <a:gd name="connsiteY55" fmla="*/ 881742 h 2253342"/>
                <a:gd name="connsiteX56" fmla="*/ 1483306 w 1695906"/>
                <a:gd name="connsiteY56" fmla="*/ 783771 h 2253342"/>
                <a:gd name="connsiteX57" fmla="*/ 1461535 w 1695906"/>
                <a:gd name="connsiteY57" fmla="*/ 751114 h 2253342"/>
                <a:gd name="connsiteX58" fmla="*/ 1451394 w 1695906"/>
                <a:gd name="connsiteY58" fmla="*/ 696685 h 2253342"/>
                <a:gd name="connsiteX59" fmla="*/ 1440757 w 1695906"/>
                <a:gd name="connsiteY59" fmla="*/ 653142 h 2253342"/>
                <a:gd name="connsiteX60" fmla="*/ 1424305 w 1695906"/>
                <a:gd name="connsiteY60" fmla="*/ 620485 h 2253342"/>
                <a:gd name="connsiteX61" fmla="*/ 1341792 w 1695906"/>
                <a:gd name="connsiteY61" fmla="*/ 544285 h 2253342"/>
                <a:gd name="connsiteX62" fmla="*/ 1320020 w 1695906"/>
                <a:gd name="connsiteY62" fmla="*/ 478971 h 2253342"/>
                <a:gd name="connsiteX63" fmla="*/ 1309135 w 1695906"/>
                <a:gd name="connsiteY63" fmla="*/ 446314 h 2253342"/>
                <a:gd name="connsiteX64" fmla="*/ 1254706 w 1695906"/>
                <a:gd name="connsiteY64" fmla="*/ 391885 h 2253342"/>
                <a:gd name="connsiteX65" fmla="*/ 1200277 w 1695906"/>
                <a:gd name="connsiteY65" fmla="*/ 337457 h 2253342"/>
                <a:gd name="connsiteX66" fmla="*/ 1178506 w 1695906"/>
                <a:gd name="connsiteY66" fmla="*/ 315685 h 2253342"/>
                <a:gd name="connsiteX67" fmla="*/ 1113192 w 1695906"/>
                <a:gd name="connsiteY67" fmla="*/ 293914 h 2253342"/>
                <a:gd name="connsiteX68" fmla="*/ 1080535 w 1695906"/>
                <a:gd name="connsiteY68" fmla="*/ 283028 h 2253342"/>
                <a:gd name="connsiteX69" fmla="*/ 1004335 w 1695906"/>
                <a:gd name="connsiteY69" fmla="*/ 261257 h 2253342"/>
                <a:gd name="connsiteX70" fmla="*/ 949906 w 1695906"/>
                <a:gd name="connsiteY70" fmla="*/ 217714 h 2253342"/>
                <a:gd name="connsiteX71" fmla="*/ 895477 w 1695906"/>
                <a:gd name="connsiteY71" fmla="*/ 174171 h 2253342"/>
                <a:gd name="connsiteX72" fmla="*/ 862820 w 1695906"/>
                <a:gd name="connsiteY72" fmla="*/ 163285 h 2253342"/>
                <a:gd name="connsiteX73" fmla="*/ 830163 w 1695906"/>
                <a:gd name="connsiteY73" fmla="*/ 141514 h 2253342"/>
                <a:gd name="connsiteX74" fmla="*/ 797506 w 1695906"/>
                <a:gd name="connsiteY74" fmla="*/ 130628 h 2253342"/>
                <a:gd name="connsiteX75" fmla="*/ 699535 w 1695906"/>
                <a:gd name="connsiteY75" fmla="*/ 76200 h 2253342"/>
                <a:gd name="connsiteX76" fmla="*/ 645106 w 1695906"/>
                <a:gd name="connsiteY76" fmla="*/ 32657 h 2253342"/>
                <a:gd name="connsiteX77" fmla="*/ 503592 w 1695906"/>
                <a:gd name="connsiteY77" fmla="*/ 0 h 2253342"/>
                <a:gd name="connsiteX78" fmla="*/ 351192 w 1695906"/>
                <a:gd name="connsiteY78" fmla="*/ 21771 h 2253342"/>
                <a:gd name="connsiteX79" fmla="*/ 329420 w 1695906"/>
                <a:gd name="connsiteY79" fmla="*/ 43542 h 2253342"/>
                <a:gd name="connsiteX80" fmla="*/ 296763 w 1695906"/>
                <a:gd name="connsiteY80" fmla="*/ 97971 h 2253342"/>
                <a:gd name="connsiteX81" fmla="*/ 285877 w 1695906"/>
                <a:gd name="connsiteY81" fmla="*/ 130628 h 2253342"/>
                <a:gd name="connsiteX82" fmla="*/ 264106 w 1695906"/>
                <a:gd name="connsiteY82" fmla="*/ 163285 h 2253342"/>
                <a:gd name="connsiteX83" fmla="*/ 253220 w 1695906"/>
                <a:gd name="connsiteY83" fmla="*/ 217714 h 2253342"/>
                <a:gd name="connsiteX84" fmla="*/ 242335 w 1695906"/>
                <a:gd name="connsiteY84" fmla="*/ 250371 h 2253342"/>
                <a:gd name="connsiteX85" fmla="*/ 231449 w 1695906"/>
                <a:gd name="connsiteY85" fmla="*/ 293914 h 2253342"/>
                <a:gd name="connsiteX86" fmla="*/ 198792 w 1695906"/>
                <a:gd name="connsiteY86" fmla="*/ 348342 h 2253342"/>
                <a:gd name="connsiteX0" fmla="*/ 198792 w 1694966"/>
                <a:gd name="connsiteY0" fmla="*/ 348342 h 2253342"/>
                <a:gd name="connsiteX1" fmla="*/ 198792 w 1694966"/>
                <a:gd name="connsiteY1" fmla="*/ 348342 h 2253342"/>
                <a:gd name="connsiteX2" fmla="*/ 111706 w 1694966"/>
                <a:gd name="connsiteY2" fmla="*/ 457200 h 2253342"/>
                <a:gd name="connsiteX3" fmla="*/ 100820 w 1694966"/>
                <a:gd name="connsiteY3" fmla="*/ 489857 h 2253342"/>
                <a:gd name="connsiteX4" fmla="*/ 68163 w 1694966"/>
                <a:gd name="connsiteY4" fmla="*/ 511628 h 2253342"/>
                <a:gd name="connsiteX5" fmla="*/ 46392 w 1694966"/>
                <a:gd name="connsiteY5" fmla="*/ 533400 h 2253342"/>
                <a:gd name="connsiteX6" fmla="*/ 32438 w 1694966"/>
                <a:gd name="connsiteY6" fmla="*/ 700523 h 2253342"/>
                <a:gd name="connsiteX7" fmla="*/ 13131 w 1694966"/>
                <a:gd name="connsiteY7" fmla="*/ 803154 h 2253342"/>
                <a:gd name="connsiteX8" fmla="*/ 1532 w 1694966"/>
                <a:gd name="connsiteY8" fmla="*/ 877906 h 2253342"/>
                <a:gd name="connsiteX9" fmla="*/ 12417 w 1694966"/>
                <a:gd name="connsiteY9" fmla="*/ 1023257 h 2253342"/>
                <a:gd name="connsiteX10" fmla="*/ 5107 w 1694966"/>
                <a:gd name="connsiteY10" fmla="*/ 1141777 h 2253342"/>
                <a:gd name="connsiteX11" fmla="*/ 2849 w 1694966"/>
                <a:gd name="connsiteY11" fmla="*/ 1251857 h 2253342"/>
                <a:gd name="connsiteX12" fmla="*/ 46392 w 1694966"/>
                <a:gd name="connsiteY12" fmla="*/ 1306285 h 2253342"/>
                <a:gd name="connsiteX13" fmla="*/ 57277 w 1694966"/>
                <a:gd name="connsiteY13" fmla="*/ 1338942 h 2253342"/>
                <a:gd name="connsiteX14" fmla="*/ 35506 w 1694966"/>
                <a:gd name="connsiteY14" fmla="*/ 1534885 h 2253342"/>
                <a:gd name="connsiteX15" fmla="*/ 24620 w 1694966"/>
                <a:gd name="connsiteY15" fmla="*/ 1567542 h 2253342"/>
                <a:gd name="connsiteX16" fmla="*/ 35506 w 1694966"/>
                <a:gd name="connsiteY16" fmla="*/ 1709057 h 2253342"/>
                <a:gd name="connsiteX17" fmla="*/ 57277 w 1694966"/>
                <a:gd name="connsiteY17" fmla="*/ 1741714 h 2253342"/>
                <a:gd name="connsiteX18" fmla="*/ 100820 w 1694966"/>
                <a:gd name="connsiteY18" fmla="*/ 1785257 h 2253342"/>
                <a:gd name="connsiteX19" fmla="*/ 122592 w 1694966"/>
                <a:gd name="connsiteY19" fmla="*/ 1807028 h 2253342"/>
                <a:gd name="connsiteX20" fmla="*/ 144363 w 1694966"/>
                <a:gd name="connsiteY20" fmla="*/ 1828800 h 2253342"/>
                <a:gd name="connsiteX21" fmla="*/ 177020 w 1694966"/>
                <a:gd name="connsiteY21" fmla="*/ 1850571 h 2253342"/>
                <a:gd name="connsiteX22" fmla="*/ 220563 w 1694966"/>
                <a:gd name="connsiteY22" fmla="*/ 1905000 h 2253342"/>
                <a:gd name="connsiteX23" fmla="*/ 242335 w 1694966"/>
                <a:gd name="connsiteY23" fmla="*/ 1937657 h 2253342"/>
                <a:gd name="connsiteX24" fmla="*/ 318535 w 1694966"/>
                <a:gd name="connsiteY24" fmla="*/ 2002971 h 2253342"/>
                <a:gd name="connsiteX25" fmla="*/ 405620 w 1694966"/>
                <a:gd name="connsiteY25" fmla="*/ 2079171 h 2253342"/>
                <a:gd name="connsiteX26" fmla="*/ 427392 w 1694966"/>
                <a:gd name="connsiteY26" fmla="*/ 2100942 h 2253342"/>
                <a:gd name="connsiteX27" fmla="*/ 492706 w 1694966"/>
                <a:gd name="connsiteY27" fmla="*/ 2122714 h 2253342"/>
                <a:gd name="connsiteX28" fmla="*/ 525363 w 1694966"/>
                <a:gd name="connsiteY28" fmla="*/ 2133600 h 2253342"/>
                <a:gd name="connsiteX29" fmla="*/ 601563 w 1694966"/>
                <a:gd name="connsiteY29" fmla="*/ 2177142 h 2253342"/>
                <a:gd name="connsiteX30" fmla="*/ 699535 w 1694966"/>
                <a:gd name="connsiteY30" fmla="*/ 2198914 h 2253342"/>
                <a:gd name="connsiteX31" fmla="*/ 786620 w 1694966"/>
                <a:gd name="connsiteY31" fmla="*/ 2220685 h 2253342"/>
                <a:gd name="connsiteX32" fmla="*/ 851935 w 1694966"/>
                <a:gd name="connsiteY32" fmla="*/ 2242457 h 2253342"/>
                <a:gd name="connsiteX33" fmla="*/ 884592 w 1694966"/>
                <a:gd name="connsiteY33" fmla="*/ 2253342 h 2253342"/>
                <a:gd name="connsiteX34" fmla="*/ 1026106 w 1694966"/>
                <a:gd name="connsiteY34" fmla="*/ 2242457 h 2253342"/>
                <a:gd name="connsiteX35" fmla="*/ 1091420 w 1694966"/>
                <a:gd name="connsiteY35" fmla="*/ 2177142 h 2253342"/>
                <a:gd name="connsiteX36" fmla="*/ 1145849 w 1694966"/>
                <a:gd name="connsiteY36" fmla="*/ 2122714 h 2253342"/>
                <a:gd name="connsiteX37" fmla="*/ 1167620 w 1694966"/>
                <a:gd name="connsiteY37" fmla="*/ 2090057 h 2253342"/>
                <a:gd name="connsiteX38" fmla="*/ 1222049 w 1694966"/>
                <a:gd name="connsiteY38" fmla="*/ 2035628 h 2253342"/>
                <a:gd name="connsiteX39" fmla="*/ 1287363 w 1694966"/>
                <a:gd name="connsiteY39" fmla="*/ 1970314 h 2253342"/>
                <a:gd name="connsiteX40" fmla="*/ 1330906 w 1694966"/>
                <a:gd name="connsiteY40" fmla="*/ 1905000 h 2253342"/>
                <a:gd name="connsiteX41" fmla="*/ 1374449 w 1694966"/>
                <a:gd name="connsiteY41" fmla="*/ 1839685 h 2253342"/>
                <a:gd name="connsiteX42" fmla="*/ 1396220 w 1694966"/>
                <a:gd name="connsiteY42" fmla="*/ 1807028 h 2253342"/>
                <a:gd name="connsiteX43" fmla="*/ 1472420 w 1694966"/>
                <a:gd name="connsiteY43" fmla="*/ 1730828 h 2253342"/>
                <a:gd name="connsiteX44" fmla="*/ 1494192 w 1694966"/>
                <a:gd name="connsiteY44" fmla="*/ 1709057 h 2253342"/>
                <a:gd name="connsiteX45" fmla="*/ 1515963 w 1694966"/>
                <a:gd name="connsiteY45" fmla="*/ 1676400 h 2253342"/>
                <a:gd name="connsiteX46" fmla="*/ 1537735 w 1694966"/>
                <a:gd name="connsiteY46" fmla="*/ 1654628 h 2253342"/>
                <a:gd name="connsiteX47" fmla="*/ 1581277 w 1694966"/>
                <a:gd name="connsiteY47" fmla="*/ 1578428 h 2253342"/>
                <a:gd name="connsiteX48" fmla="*/ 1635706 w 1694966"/>
                <a:gd name="connsiteY48" fmla="*/ 1513114 h 2253342"/>
                <a:gd name="connsiteX49" fmla="*/ 1679249 w 1694966"/>
                <a:gd name="connsiteY49" fmla="*/ 1447800 h 2253342"/>
                <a:gd name="connsiteX50" fmla="*/ 1679249 w 1694966"/>
                <a:gd name="connsiteY50" fmla="*/ 1251857 h 2253342"/>
                <a:gd name="connsiteX51" fmla="*/ 1596230 w 1694966"/>
                <a:gd name="connsiteY51" fmla="*/ 1183019 h 2253342"/>
                <a:gd name="connsiteX52" fmla="*/ 1635706 w 1694966"/>
                <a:gd name="connsiteY52" fmla="*/ 1066800 h 2253342"/>
                <a:gd name="connsiteX53" fmla="*/ 1603049 w 1694966"/>
                <a:gd name="connsiteY53" fmla="*/ 957942 h 2253342"/>
                <a:gd name="connsiteX54" fmla="*/ 1581277 w 1694966"/>
                <a:gd name="connsiteY54" fmla="*/ 936171 h 2253342"/>
                <a:gd name="connsiteX55" fmla="*/ 1548620 w 1694966"/>
                <a:gd name="connsiteY55" fmla="*/ 881742 h 2253342"/>
                <a:gd name="connsiteX56" fmla="*/ 1483306 w 1694966"/>
                <a:gd name="connsiteY56" fmla="*/ 783771 h 2253342"/>
                <a:gd name="connsiteX57" fmla="*/ 1461535 w 1694966"/>
                <a:gd name="connsiteY57" fmla="*/ 751114 h 2253342"/>
                <a:gd name="connsiteX58" fmla="*/ 1451394 w 1694966"/>
                <a:gd name="connsiteY58" fmla="*/ 696685 h 2253342"/>
                <a:gd name="connsiteX59" fmla="*/ 1440757 w 1694966"/>
                <a:gd name="connsiteY59" fmla="*/ 653142 h 2253342"/>
                <a:gd name="connsiteX60" fmla="*/ 1424305 w 1694966"/>
                <a:gd name="connsiteY60" fmla="*/ 620485 h 2253342"/>
                <a:gd name="connsiteX61" fmla="*/ 1341792 w 1694966"/>
                <a:gd name="connsiteY61" fmla="*/ 544285 h 2253342"/>
                <a:gd name="connsiteX62" fmla="*/ 1320020 w 1694966"/>
                <a:gd name="connsiteY62" fmla="*/ 478971 h 2253342"/>
                <a:gd name="connsiteX63" fmla="*/ 1309135 w 1694966"/>
                <a:gd name="connsiteY63" fmla="*/ 446314 h 2253342"/>
                <a:gd name="connsiteX64" fmla="*/ 1254706 w 1694966"/>
                <a:gd name="connsiteY64" fmla="*/ 391885 h 2253342"/>
                <a:gd name="connsiteX65" fmla="*/ 1200277 w 1694966"/>
                <a:gd name="connsiteY65" fmla="*/ 337457 h 2253342"/>
                <a:gd name="connsiteX66" fmla="*/ 1178506 w 1694966"/>
                <a:gd name="connsiteY66" fmla="*/ 315685 h 2253342"/>
                <a:gd name="connsiteX67" fmla="*/ 1113192 w 1694966"/>
                <a:gd name="connsiteY67" fmla="*/ 293914 h 2253342"/>
                <a:gd name="connsiteX68" fmla="*/ 1080535 w 1694966"/>
                <a:gd name="connsiteY68" fmla="*/ 283028 h 2253342"/>
                <a:gd name="connsiteX69" fmla="*/ 1004335 w 1694966"/>
                <a:gd name="connsiteY69" fmla="*/ 261257 h 2253342"/>
                <a:gd name="connsiteX70" fmla="*/ 949906 w 1694966"/>
                <a:gd name="connsiteY70" fmla="*/ 217714 h 2253342"/>
                <a:gd name="connsiteX71" fmla="*/ 895477 w 1694966"/>
                <a:gd name="connsiteY71" fmla="*/ 174171 h 2253342"/>
                <a:gd name="connsiteX72" fmla="*/ 862820 w 1694966"/>
                <a:gd name="connsiteY72" fmla="*/ 163285 h 2253342"/>
                <a:gd name="connsiteX73" fmla="*/ 830163 w 1694966"/>
                <a:gd name="connsiteY73" fmla="*/ 141514 h 2253342"/>
                <a:gd name="connsiteX74" fmla="*/ 797506 w 1694966"/>
                <a:gd name="connsiteY74" fmla="*/ 130628 h 2253342"/>
                <a:gd name="connsiteX75" fmla="*/ 699535 w 1694966"/>
                <a:gd name="connsiteY75" fmla="*/ 76200 h 2253342"/>
                <a:gd name="connsiteX76" fmla="*/ 645106 w 1694966"/>
                <a:gd name="connsiteY76" fmla="*/ 32657 h 2253342"/>
                <a:gd name="connsiteX77" fmla="*/ 503592 w 1694966"/>
                <a:gd name="connsiteY77" fmla="*/ 0 h 2253342"/>
                <a:gd name="connsiteX78" fmla="*/ 351192 w 1694966"/>
                <a:gd name="connsiteY78" fmla="*/ 21771 h 2253342"/>
                <a:gd name="connsiteX79" fmla="*/ 329420 w 1694966"/>
                <a:gd name="connsiteY79" fmla="*/ 43542 h 2253342"/>
                <a:gd name="connsiteX80" fmla="*/ 296763 w 1694966"/>
                <a:gd name="connsiteY80" fmla="*/ 97971 h 2253342"/>
                <a:gd name="connsiteX81" fmla="*/ 285877 w 1694966"/>
                <a:gd name="connsiteY81" fmla="*/ 130628 h 2253342"/>
                <a:gd name="connsiteX82" fmla="*/ 264106 w 1694966"/>
                <a:gd name="connsiteY82" fmla="*/ 163285 h 2253342"/>
                <a:gd name="connsiteX83" fmla="*/ 253220 w 1694966"/>
                <a:gd name="connsiteY83" fmla="*/ 217714 h 2253342"/>
                <a:gd name="connsiteX84" fmla="*/ 242335 w 1694966"/>
                <a:gd name="connsiteY84" fmla="*/ 250371 h 2253342"/>
                <a:gd name="connsiteX85" fmla="*/ 231449 w 1694966"/>
                <a:gd name="connsiteY85" fmla="*/ 293914 h 2253342"/>
                <a:gd name="connsiteX86" fmla="*/ 198792 w 1694966"/>
                <a:gd name="connsiteY86" fmla="*/ 348342 h 2253342"/>
                <a:gd name="connsiteX0" fmla="*/ 198792 w 1679259"/>
                <a:gd name="connsiteY0" fmla="*/ 348342 h 2253342"/>
                <a:gd name="connsiteX1" fmla="*/ 198792 w 1679259"/>
                <a:gd name="connsiteY1" fmla="*/ 348342 h 2253342"/>
                <a:gd name="connsiteX2" fmla="*/ 111706 w 1679259"/>
                <a:gd name="connsiteY2" fmla="*/ 457200 h 2253342"/>
                <a:gd name="connsiteX3" fmla="*/ 100820 w 1679259"/>
                <a:gd name="connsiteY3" fmla="*/ 489857 h 2253342"/>
                <a:gd name="connsiteX4" fmla="*/ 68163 w 1679259"/>
                <a:gd name="connsiteY4" fmla="*/ 511628 h 2253342"/>
                <a:gd name="connsiteX5" fmla="*/ 46392 w 1679259"/>
                <a:gd name="connsiteY5" fmla="*/ 533400 h 2253342"/>
                <a:gd name="connsiteX6" fmla="*/ 32438 w 1679259"/>
                <a:gd name="connsiteY6" fmla="*/ 700523 h 2253342"/>
                <a:gd name="connsiteX7" fmla="*/ 13131 w 1679259"/>
                <a:gd name="connsiteY7" fmla="*/ 803154 h 2253342"/>
                <a:gd name="connsiteX8" fmla="*/ 1532 w 1679259"/>
                <a:gd name="connsiteY8" fmla="*/ 877906 h 2253342"/>
                <a:gd name="connsiteX9" fmla="*/ 12417 w 1679259"/>
                <a:gd name="connsiteY9" fmla="*/ 1023257 h 2253342"/>
                <a:gd name="connsiteX10" fmla="*/ 5107 w 1679259"/>
                <a:gd name="connsiteY10" fmla="*/ 1141777 h 2253342"/>
                <a:gd name="connsiteX11" fmla="*/ 2849 w 1679259"/>
                <a:gd name="connsiteY11" fmla="*/ 1251857 h 2253342"/>
                <a:gd name="connsiteX12" fmla="*/ 46392 w 1679259"/>
                <a:gd name="connsiteY12" fmla="*/ 1306285 h 2253342"/>
                <a:gd name="connsiteX13" fmla="*/ 57277 w 1679259"/>
                <a:gd name="connsiteY13" fmla="*/ 1338942 h 2253342"/>
                <a:gd name="connsiteX14" fmla="*/ 35506 w 1679259"/>
                <a:gd name="connsiteY14" fmla="*/ 1534885 h 2253342"/>
                <a:gd name="connsiteX15" fmla="*/ 24620 w 1679259"/>
                <a:gd name="connsiteY15" fmla="*/ 1567542 h 2253342"/>
                <a:gd name="connsiteX16" fmla="*/ 35506 w 1679259"/>
                <a:gd name="connsiteY16" fmla="*/ 1709057 h 2253342"/>
                <a:gd name="connsiteX17" fmla="*/ 57277 w 1679259"/>
                <a:gd name="connsiteY17" fmla="*/ 1741714 h 2253342"/>
                <a:gd name="connsiteX18" fmla="*/ 100820 w 1679259"/>
                <a:gd name="connsiteY18" fmla="*/ 1785257 h 2253342"/>
                <a:gd name="connsiteX19" fmla="*/ 122592 w 1679259"/>
                <a:gd name="connsiteY19" fmla="*/ 1807028 h 2253342"/>
                <a:gd name="connsiteX20" fmla="*/ 144363 w 1679259"/>
                <a:gd name="connsiteY20" fmla="*/ 1828800 h 2253342"/>
                <a:gd name="connsiteX21" fmla="*/ 177020 w 1679259"/>
                <a:gd name="connsiteY21" fmla="*/ 1850571 h 2253342"/>
                <a:gd name="connsiteX22" fmla="*/ 220563 w 1679259"/>
                <a:gd name="connsiteY22" fmla="*/ 1905000 h 2253342"/>
                <a:gd name="connsiteX23" fmla="*/ 242335 w 1679259"/>
                <a:gd name="connsiteY23" fmla="*/ 1937657 h 2253342"/>
                <a:gd name="connsiteX24" fmla="*/ 318535 w 1679259"/>
                <a:gd name="connsiteY24" fmla="*/ 2002971 h 2253342"/>
                <a:gd name="connsiteX25" fmla="*/ 405620 w 1679259"/>
                <a:gd name="connsiteY25" fmla="*/ 2079171 h 2253342"/>
                <a:gd name="connsiteX26" fmla="*/ 427392 w 1679259"/>
                <a:gd name="connsiteY26" fmla="*/ 2100942 h 2253342"/>
                <a:gd name="connsiteX27" fmla="*/ 492706 w 1679259"/>
                <a:gd name="connsiteY27" fmla="*/ 2122714 h 2253342"/>
                <a:gd name="connsiteX28" fmla="*/ 525363 w 1679259"/>
                <a:gd name="connsiteY28" fmla="*/ 2133600 h 2253342"/>
                <a:gd name="connsiteX29" fmla="*/ 601563 w 1679259"/>
                <a:gd name="connsiteY29" fmla="*/ 2177142 h 2253342"/>
                <a:gd name="connsiteX30" fmla="*/ 699535 w 1679259"/>
                <a:gd name="connsiteY30" fmla="*/ 2198914 h 2253342"/>
                <a:gd name="connsiteX31" fmla="*/ 786620 w 1679259"/>
                <a:gd name="connsiteY31" fmla="*/ 2220685 h 2253342"/>
                <a:gd name="connsiteX32" fmla="*/ 851935 w 1679259"/>
                <a:gd name="connsiteY32" fmla="*/ 2242457 h 2253342"/>
                <a:gd name="connsiteX33" fmla="*/ 884592 w 1679259"/>
                <a:gd name="connsiteY33" fmla="*/ 2253342 h 2253342"/>
                <a:gd name="connsiteX34" fmla="*/ 1026106 w 1679259"/>
                <a:gd name="connsiteY34" fmla="*/ 2242457 h 2253342"/>
                <a:gd name="connsiteX35" fmla="*/ 1091420 w 1679259"/>
                <a:gd name="connsiteY35" fmla="*/ 2177142 h 2253342"/>
                <a:gd name="connsiteX36" fmla="*/ 1145849 w 1679259"/>
                <a:gd name="connsiteY36" fmla="*/ 2122714 h 2253342"/>
                <a:gd name="connsiteX37" fmla="*/ 1167620 w 1679259"/>
                <a:gd name="connsiteY37" fmla="*/ 2090057 h 2253342"/>
                <a:gd name="connsiteX38" fmla="*/ 1222049 w 1679259"/>
                <a:gd name="connsiteY38" fmla="*/ 2035628 h 2253342"/>
                <a:gd name="connsiteX39" fmla="*/ 1287363 w 1679259"/>
                <a:gd name="connsiteY39" fmla="*/ 1970314 h 2253342"/>
                <a:gd name="connsiteX40" fmla="*/ 1330906 w 1679259"/>
                <a:gd name="connsiteY40" fmla="*/ 1905000 h 2253342"/>
                <a:gd name="connsiteX41" fmla="*/ 1374449 w 1679259"/>
                <a:gd name="connsiteY41" fmla="*/ 1839685 h 2253342"/>
                <a:gd name="connsiteX42" fmla="*/ 1396220 w 1679259"/>
                <a:gd name="connsiteY42" fmla="*/ 1807028 h 2253342"/>
                <a:gd name="connsiteX43" fmla="*/ 1472420 w 1679259"/>
                <a:gd name="connsiteY43" fmla="*/ 1730828 h 2253342"/>
                <a:gd name="connsiteX44" fmla="*/ 1494192 w 1679259"/>
                <a:gd name="connsiteY44" fmla="*/ 1709057 h 2253342"/>
                <a:gd name="connsiteX45" fmla="*/ 1515963 w 1679259"/>
                <a:gd name="connsiteY45" fmla="*/ 1676400 h 2253342"/>
                <a:gd name="connsiteX46" fmla="*/ 1537735 w 1679259"/>
                <a:gd name="connsiteY46" fmla="*/ 1654628 h 2253342"/>
                <a:gd name="connsiteX47" fmla="*/ 1581277 w 1679259"/>
                <a:gd name="connsiteY47" fmla="*/ 1578428 h 2253342"/>
                <a:gd name="connsiteX48" fmla="*/ 1635706 w 1679259"/>
                <a:gd name="connsiteY48" fmla="*/ 1513114 h 2253342"/>
                <a:gd name="connsiteX49" fmla="*/ 1601299 w 1679259"/>
                <a:gd name="connsiteY49" fmla="*/ 1433077 h 2253342"/>
                <a:gd name="connsiteX50" fmla="*/ 1679249 w 1679259"/>
                <a:gd name="connsiteY50" fmla="*/ 1251857 h 2253342"/>
                <a:gd name="connsiteX51" fmla="*/ 1596230 w 1679259"/>
                <a:gd name="connsiteY51" fmla="*/ 1183019 h 2253342"/>
                <a:gd name="connsiteX52" fmla="*/ 1635706 w 1679259"/>
                <a:gd name="connsiteY52" fmla="*/ 1066800 h 2253342"/>
                <a:gd name="connsiteX53" fmla="*/ 1603049 w 1679259"/>
                <a:gd name="connsiteY53" fmla="*/ 957942 h 2253342"/>
                <a:gd name="connsiteX54" fmla="*/ 1581277 w 1679259"/>
                <a:gd name="connsiteY54" fmla="*/ 936171 h 2253342"/>
                <a:gd name="connsiteX55" fmla="*/ 1548620 w 1679259"/>
                <a:gd name="connsiteY55" fmla="*/ 881742 h 2253342"/>
                <a:gd name="connsiteX56" fmla="*/ 1483306 w 1679259"/>
                <a:gd name="connsiteY56" fmla="*/ 783771 h 2253342"/>
                <a:gd name="connsiteX57" fmla="*/ 1461535 w 1679259"/>
                <a:gd name="connsiteY57" fmla="*/ 751114 h 2253342"/>
                <a:gd name="connsiteX58" fmla="*/ 1451394 w 1679259"/>
                <a:gd name="connsiteY58" fmla="*/ 696685 h 2253342"/>
                <a:gd name="connsiteX59" fmla="*/ 1440757 w 1679259"/>
                <a:gd name="connsiteY59" fmla="*/ 653142 h 2253342"/>
                <a:gd name="connsiteX60" fmla="*/ 1424305 w 1679259"/>
                <a:gd name="connsiteY60" fmla="*/ 620485 h 2253342"/>
                <a:gd name="connsiteX61" fmla="*/ 1341792 w 1679259"/>
                <a:gd name="connsiteY61" fmla="*/ 544285 h 2253342"/>
                <a:gd name="connsiteX62" fmla="*/ 1320020 w 1679259"/>
                <a:gd name="connsiteY62" fmla="*/ 478971 h 2253342"/>
                <a:gd name="connsiteX63" fmla="*/ 1309135 w 1679259"/>
                <a:gd name="connsiteY63" fmla="*/ 446314 h 2253342"/>
                <a:gd name="connsiteX64" fmla="*/ 1254706 w 1679259"/>
                <a:gd name="connsiteY64" fmla="*/ 391885 h 2253342"/>
                <a:gd name="connsiteX65" fmla="*/ 1200277 w 1679259"/>
                <a:gd name="connsiteY65" fmla="*/ 337457 h 2253342"/>
                <a:gd name="connsiteX66" fmla="*/ 1178506 w 1679259"/>
                <a:gd name="connsiteY66" fmla="*/ 315685 h 2253342"/>
                <a:gd name="connsiteX67" fmla="*/ 1113192 w 1679259"/>
                <a:gd name="connsiteY67" fmla="*/ 293914 h 2253342"/>
                <a:gd name="connsiteX68" fmla="*/ 1080535 w 1679259"/>
                <a:gd name="connsiteY68" fmla="*/ 283028 h 2253342"/>
                <a:gd name="connsiteX69" fmla="*/ 1004335 w 1679259"/>
                <a:gd name="connsiteY69" fmla="*/ 261257 h 2253342"/>
                <a:gd name="connsiteX70" fmla="*/ 949906 w 1679259"/>
                <a:gd name="connsiteY70" fmla="*/ 217714 h 2253342"/>
                <a:gd name="connsiteX71" fmla="*/ 895477 w 1679259"/>
                <a:gd name="connsiteY71" fmla="*/ 174171 h 2253342"/>
                <a:gd name="connsiteX72" fmla="*/ 862820 w 1679259"/>
                <a:gd name="connsiteY72" fmla="*/ 163285 h 2253342"/>
                <a:gd name="connsiteX73" fmla="*/ 830163 w 1679259"/>
                <a:gd name="connsiteY73" fmla="*/ 141514 h 2253342"/>
                <a:gd name="connsiteX74" fmla="*/ 797506 w 1679259"/>
                <a:gd name="connsiteY74" fmla="*/ 130628 h 2253342"/>
                <a:gd name="connsiteX75" fmla="*/ 699535 w 1679259"/>
                <a:gd name="connsiteY75" fmla="*/ 76200 h 2253342"/>
                <a:gd name="connsiteX76" fmla="*/ 645106 w 1679259"/>
                <a:gd name="connsiteY76" fmla="*/ 32657 h 2253342"/>
                <a:gd name="connsiteX77" fmla="*/ 503592 w 1679259"/>
                <a:gd name="connsiteY77" fmla="*/ 0 h 2253342"/>
                <a:gd name="connsiteX78" fmla="*/ 351192 w 1679259"/>
                <a:gd name="connsiteY78" fmla="*/ 21771 h 2253342"/>
                <a:gd name="connsiteX79" fmla="*/ 329420 w 1679259"/>
                <a:gd name="connsiteY79" fmla="*/ 43542 h 2253342"/>
                <a:gd name="connsiteX80" fmla="*/ 296763 w 1679259"/>
                <a:gd name="connsiteY80" fmla="*/ 97971 h 2253342"/>
                <a:gd name="connsiteX81" fmla="*/ 285877 w 1679259"/>
                <a:gd name="connsiteY81" fmla="*/ 130628 h 2253342"/>
                <a:gd name="connsiteX82" fmla="*/ 264106 w 1679259"/>
                <a:gd name="connsiteY82" fmla="*/ 163285 h 2253342"/>
                <a:gd name="connsiteX83" fmla="*/ 253220 w 1679259"/>
                <a:gd name="connsiteY83" fmla="*/ 217714 h 2253342"/>
                <a:gd name="connsiteX84" fmla="*/ 242335 w 1679259"/>
                <a:gd name="connsiteY84" fmla="*/ 250371 h 2253342"/>
                <a:gd name="connsiteX85" fmla="*/ 231449 w 1679259"/>
                <a:gd name="connsiteY85" fmla="*/ 293914 h 2253342"/>
                <a:gd name="connsiteX86" fmla="*/ 198792 w 1679259"/>
                <a:gd name="connsiteY86" fmla="*/ 348342 h 2253342"/>
                <a:gd name="connsiteX0" fmla="*/ 1679249 w 1679249"/>
                <a:gd name="connsiteY0" fmla="*/ 1251857 h 2253342"/>
                <a:gd name="connsiteX1" fmla="*/ 1596230 w 1679249"/>
                <a:gd name="connsiteY1" fmla="*/ 1183019 h 2253342"/>
                <a:gd name="connsiteX2" fmla="*/ 1635706 w 1679249"/>
                <a:gd name="connsiteY2" fmla="*/ 1066800 h 2253342"/>
                <a:gd name="connsiteX3" fmla="*/ 1603049 w 1679249"/>
                <a:gd name="connsiteY3" fmla="*/ 957942 h 2253342"/>
                <a:gd name="connsiteX4" fmla="*/ 1581277 w 1679249"/>
                <a:gd name="connsiteY4" fmla="*/ 936171 h 2253342"/>
                <a:gd name="connsiteX5" fmla="*/ 1548620 w 1679249"/>
                <a:gd name="connsiteY5" fmla="*/ 881742 h 2253342"/>
                <a:gd name="connsiteX6" fmla="*/ 1483306 w 1679249"/>
                <a:gd name="connsiteY6" fmla="*/ 783771 h 2253342"/>
                <a:gd name="connsiteX7" fmla="*/ 1461535 w 1679249"/>
                <a:gd name="connsiteY7" fmla="*/ 751114 h 2253342"/>
                <a:gd name="connsiteX8" fmla="*/ 1451394 w 1679249"/>
                <a:gd name="connsiteY8" fmla="*/ 696685 h 2253342"/>
                <a:gd name="connsiteX9" fmla="*/ 1440757 w 1679249"/>
                <a:gd name="connsiteY9" fmla="*/ 653142 h 2253342"/>
                <a:gd name="connsiteX10" fmla="*/ 1424305 w 1679249"/>
                <a:gd name="connsiteY10" fmla="*/ 620485 h 2253342"/>
                <a:gd name="connsiteX11" fmla="*/ 1341792 w 1679249"/>
                <a:gd name="connsiteY11" fmla="*/ 544285 h 2253342"/>
                <a:gd name="connsiteX12" fmla="*/ 1320020 w 1679249"/>
                <a:gd name="connsiteY12" fmla="*/ 478971 h 2253342"/>
                <a:gd name="connsiteX13" fmla="*/ 1309135 w 1679249"/>
                <a:gd name="connsiteY13" fmla="*/ 446314 h 2253342"/>
                <a:gd name="connsiteX14" fmla="*/ 1254706 w 1679249"/>
                <a:gd name="connsiteY14" fmla="*/ 391885 h 2253342"/>
                <a:gd name="connsiteX15" fmla="*/ 1200277 w 1679249"/>
                <a:gd name="connsiteY15" fmla="*/ 337457 h 2253342"/>
                <a:gd name="connsiteX16" fmla="*/ 1178506 w 1679249"/>
                <a:gd name="connsiteY16" fmla="*/ 315685 h 2253342"/>
                <a:gd name="connsiteX17" fmla="*/ 1113192 w 1679249"/>
                <a:gd name="connsiteY17" fmla="*/ 293914 h 2253342"/>
                <a:gd name="connsiteX18" fmla="*/ 1080535 w 1679249"/>
                <a:gd name="connsiteY18" fmla="*/ 283028 h 2253342"/>
                <a:gd name="connsiteX19" fmla="*/ 1004335 w 1679249"/>
                <a:gd name="connsiteY19" fmla="*/ 261257 h 2253342"/>
                <a:gd name="connsiteX20" fmla="*/ 949906 w 1679249"/>
                <a:gd name="connsiteY20" fmla="*/ 217714 h 2253342"/>
                <a:gd name="connsiteX21" fmla="*/ 895477 w 1679249"/>
                <a:gd name="connsiteY21" fmla="*/ 174171 h 2253342"/>
                <a:gd name="connsiteX22" fmla="*/ 862820 w 1679249"/>
                <a:gd name="connsiteY22" fmla="*/ 163285 h 2253342"/>
                <a:gd name="connsiteX23" fmla="*/ 830163 w 1679249"/>
                <a:gd name="connsiteY23" fmla="*/ 141514 h 2253342"/>
                <a:gd name="connsiteX24" fmla="*/ 797506 w 1679249"/>
                <a:gd name="connsiteY24" fmla="*/ 130628 h 2253342"/>
                <a:gd name="connsiteX25" fmla="*/ 699535 w 1679249"/>
                <a:gd name="connsiteY25" fmla="*/ 76200 h 2253342"/>
                <a:gd name="connsiteX26" fmla="*/ 645106 w 1679249"/>
                <a:gd name="connsiteY26" fmla="*/ 32657 h 2253342"/>
                <a:gd name="connsiteX27" fmla="*/ 503592 w 1679249"/>
                <a:gd name="connsiteY27" fmla="*/ 0 h 2253342"/>
                <a:gd name="connsiteX28" fmla="*/ 351192 w 1679249"/>
                <a:gd name="connsiteY28" fmla="*/ 21771 h 2253342"/>
                <a:gd name="connsiteX29" fmla="*/ 329420 w 1679249"/>
                <a:gd name="connsiteY29" fmla="*/ 43542 h 2253342"/>
                <a:gd name="connsiteX30" fmla="*/ 296763 w 1679249"/>
                <a:gd name="connsiteY30" fmla="*/ 97971 h 2253342"/>
                <a:gd name="connsiteX31" fmla="*/ 285877 w 1679249"/>
                <a:gd name="connsiteY31" fmla="*/ 130628 h 2253342"/>
                <a:gd name="connsiteX32" fmla="*/ 264106 w 1679249"/>
                <a:gd name="connsiteY32" fmla="*/ 163285 h 2253342"/>
                <a:gd name="connsiteX33" fmla="*/ 253220 w 1679249"/>
                <a:gd name="connsiteY33" fmla="*/ 217714 h 2253342"/>
                <a:gd name="connsiteX34" fmla="*/ 242335 w 1679249"/>
                <a:gd name="connsiteY34" fmla="*/ 250371 h 2253342"/>
                <a:gd name="connsiteX35" fmla="*/ 231449 w 1679249"/>
                <a:gd name="connsiteY35" fmla="*/ 293914 h 2253342"/>
                <a:gd name="connsiteX36" fmla="*/ 198792 w 1679249"/>
                <a:gd name="connsiteY36" fmla="*/ 348342 h 2253342"/>
                <a:gd name="connsiteX37" fmla="*/ 198792 w 1679249"/>
                <a:gd name="connsiteY37" fmla="*/ 348342 h 2253342"/>
                <a:gd name="connsiteX38" fmla="*/ 111706 w 1679249"/>
                <a:gd name="connsiteY38" fmla="*/ 457200 h 2253342"/>
                <a:gd name="connsiteX39" fmla="*/ 100820 w 1679249"/>
                <a:gd name="connsiteY39" fmla="*/ 489857 h 2253342"/>
                <a:gd name="connsiteX40" fmla="*/ 68163 w 1679249"/>
                <a:gd name="connsiteY40" fmla="*/ 511628 h 2253342"/>
                <a:gd name="connsiteX41" fmla="*/ 46392 w 1679249"/>
                <a:gd name="connsiteY41" fmla="*/ 533400 h 2253342"/>
                <a:gd name="connsiteX42" fmla="*/ 32438 w 1679249"/>
                <a:gd name="connsiteY42" fmla="*/ 700523 h 2253342"/>
                <a:gd name="connsiteX43" fmla="*/ 13131 w 1679249"/>
                <a:gd name="connsiteY43" fmla="*/ 803154 h 2253342"/>
                <a:gd name="connsiteX44" fmla="*/ 1532 w 1679249"/>
                <a:gd name="connsiteY44" fmla="*/ 877906 h 2253342"/>
                <a:gd name="connsiteX45" fmla="*/ 12417 w 1679249"/>
                <a:gd name="connsiteY45" fmla="*/ 1023257 h 2253342"/>
                <a:gd name="connsiteX46" fmla="*/ 5107 w 1679249"/>
                <a:gd name="connsiteY46" fmla="*/ 1141777 h 2253342"/>
                <a:gd name="connsiteX47" fmla="*/ 2849 w 1679249"/>
                <a:gd name="connsiteY47" fmla="*/ 1251857 h 2253342"/>
                <a:gd name="connsiteX48" fmla="*/ 46392 w 1679249"/>
                <a:gd name="connsiteY48" fmla="*/ 1306285 h 2253342"/>
                <a:gd name="connsiteX49" fmla="*/ 57277 w 1679249"/>
                <a:gd name="connsiteY49" fmla="*/ 1338942 h 2253342"/>
                <a:gd name="connsiteX50" fmla="*/ 35506 w 1679249"/>
                <a:gd name="connsiteY50" fmla="*/ 1534885 h 2253342"/>
                <a:gd name="connsiteX51" fmla="*/ 24620 w 1679249"/>
                <a:gd name="connsiteY51" fmla="*/ 1567542 h 2253342"/>
                <a:gd name="connsiteX52" fmla="*/ 35506 w 1679249"/>
                <a:gd name="connsiteY52" fmla="*/ 1709057 h 2253342"/>
                <a:gd name="connsiteX53" fmla="*/ 57277 w 1679249"/>
                <a:gd name="connsiteY53" fmla="*/ 1741714 h 2253342"/>
                <a:gd name="connsiteX54" fmla="*/ 100820 w 1679249"/>
                <a:gd name="connsiteY54" fmla="*/ 1785257 h 2253342"/>
                <a:gd name="connsiteX55" fmla="*/ 122592 w 1679249"/>
                <a:gd name="connsiteY55" fmla="*/ 1807028 h 2253342"/>
                <a:gd name="connsiteX56" fmla="*/ 144363 w 1679249"/>
                <a:gd name="connsiteY56" fmla="*/ 1828800 h 2253342"/>
                <a:gd name="connsiteX57" fmla="*/ 177020 w 1679249"/>
                <a:gd name="connsiteY57" fmla="*/ 1850571 h 2253342"/>
                <a:gd name="connsiteX58" fmla="*/ 220563 w 1679249"/>
                <a:gd name="connsiteY58" fmla="*/ 1905000 h 2253342"/>
                <a:gd name="connsiteX59" fmla="*/ 242335 w 1679249"/>
                <a:gd name="connsiteY59" fmla="*/ 1937657 h 2253342"/>
                <a:gd name="connsiteX60" fmla="*/ 318535 w 1679249"/>
                <a:gd name="connsiteY60" fmla="*/ 2002971 h 2253342"/>
                <a:gd name="connsiteX61" fmla="*/ 405620 w 1679249"/>
                <a:gd name="connsiteY61" fmla="*/ 2079171 h 2253342"/>
                <a:gd name="connsiteX62" fmla="*/ 427392 w 1679249"/>
                <a:gd name="connsiteY62" fmla="*/ 2100942 h 2253342"/>
                <a:gd name="connsiteX63" fmla="*/ 492706 w 1679249"/>
                <a:gd name="connsiteY63" fmla="*/ 2122714 h 2253342"/>
                <a:gd name="connsiteX64" fmla="*/ 525363 w 1679249"/>
                <a:gd name="connsiteY64" fmla="*/ 2133600 h 2253342"/>
                <a:gd name="connsiteX65" fmla="*/ 601563 w 1679249"/>
                <a:gd name="connsiteY65" fmla="*/ 2177142 h 2253342"/>
                <a:gd name="connsiteX66" fmla="*/ 699535 w 1679249"/>
                <a:gd name="connsiteY66" fmla="*/ 2198914 h 2253342"/>
                <a:gd name="connsiteX67" fmla="*/ 786620 w 1679249"/>
                <a:gd name="connsiteY67" fmla="*/ 2220685 h 2253342"/>
                <a:gd name="connsiteX68" fmla="*/ 851935 w 1679249"/>
                <a:gd name="connsiteY68" fmla="*/ 2242457 h 2253342"/>
                <a:gd name="connsiteX69" fmla="*/ 884592 w 1679249"/>
                <a:gd name="connsiteY69" fmla="*/ 2253342 h 2253342"/>
                <a:gd name="connsiteX70" fmla="*/ 1026106 w 1679249"/>
                <a:gd name="connsiteY70" fmla="*/ 2242457 h 2253342"/>
                <a:gd name="connsiteX71" fmla="*/ 1091420 w 1679249"/>
                <a:gd name="connsiteY71" fmla="*/ 2177142 h 2253342"/>
                <a:gd name="connsiteX72" fmla="*/ 1145849 w 1679249"/>
                <a:gd name="connsiteY72" fmla="*/ 2122714 h 2253342"/>
                <a:gd name="connsiteX73" fmla="*/ 1167620 w 1679249"/>
                <a:gd name="connsiteY73" fmla="*/ 2090057 h 2253342"/>
                <a:gd name="connsiteX74" fmla="*/ 1222049 w 1679249"/>
                <a:gd name="connsiteY74" fmla="*/ 2035628 h 2253342"/>
                <a:gd name="connsiteX75" fmla="*/ 1287363 w 1679249"/>
                <a:gd name="connsiteY75" fmla="*/ 1970314 h 2253342"/>
                <a:gd name="connsiteX76" fmla="*/ 1330906 w 1679249"/>
                <a:gd name="connsiteY76" fmla="*/ 1905000 h 2253342"/>
                <a:gd name="connsiteX77" fmla="*/ 1374449 w 1679249"/>
                <a:gd name="connsiteY77" fmla="*/ 1839685 h 2253342"/>
                <a:gd name="connsiteX78" fmla="*/ 1396220 w 1679249"/>
                <a:gd name="connsiteY78" fmla="*/ 1807028 h 2253342"/>
                <a:gd name="connsiteX79" fmla="*/ 1472420 w 1679249"/>
                <a:gd name="connsiteY79" fmla="*/ 1730828 h 2253342"/>
                <a:gd name="connsiteX80" fmla="*/ 1494192 w 1679249"/>
                <a:gd name="connsiteY80" fmla="*/ 1709057 h 2253342"/>
                <a:gd name="connsiteX81" fmla="*/ 1515963 w 1679249"/>
                <a:gd name="connsiteY81" fmla="*/ 1676400 h 2253342"/>
                <a:gd name="connsiteX82" fmla="*/ 1537735 w 1679249"/>
                <a:gd name="connsiteY82" fmla="*/ 1654628 h 2253342"/>
                <a:gd name="connsiteX83" fmla="*/ 1581277 w 1679249"/>
                <a:gd name="connsiteY83" fmla="*/ 1578428 h 2253342"/>
                <a:gd name="connsiteX84" fmla="*/ 1635706 w 1679249"/>
                <a:gd name="connsiteY84" fmla="*/ 1513114 h 2253342"/>
                <a:gd name="connsiteX85" fmla="*/ 1648069 w 1679249"/>
                <a:gd name="connsiteY85" fmla="*/ 1494912 h 2253342"/>
                <a:gd name="connsiteX0" fmla="*/ 1596230 w 1648069"/>
                <a:gd name="connsiteY0" fmla="*/ 1183019 h 2253342"/>
                <a:gd name="connsiteX1" fmla="*/ 1635706 w 1648069"/>
                <a:gd name="connsiteY1" fmla="*/ 1066800 h 2253342"/>
                <a:gd name="connsiteX2" fmla="*/ 1603049 w 1648069"/>
                <a:gd name="connsiteY2" fmla="*/ 957942 h 2253342"/>
                <a:gd name="connsiteX3" fmla="*/ 1581277 w 1648069"/>
                <a:gd name="connsiteY3" fmla="*/ 936171 h 2253342"/>
                <a:gd name="connsiteX4" fmla="*/ 1548620 w 1648069"/>
                <a:gd name="connsiteY4" fmla="*/ 881742 h 2253342"/>
                <a:gd name="connsiteX5" fmla="*/ 1483306 w 1648069"/>
                <a:gd name="connsiteY5" fmla="*/ 783771 h 2253342"/>
                <a:gd name="connsiteX6" fmla="*/ 1461535 w 1648069"/>
                <a:gd name="connsiteY6" fmla="*/ 751114 h 2253342"/>
                <a:gd name="connsiteX7" fmla="*/ 1451394 w 1648069"/>
                <a:gd name="connsiteY7" fmla="*/ 696685 h 2253342"/>
                <a:gd name="connsiteX8" fmla="*/ 1440757 w 1648069"/>
                <a:gd name="connsiteY8" fmla="*/ 653142 h 2253342"/>
                <a:gd name="connsiteX9" fmla="*/ 1424305 w 1648069"/>
                <a:gd name="connsiteY9" fmla="*/ 620485 h 2253342"/>
                <a:gd name="connsiteX10" fmla="*/ 1341792 w 1648069"/>
                <a:gd name="connsiteY10" fmla="*/ 544285 h 2253342"/>
                <a:gd name="connsiteX11" fmla="*/ 1320020 w 1648069"/>
                <a:gd name="connsiteY11" fmla="*/ 478971 h 2253342"/>
                <a:gd name="connsiteX12" fmla="*/ 1309135 w 1648069"/>
                <a:gd name="connsiteY12" fmla="*/ 446314 h 2253342"/>
                <a:gd name="connsiteX13" fmla="*/ 1254706 w 1648069"/>
                <a:gd name="connsiteY13" fmla="*/ 391885 h 2253342"/>
                <a:gd name="connsiteX14" fmla="*/ 1200277 w 1648069"/>
                <a:gd name="connsiteY14" fmla="*/ 337457 h 2253342"/>
                <a:gd name="connsiteX15" fmla="*/ 1178506 w 1648069"/>
                <a:gd name="connsiteY15" fmla="*/ 315685 h 2253342"/>
                <a:gd name="connsiteX16" fmla="*/ 1113192 w 1648069"/>
                <a:gd name="connsiteY16" fmla="*/ 293914 h 2253342"/>
                <a:gd name="connsiteX17" fmla="*/ 1080535 w 1648069"/>
                <a:gd name="connsiteY17" fmla="*/ 283028 h 2253342"/>
                <a:gd name="connsiteX18" fmla="*/ 1004335 w 1648069"/>
                <a:gd name="connsiteY18" fmla="*/ 261257 h 2253342"/>
                <a:gd name="connsiteX19" fmla="*/ 949906 w 1648069"/>
                <a:gd name="connsiteY19" fmla="*/ 217714 h 2253342"/>
                <a:gd name="connsiteX20" fmla="*/ 895477 w 1648069"/>
                <a:gd name="connsiteY20" fmla="*/ 174171 h 2253342"/>
                <a:gd name="connsiteX21" fmla="*/ 862820 w 1648069"/>
                <a:gd name="connsiteY21" fmla="*/ 163285 h 2253342"/>
                <a:gd name="connsiteX22" fmla="*/ 830163 w 1648069"/>
                <a:gd name="connsiteY22" fmla="*/ 141514 h 2253342"/>
                <a:gd name="connsiteX23" fmla="*/ 797506 w 1648069"/>
                <a:gd name="connsiteY23" fmla="*/ 130628 h 2253342"/>
                <a:gd name="connsiteX24" fmla="*/ 699535 w 1648069"/>
                <a:gd name="connsiteY24" fmla="*/ 76200 h 2253342"/>
                <a:gd name="connsiteX25" fmla="*/ 645106 w 1648069"/>
                <a:gd name="connsiteY25" fmla="*/ 32657 h 2253342"/>
                <a:gd name="connsiteX26" fmla="*/ 503592 w 1648069"/>
                <a:gd name="connsiteY26" fmla="*/ 0 h 2253342"/>
                <a:gd name="connsiteX27" fmla="*/ 351192 w 1648069"/>
                <a:gd name="connsiteY27" fmla="*/ 21771 h 2253342"/>
                <a:gd name="connsiteX28" fmla="*/ 329420 w 1648069"/>
                <a:gd name="connsiteY28" fmla="*/ 43542 h 2253342"/>
                <a:gd name="connsiteX29" fmla="*/ 296763 w 1648069"/>
                <a:gd name="connsiteY29" fmla="*/ 97971 h 2253342"/>
                <a:gd name="connsiteX30" fmla="*/ 285877 w 1648069"/>
                <a:gd name="connsiteY30" fmla="*/ 130628 h 2253342"/>
                <a:gd name="connsiteX31" fmla="*/ 264106 w 1648069"/>
                <a:gd name="connsiteY31" fmla="*/ 163285 h 2253342"/>
                <a:gd name="connsiteX32" fmla="*/ 253220 w 1648069"/>
                <a:gd name="connsiteY32" fmla="*/ 217714 h 2253342"/>
                <a:gd name="connsiteX33" fmla="*/ 242335 w 1648069"/>
                <a:gd name="connsiteY33" fmla="*/ 250371 h 2253342"/>
                <a:gd name="connsiteX34" fmla="*/ 231449 w 1648069"/>
                <a:gd name="connsiteY34" fmla="*/ 293914 h 2253342"/>
                <a:gd name="connsiteX35" fmla="*/ 198792 w 1648069"/>
                <a:gd name="connsiteY35" fmla="*/ 348342 h 2253342"/>
                <a:gd name="connsiteX36" fmla="*/ 198792 w 1648069"/>
                <a:gd name="connsiteY36" fmla="*/ 348342 h 2253342"/>
                <a:gd name="connsiteX37" fmla="*/ 111706 w 1648069"/>
                <a:gd name="connsiteY37" fmla="*/ 457200 h 2253342"/>
                <a:gd name="connsiteX38" fmla="*/ 100820 w 1648069"/>
                <a:gd name="connsiteY38" fmla="*/ 489857 h 2253342"/>
                <a:gd name="connsiteX39" fmla="*/ 68163 w 1648069"/>
                <a:gd name="connsiteY39" fmla="*/ 511628 h 2253342"/>
                <a:gd name="connsiteX40" fmla="*/ 46392 w 1648069"/>
                <a:gd name="connsiteY40" fmla="*/ 533400 h 2253342"/>
                <a:gd name="connsiteX41" fmla="*/ 32438 w 1648069"/>
                <a:gd name="connsiteY41" fmla="*/ 700523 h 2253342"/>
                <a:gd name="connsiteX42" fmla="*/ 13131 w 1648069"/>
                <a:gd name="connsiteY42" fmla="*/ 803154 h 2253342"/>
                <a:gd name="connsiteX43" fmla="*/ 1532 w 1648069"/>
                <a:gd name="connsiteY43" fmla="*/ 877906 h 2253342"/>
                <a:gd name="connsiteX44" fmla="*/ 12417 w 1648069"/>
                <a:gd name="connsiteY44" fmla="*/ 1023257 h 2253342"/>
                <a:gd name="connsiteX45" fmla="*/ 5107 w 1648069"/>
                <a:gd name="connsiteY45" fmla="*/ 1141777 h 2253342"/>
                <a:gd name="connsiteX46" fmla="*/ 2849 w 1648069"/>
                <a:gd name="connsiteY46" fmla="*/ 1251857 h 2253342"/>
                <a:gd name="connsiteX47" fmla="*/ 46392 w 1648069"/>
                <a:gd name="connsiteY47" fmla="*/ 1306285 h 2253342"/>
                <a:gd name="connsiteX48" fmla="*/ 57277 w 1648069"/>
                <a:gd name="connsiteY48" fmla="*/ 1338942 h 2253342"/>
                <a:gd name="connsiteX49" fmla="*/ 35506 w 1648069"/>
                <a:gd name="connsiteY49" fmla="*/ 1534885 h 2253342"/>
                <a:gd name="connsiteX50" fmla="*/ 24620 w 1648069"/>
                <a:gd name="connsiteY50" fmla="*/ 1567542 h 2253342"/>
                <a:gd name="connsiteX51" fmla="*/ 35506 w 1648069"/>
                <a:gd name="connsiteY51" fmla="*/ 1709057 h 2253342"/>
                <a:gd name="connsiteX52" fmla="*/ 57277 w 1648069"/>
                <a:gd name="connsiteY52" fmla="*/ 1741714 h 2253342"/>
                <a:gd name="connsiteX53" fmla="*/ 100820 w 1648069"/>
                <a:gd name="connsiteY53" fmla="*/ 1785257 h 2253342"/>
                <a:gd name="connsiteX54" fmla="*/ 122592 w 1648069"/>
                <a:gd name="connsiteY54" fmla="*/ 1807028 h 2253342"/>
                <a:gd name="connsiteX55" fmla="*/ 144363 w 1648069"/>
                <a:gd name="connsiteY55" fmla="*/ 1828800 h 2253342"/>
                <a:gd name="connsiteX56" fmla="*/ 177020 w 1648069"/>
                <a:gd name="connsiteY56" fmla="*/ 1850571 h 2253342"/>
                <a:gd name="connsiteX57" fmla="*/ 220563 w 1648069"/>
                <a:gd name="connsiteY57" fmla="*/ 1905000 h 2253342"/>
                <a:gd name="connsiteX58" fmla="*/ 242335 w 1648069"/>
                <a:gd name="connsiteY58" fmla="*/ 1937657 h 2253342"/>
                <a:gd name="connsiteX59" fmla="*/ 318535 w 1648069"/>
                <a:gd name="connsiteY59" fmla="*/ 2002971 h 2253342"/>
                <a:gd name="connsiteX60" fmla="*/ 405620 w 1648069"/>
                <a:gd name="connsiteY60" fmla="*/ 2079171 h 2253342"/>
                <a:gd name="connsiteX61" fmla="*/ 427392 w 1648069"/>
                <a:gd name="connsiteY61" fmla="*/ 2100942 h 2253342"/>
                <a:gd name="connsiteX62" fmla="*/ 492706 w 1648069"/>
                <a:gd name="connsiteY62" fmla="*/ 2122714 h 2253342"/>
                <a:gd name="connsiteX63" fmla="*/ 525363 w 1648069"/>
                <a:gd name="connsiteY63" fmla="*/ 2133600 h 2253342"/>
                <a:gd name="connsiteX64" fmla="*/ 601563 w 1648069"/>
                <a:gd name="connsiteY64" fmla="*/ 2177142 h 2253342"/>
                <a:gd name="connsiteX65" fmla="*/ 699535 w 1648069"/>
                <a:gd name="connsiteY65" fmla="*/ 2198914 h 2253342"/>
                <a:gd name="connsiteX66" fmla="*/ 786620 w 1648069"/>
                <a:gd name="connsiteY66" fmla="*/ 2220685 h 2253342"/>
                <a:gd name="connsiteX67" fmla="*/ 851935 w 1648069"/>
                <a:gd name="connsiteY67" fmla="*/ 2242457 h 2253342"/>
                <a:gd name="connsiteX68" fmla="*/ 884592 w 1648069"/>
                <a:gd name="connsiteY68" fmla="*/ 2253342 h 2253342"/>
                <a:gd name="connsiteX69" fmla="*/ 1026106 w 1648069"/>
                <a:gd name="connsiteY69" fmla="*/ 2242457 h 2253342"/>
                <a:gd name="connsiteX70" fmla="*/ 1091420 w 1648069"/>
                <a:gd name="connsiteY70" fmla="*/ 2177142 h 2253342"/>
                <a:gd name="connsiteX71" fmla="*/ 1145849 w 1648069"/>
                <a:gd name="connsiteY71" fmla="*/ 2122714 h 2253342"/>
                <a:gd name="connsiteX72" fmla="*/ 1167620 w 1648069"/>
                <a:gd name="connsiteY72" fmla="*/ 2090057 h 2253342"/>
                <a:gd name="connsiteX73" fmla="*/ 1222049 w 1648069"/>
                <a:gd name="connsiteY73" fmla="*/ 2035628 h 2253342"/>
                <a:gd name="connsiteX74" fmla="*/ 1287363 w 1648069"/>
                <a:gd name="connsiteY74" fmla="*/ 1970314 h 2253342"/>
                <a:gd name="connsiteX75" fmla="*/ 1330906 w 1648069"/>
                <a:gd name="connsiteY75" fmla="*/ 1905000 h 2253342"/>
                <a:gd name="connsiteX76" fmla="*/ 1374449 w 1648069"/>
                <a:gd name="connsiteY76" fmla="*/ 1839685 h 2253342"/>
                <a:gd name="connsiteX77" fmla="*/ 1396220 w 1648069"/>
                <a:gd name="connsiteY77" fmla="*/ 1807028 h 2253342"/>
                <a:gd name="connsiteX78" fmla="*/ 1472420 w 1648069"/>
                <a:gd name="connsiteY78" fmla="*/ 1730828 h 2253342"/>
                <a:gd name="connsiteX79" fmla="*/ 1494192 w 1648069"/>
                <a:gd name="connsiteY79" fmla="*/ 1709057 h 2253342"/>
                <a:gd name="connsiteX80" fmla="*/ 1515963 w 1648069"/>
                <a:gd name="connsiteY80" fmla="*/ 1676400 h 2253342"/>
                <a:gd name="connsiteX81" fmla="*/ 1537735 w 1648069"/>
                <a:gd name="connsiteY81" fmla="*/ 1654628 h 2253342"/>
                <a:gd name="connsiteX82" fmla="*/ 1581277 w 1648069"/>
                <a:gd name="connsiteY82" fmla="*/ 1578428 h 2253342"/>
                <a:gd name="connsiteX83" fmla="*/ 1635706 w 1648069"/>
                <a:gd name="connsiteY83" fmla="*/ 1513114 h 2253342"/>
                <a:gd name="connsiteX84" fmla="*/ 1648069 w 1648069"/>
                <a:gd name="connsiteY84" fmla="*/ 1494912 h 2253342"/>
                <a:gd name="connsiteX0" fmla="*/ 1596230 w 1635827"/>
                <a:gd name="connsiteY0" fmla="*/ 1183019 h 2253342"/>
                <a:gd name="connsiteX1" fmla="*/ 1635706 w 1635827"/>
                <a:gd name="connsiteY1" fmla="*/ 1066800 h 2253342"/>
                <a:gd name="connsiteX2" fmla="*/ 1603049 w 1635827"/>
                <a:gd name="connsiteY2" fmla="*/ 957942 h 2253342"/>
                <a:gd name="connsiteX3" fmla="*/ 1581277 w 1635827"/>
                <a:gd name="connsiteY3" fmla="*/ 936171 h 2253342"/>
                <a:gd name="connsiteX4" fmla="*/ 1548620 w 1635827"/>
                <a:gd name="connsiteY4" fmla="*/ 881742 h 2253342"/>
                <a:gd name="connsiteX5" fmla="*/ 1483306 w 1635827"/>
                <a:gd name="connsiteY5" fmla="*/ 783771 h 2253342"/>
                <a:gd name="connsiteX6" fmla="*/ 1461535 w 1635827"/>
                <a:gd name="connsiteY6" fmla="*/ 751114 h 2253342"/>
                <a:gd name="connsiteX7" fmla="*/ 1451394 w 1635827"/>
                <a:gd name="connsiteY7" fmla="*/ 696685 h 2253342"/>
                <a:gd name="connsiteX8" fmla="*/ 1440757 w 1635827"/>
                <a:gd name="connsiteY8" fmla="*/ 653142 h 2253342"/>
                <a:gd name="connsiteX9" fmla="*/ 1424305 w 1635827"/>
                <a:gd name="connsiteY9" fmla="*/ 620485 h 2253342"/>
                <a:gd name="connsiteX10" fmla="*/ 1341792 w 1635827"/>
                <a:gd name="connsiteY10" fmla="*/ 544285 h 2253342"/>
                <a:gd name="connsiteX11" fmla="*/ 1320020 w 1635827"/>
                <a:gd name="connsiteY11" fmla="*/ 478971 h 2253342"/>
                <a:gd name="connsiteX12" fmla="*/ 1309135 w 1635827"/>
                <a:gd name="connsiteY12" fmla="*/ 446314 h 2253342"/>
                <a:gd name="connsiteX13" fmla="*/ 1254706 w 1635827"/>
                <a:gd name="connsiteY13" fmla="*/ 391885 h 2253342"/>
                <a:gd name="connsiteX14" fmla="*/ 1200277 w 1635827"/>
                <a:gd name="connsiteY14" fmla="*/ 337457 h 2253342"/>
                <a:gd name="connsiteX15" fmla="*/ 1178506 w 1635827"/>
                <a:gd name="connsiteY15" fmla="*/ 315685 h 2253342"/>
                <a:gd name="connsiteX16" fmla="*/ 1113192 w 1635827"/>
                <a:gd name="connsiteY16" fmla="*/ 293914 h 2253342"/>
                <a:gd name="connsiteX17" fmla="*/ 1080535 w 1635827"/>
                <a:gd name="connsiteY17" fmla="*/ 283028 h 2253342"/>
                <a:gd name="connsiteX18" fmla="*/ 1004335 w 1635827"/>
                <a:gd name="connsiteY18" fmla="*/ 261257 h 2253342"/>
                <a:gd name="connsiteX19" fmla="*/ 949906 w 1635827"/>
                <a:gd name="connsiteY19" fmla="*/ 217714 h 2253342"/>
                <a:gd name="connsiteX20" fmla="*/ 895477 w 1635827"/>
                <a:gd name="connsiteY20" fmla="*/ 174171 h 2253342"/>
                <a:gd name="connsiteX21" fmla="*/ 862820 w 1635827"/>
                <a:gd name="connsiteY21" fmla="*/ 163285 h 2253342"/>
                <a:gd name="connsiteX22" fmla="*/ 830163 w 1635827"/>
                <a:gd name="connsiteY22" fmla="*/ 141514 h 2253342"/>
                <a:gd name="connsiteX23" fmla="*/ 797506 w 1635827"/>
                <a:gd name="connsiteY23" fmla="*/ 130628 h 2253342"/>
                <a:gd name="connsiteX24" fmla="*/ 699535 w 1635827"/>
                <a:gd name="connsiteY24" fmla="*/ 76200 h 2253342"/>
                <a:gd name="connsiteX25" fmla="*/ 645106 w 1635827"/>
                <a:gd name="connsiteY25" fmla="*/ 32657 h 2253342"/>
                <a:gd name="connsiteX26" fmla="*/ 503592 w 1635827"/>
                <a:gd name="connsiteY26" fmla="*/ 0 h 2253342"/>
                <a:gd name="connsiteX27" fmla="*/ 351192 w 1635827"/>
                <a:gd name="connsiteY27" fmla="*/ 21771 h 2253342"/>
                <a:gd name="connsiteX28" fmla="*/ 329420 w 1635827"/>
                <a:gd name="connsiteY28" fmla="*/ 43542 h 2253342"/>
                <a:gd name="connsiteX29" fmla="*/ 296763 w 1635827"/>
                <a:gd name="connsiteY29" fmla="*/ 97971 h 2253342"/>
                <a:gd name="connsiteX30" fmla="*/ 285877 w 1635827"/>
                <a:gd name="connsiteY30" fmla="*/ 130628 h 2253342"/>
                <a:gd name="connsiteX31" fmla="*/ 264106 w 1635827"/>
                <a:gd name="connsiteY31" fmla="*/ 163285 h 2253342"/>
                <a:gd name="connsiteX32" fmla="*/ 253220 w 1635827"/>
                <a:gd name="connsiteY32" fmla="*/ 217714 h 2253342"/>
                <a:gd name="connsiteX33" fmla="*/ 242335 w 1635827"/>
                <a:gd name="connsiteY33" fmla="*/ 250371 h 2253342"/>
                <a:gd name="connsiteX34" fmla="*/ 231449 w 1635827"/>
                <a:gd name="connsiteY34" fmla="*/ 293914 h 2253342"/>
                <a:gd name="connsiteX35" fmla="*/ 198792 w 1635827"/>
                <a:gd name="connsiteY35" fmla="*/ 348342 h 2253342"/>
                <a:gd name="connsiteX36" fmla="*/ 198792 w 1635827"/>
                <a:gd name="connsiteY36" fmla="*/ 348342 h 2253342"/>
                <a:gd name="connsiteX37" fmla="*/ 111706 w 1635827"/>
                <a:gd name="connsiteY37" fmla="*/ 457200 h 2253342"/>
                <a:gd name="connsiteX38" fmla="*/ 100820 w 1635827"/>
                <a:gd name="connsiteY38" fmla="*/ 489857 h 2253342"/>
                <a:gd name="connsiteX39" fmla="*/ 68163 w 1635827"/>
                <a:gd name="connsiteY39" fmla="*/ 511628 h 2253342"/>
                <a:gd name="connsiteX40" fmla="*/ 46392 w 1635827"/>
                <a:gd name="connsiteY40" fmla="*/ 533400 h 2253342"/>
                <a:gd name="connsiteX41" fmla="*/ 32438 w 1635827"/>
                <a:gd name="connsiteY41" fmla="*/ 700523 h 2253342"/>
                <a:gd name="connsiteX42" fmla="*/ 13131 w 1635827"/>
                <a:gd name="connsiteY42" fmla="*/ 803154 h 2253342"/>
                <a:gd name="connsiteX43" fmla="*/ 1532 w 1635827"/>
                <a:gd name="connsiteY43" fmla="*/ 877906 h 2253342"/>
                <a:gd name="connsiteX44" fmla="*/ 12417 w 1635827"/>
                <a:gd name="connsiteY44" fmla="*/ 1023257 h 2253342"/>
                <a:gd name="connsiteX45" fmla="*/ 5107 w 1635827"/>
                <a:gd name="connsiteY45" fmla="*/ 1141777 h 2253342"/>
                <a:gd name="connsiteX46" fmla="*/ 2849 w 1635827"/>
                <a:gd name="connsiteY46" fmla="*/ 1251857 h 2253342"/>
                <a:gd name="connsiteX47" fmla="*/ 46392 w 1635827"/>
                <a:gd name="connsiteY47" fmla="*/ 1306285 h 2253342"/>
                <a:gd name="connsiteX48" fmla="*/ 57277 w 1635827"/>
                <a:gd name="connsiteY48" fmla="*/ 1338942 h 2253342"/>
                <a:gd name="connsiteX49" fmla="*/ 35506 w 1635827"/>
                <a:gd name="connsiteY49" fmla="*/ 1534885 h 2253342"/>
                <a:gd name="connsiteX50" fmla="*/ 24620 w 1635827"/>
                <a:gd name="connsiteY50" fmla="*/ 1567542 h 2253342"/>
                <a:gd name="connsiteX51" fmla="*/ 35506 w 1635827"/>
                <a:gd name="connsiteY51" fmla="*/ 1709057 h 2253342"/>
                <a:gd name="connsiteX52" fmla="*/ 57277 w 1635827"/>
                <a:gd name="connsiteY52" fmla="*/ 1741714 h 2253342"/>
                <a:gd name="connsiteX53" fmla="*/ 100820 w 1635827"/>
                <a:gd name="connsiteY53" fmla="*/ 1785257 h 2253342"/>
                <a:gd name="connsiteX54" fmla="*/ 122592 w 1635827"/>
                <a:gd name="connsiteY54" fmla="*/ 1807028 h 2253342"/>
                <a:gd name="connsiteX55" fmla="*/ 144363 w 1635827"/>
                <a:gd name="connsiteY55" fmla="*/ 1828800 h 2253342"/>
                <a:gd name="connsiteX56" fmla="*/ 177020 w 1635827"/>
                <a:gd name="connsiteY56" fmla="*/ 1850571 h 2253342"/>
                <a:gd name="connsiteX57" fmla="*/ 220563 w 1635827"/>
                <a:gd name="connsiteY57" fmla="*/ 1905000 h 2253342"/>
                <a:gd name="connsiteX58" fmla="*/ 242335 w 1635827"/>
                <a:gd name="connsiteY58" fmla="*/ 1937657 h 2253342"/>
                <a:gd name="connsiteX59" fmla="*/ 318535 w 1635827"/>
                <a:gd name="connsiteY59" fmla="*/ 2002971 h 2253342"/>
                <a:gd name="connsiteX60" fmla="*/ 405620 w 1635827"/>
                <a:gd name="connsiteY60" fmla="*/ 2079171 h 2253342"/>
                <a:gd name="connsiteX61" fmla="*/ 427392 w 1635827"/>
                <a:gd name="connsiteY61" fmla="*/ 2100942 h 2253342"/>
                <a:gd name="connsiteX62" fmla="*/ 492706 w 1635827"/>
                <a:gd name="connsiteY62" fmla="*/ 2122714 h 2253342"/>
                <a:gd name="connsiteX63" fmla="*/ 525363 w 1635827"/>
                <a:gd name="connsiteY63" fmla="*/ 2133600 h 2253342"/>
                <a:gd name="connsiteX64" fmla="*/ 601563 w 1635827"/>
                <a:gd name="connsiteY64" fmla="*/ 2177142 h 2253342"/>
                <a:gd name="connsiteX65" fmla="*/ 699535 w 1635827"/>
                <a:gd name="connsiteY65" fmla="*/ 2198914 h 2253342"/>
                <a:gd name="connsiteX66" fmla="*/ 786620 w 1635827"/>
                <a:gd name="connsiteY66" fmla="*/ 2220685 h 2253342"/>
                <a:gd name="connsiteX67" fmla="*/ 851935 w 1635827"/>
                <a:gd name="connsiteY67" fmla="*/ 2242457 h 2253342"/>
                <a:gd name="connsiteX68" fmla="*/ 884592 w 1635827"/>
                <a:gd name="connsiteY68" fmla="*/ 2253342 h 2253342"/>
                <a:gd name="connsiteX69" fmla="*/ 1026106 w 1635827"/>
                <a:gd name="connsiteY69" fmla="*/ 2242457 h 2253342"/>
                <a:gd name="connsiteX70" fmla="*/ 1091420 w 1635827"/>
                <a:gd name="connsiteY70" fmla="*/ 2177142 h 2253342"/>
                <a:gd name="connsiteX71" fmla="*/ 1145849 w 1635827"/>
                <a:gd name="connsiteY71" fmla="*/ 2122714 h 2253342"/>
                <a:gd name="connsiteX72" fmla="*/ 1167620 w 1635827"/>
                <a:gd name="connsiteY72" fmla="*/ 2090057 h 2253342"/>
                <a:gd name="connsiteX73" fmla="*/ 1222049 w 1635827"/>
                <a:gd name="connsiteY73" fmla="*/ 2035628 h 2253342"/>
                <a:gd name="connsiteX74" fmla="*/ 1287363 w 1635827"/>
                <a:gd name="connsiteY74" fmla="*/ 1970314 h 2253342"/>
                <a:gd name="connsiteX75" fmla="*/ 1330906 w 1635827"/>
                <a:gd name="connsiteY75" fmla="*/ 1905000 h 2253342"/>
                <a:gd name="connsiteX76" fmla="*/ 1374449 w 1635827"/>
                <a:gd name="connsiteY76" fmla="*/ 1839685 h 2253342"/>
                <a:gd name="connsiteX77" fmla="*/ 1396220 w 1635827"/>
                <a:gd name="connsiteY77" fmla="*/ 1807028 h 2253342"/>
                <a:gd name="connsiteX78" fmla="*/ 1472420 w 1635827"/>
                <a:gd name="connsiteY78" fmla="*/ 1730828 h 2253342"/>
                <a:gd name="connsiteX79" fmla="*/ 1494192 w 1635827"/>
                <a:gd name="connsiteY79" fmla="*/ 1709057 h 2253342"/>
                <a:gd name="connsiteX80" fmla="*/ 1515963 w 1635827"/>
                <a:gd name="connsiteY80" fmla="*/ 1676400 h 2253342"/>
                <a:gd name="connsiteX81" fmla="*/ 1537735 w 1635827"/>
                <a:gd name="connsiteY81" fmla="*/ 1654628 h 2253342"/>
                <a:gd name="connsiteX82" fmla="*/ 1581277 w 1635827"/>
                <a:gd name="connsiteY82" fmla="*/ 1578428 h 2253342"/>
                <a:gd name="connsiteX83" fmla="*/ 1635706 w 1635827"/>
                <a:gd name="connsiteY83" fmla="*/ 1513114 h 2253342"/>
                <a:gd name="connsiteX84" fmla="*/ 1603526 w 1635827"/>
                <a:gd name="connsiteY84" fmla="*/ 1369769 h 2253342"/>
                <a:gd name="connsiteX0" fmla="*/ 1596230 w 1635827"/>
                <a:gd name="connsiteY0" fmla="*/ 1183019 h 2253342"/>
                <a:gd name="connsiteX1" fmla="*/ 1603049 w 1635827"/>
                <a:gd name="connsiteY1" fmla="*/ 957942 h 2253342"/>
                <a:gd name="connsiteX2" fmla="*/ 1581277 w 1635827"/>
                <a:gd name="connsiteY2" fmla="*/ 936171 h 2253342"/>
                <a:gd name="connsiteX3" fmla="*/ 1548620 w 1635827"/>
                <a:gd name="connsiteY3" fmla="*/ 881742 h 2253342"/>
                <a:gd name="connsiteX4" fmla="*/ 1483306 w 1635827"/>
                <a:gd name="connsiteY4" fmla="*/ 783771 h 2253342"/>
                <a:gd name="connsiteX5" fmla="*/ 1461535 w 1635827"/>
                <a:gd name="connsiteY5" fmla="*/ 751114 h 2253342"/>
                <a:gd name="connsiteX6" fmla="*/ 1451394 w 1635827"/>
                <a:gd name="connsiteY6" fmla="*/ 696685 h 2253342"/>
                <a:gd name="connsiteX7" fmla="*/ 1440757 w 1635827"/>
                <a:gd name="connsiteY7" fmla="*/ 653142 h 2253342"/>
                <a:gd name="connsiteX8" fmla="*/ 1424305 w 1635827"/>
                <a:gd name="connsiteY8" fmla="*/ 620485 h 2253342"/>
                <a:gd name="connsiteX9" fmla="*/ 1341792 w 1635827"/>
                <a:gd name="connsiteY9" fmla="*/ 544285 h 2253342"/>
                <a:gd name="connsiteX10" fmla="*/ 1320020 w 1635827"/>
                <a:gd name="connsiteY10" fmla="*/ 478971 h 2253342"/>
                <a:gd name="connsiteX11" fmla="*/ 1309135 w 1635827"/>
                <a:gd name="connsiteY11" fmla="*/ 446314 h 2253342"/>
                <a:gd name="connsiteX12" fmla="*/ 1254706 w 1635827"/>
                <a:gd name="connsiteY12" fmla="*/ 391885 h 2253342"/>
                <a:gd name="connsiteX13" fmla="*/ 1200277 w 1635827"/>
                <a:gd name="connsiteY13" fmla="*/ 337457 h 2253342"/>
                <a:gd name="connsiteX14" fmla="*/ 1178506 w 1635827"/>
                <a:gd name="connsiteY14" fmla="*/ 315685 h 2253342"/>
                <a:gd name="connsiteX15" fmla="*/ 1113192 w 1635827"/>
                <a:gd name="connsiteY15" fmla="*/ 293914 h 2253342"/>
                <a:gd name="connsiteX16" fmla="*/ 1080535 w 1635827"/>
                <a:gd name="connsiteY16" fmla="*/ 283028 h 2253342"/>
                <a:gd name="connsiteX17" fmla="*/ 1004335 w 1635827"/>
                <a:gd name="connsiteY17" fmla="*/ 261257 h 2253342"/>
                <a:gd name="connsiteX18" fmla="*/ 949906 w 1635827"/>
                <a:gd name="connsiteY18" fmla="*/ 217714 h 2253342"/>
                <a:gd name="connsiteX19" fmla="*/ 895477 w 1635827"/>
                <a:gd name="connsiteY19" fmla="*/ 174171 h 2253342"/>
                <a:gd name="connsiteX20" fmla="*/ 862820 w 1635827"/>
                <a:gd name="connsiteY20" fmla="*/ 163285 h 2253342"/>
                <a:gd name="connsiteX21" fmla="*/ 830163 w 1635827"/>
                <a:gd name="connsiteY21" fmla="*/ 141514 h 2253342"/>
                <a:gd name="connsiteX22" fmla="*/ 797506 w 1635827"/>
                <a:gd name="connsiteY22" fmla="*/ 130628 h 2253342"/>
                <a:gd name="connsiteX23" fmla="*/ 699535 w 1635827"/>
                <a:gd name="connsiteY23" fmla="*/ 76200 h 2253342"/>
                <a:gd name="connsiteX24" fmla="*/ 645106 w 1635827"/>
                <a:gd name="connsiteY24" fmla="*/ 32657 h 2253342"/>
                <a:gd name="connsiteX25" fmla="*/ 503592 w 1635827"/>
                <a:gd name="connsiteY25" fmla="*/ 0 h 2253342"/>
                <a:gd name="connsiteX26" fmla="*/ 351192 w 1635827"/>
                <a:gd name="connsiteY26" fmla="*/ 21771 h 2253342"/>
                <a:gd name="connsiteX27" fmla="*/ 329420 w 1635827"/>
                <a:gd name="connsiteY27" fmla="*/ 43542 h 2253342"/>
                <a:gd name="connsiteX28" fmla="*/ 296763 w 1635827"/>
                <a:gd name="connsiteY28" fmla="*/ 97971 h 2253342"/>
                <a:gd name="connsiteX29" fmla="*/ 285877 w 1635827"/>
                <a:gd name="connsiteY29" fmla="*/ 130628 h 2253342"/>
                <a:gd name="connsiteX30" fmla="*/ 264106 w 1635827"/>
                <a:gd name="connsiteY30" fmla="*/ 163285 h 2253342"/>
                <a:gd name="connsiteX31" fmla="*/ 253220 w 1635827"/>
                <a:gd name="connsiteY31" fmla="*/ 217714 h 2253342"/>
                <a:gd name="connsiteX32" fmla="*/ 242335 w 1635827"/>
                <a:gd name="connsiteY32" fmla="*/ 250371 h 2253342"/>
                <a:gd name="connsiteX33" fmla="*/ 231449 w 1635827"/>
                <a:gd name="connsiteY33" fmla="*/ 293914 h 2253342"/>
                <a:gd name="connsiteX34" fmla="*/ 198792 w 1635827"/>
                <a:gd name="connsiteY34" fmla="*/ 348342 h 2253342"/>
                <a:gd name="connsiteX35" fmla="*/ 198792 w 1635827"/>
                <a:gd name="connsiteY35" fmla="*/ 348342 h 2253342"/>
                <a:gd name="connsiteX36" fmla="*/ 111706 w 1635827"/>
                <a:gd name="connsiteY36" fmla="*/ 457200 h 2253342"/>
                <a:gd name="connsiteX37" fmla="*/ 100820 w 1635827"/>
                <a:gd name="connsiteY37" fmla="*/ 489857 h 2253342"/>
                <a:gd name="connsiteX38" fmla="*/ 68163 w 1635827"/>
                <a:gd name="connsiteY38" fmla="*/ 511628 h 2253342"/>
                <a:gd name="connsiteX39" fmla="*/ 46392 w 1635827"/>
                <a:gd name="connsiteY39" fmla="*/ 533400 h 2253342"/>
                <a:gd name="connsiteX40" fmla="*/ 32438 w 1635827"/>
                <a:gd name="connsiteY40" fmla="*/ 700523 h 2253342"/>
                <a:gd name="connsiteX41" fmla="*/ 13131 w 1635827"/>
                <a:gd name="connsiteY41" fmla="*/ 803154 h 2253342"/>
                <a:gd name="connsiteX42" fmla="*/ 1532 w 1635827"/>
                <a:gd name="connsiteY42" fmla="*/ 877906 h 2253342"/>
                <a:gd name="connsiteX43" fmla="*/ 12417 w 1635827"/>
                <a:gd name="connsiteY43" fmla="*/ 1023257 h 2253342"/>
                <a:gd name="connsiteX44" fmla="*/ 5107 w 1635827"/>
                <a:gd name="connsiteY44" fmla="*/ 1141777 h 2253342"/>
                <a:gd name="connsiteX45" fmla="*/ 2849 w 1635827"/>
                <a:gd name="connsiteY45" fmla="*/ 1251857 h 2253342"/>
                <a:gd name="connsiteX46" fmla="*/ 46392 w 1635827"/>
                <a:gd name="connsiteY46" fmla="*/ 1306285 h 2253342"/>
                <a:gd name="connsiteX47" fmla="*/ 57277 w 1635827"/>
                <a:gd name="connsiteY47" fmla="*/ 1338942 h 2253342"/>
                <a:gd name="connsiteX48" fmla="*/ 35506 w 1635827"/>
                <a:gd name="connsiteY48" fmla="*/ 1534885 h 2253342"/>
                <a:gd name="connsiteX49" fmla="*/ 24620 w 1635827"/>
                <a:gd name="connsiteY49" fmla="*/ 1567542 h 2253342"/>
                <a:gd name="connsiteX50" fmla="*/ 35506 w 1635827"/>
                <a:gd name="connsiteY50" fmla="*/ 1709057 h 2253342"/>
                <a:gd name="connsiteX51" fmla="*/ 57277 w 1635827"/>
                <a:gd name="connsiteY51" fmla="*/ 1741714 h 2253342"/>
                <a:gd name="connsiteX52" fmla="*/ 100820 w 1635827"/>
                <a:gd name="connsiteY52" fmla="*/ 1785257 h 2253342"/>
                <a:gd name="connsiteX53" fmla="*/ 122592 w 1635827"/>
                <a:gd name="connsiteY53" fmla="*/ 1807028 h 2253342"/>
                <a:gd name="connsiteX54" fmla="*/ 144363 w 1635827"/>
                <a:gd name="connsiteY54" fmla="*/ 1828800 h 2253342"/>
                <a:gd name="connsiteX55" fmla="*/ 177020 w 1635827"/>
                <a:gd name="connsiteY55" fmla="*/ 1850571 h 2253342"/>
                <a:gd name="connsiteX56" fmla="*/ 220563 w 1635827"/>
                <a:gd name="connsiteY56" fmla="*/ 1905000 h 2253342"/>
                <a:gd name="connsiteX57" fmla="*/ 242335 w 1635827"/>
                <a:gd name="connsiteY57" fmla="*/ 1937657 h 2253342"/>
                <a:gd name="connsiteX58" fmla="*/ 318535 w 1635827"/>
                <a:gd name="connsiteY58" fmla="*/ 2002971 h 2253342"/>
                <a:gd name="connsiteX59" fmla="*/ 405620 w 1635827"/>
                <a:gd name="connsiteY59" fmla="*/ 2079171 h 2253342"/>
                <a:gd name="connsiteX60" fmla="*/ 427392 w 1635827"/>
                <a:gd name="connsiteY60" fmla="*/ 2100942 h 2253342"/>
                <a:gd name="connsiteX61" fmla="*/ 492706 w 1635827"/>
                <a:gd name="connsiteY61" fmla="*/ 2122714 h 2253342"/>
                <a:gd name="connsiteX62" fmla="*/ 525363 w 1635827"/>
                <a:gd name="connsiteY62" fmla="*/ 2133600 h 2253342"/>
                <a:gd name="connsiteX63" fmla="*/ 601563 w 1635827"/>
                <a:gd name="connsiteY63" fmla="*/ 2177142 h 2253342"/>
                <a:gd name="connsiteX64" fmla="*/ 699535 w 1635827"/>
                <a:gd name="connsiteY64" fmla="*/ 2198914 h 2253342"/>
                <a:gd name="connsiteX65" fmla="*/ 786620 w 1635827"/>
                <a:gd name="connsiteY65" fmla="*/ 2220685 h 2253342"/>
                <a:gd name="connsiteX66" fmla="*/ 851935 w 1635827"/>
                <a:gd name="connsiteY66" fmla="*/ 2242457 h 2253342"/>
                <a:gd name="connsiteX67" fmla="*/ 884592 w 1635827"/>
                <a:gd name="connsiteY67" fmla="*/ 2253342 h 2253342"/>
                <a:gd name="connsiteX68" fmla="*/ 1026106 w 1635827"/>
                <a:gd name="connsiteY68" fmla="*/ 2242457 h 2253342"/>
                <a:gd name="connsiteX69" fmla="*/ 1091420 w 1635827"/>
                <a:gd name="connsiteY69" fmla="*/ 2177142 h 2253342"/>
                <a:gd name="connsiteX70" fmla="*/ 1145849 w 1635827"/>
                <a:gd name="connsiteY70" fmla="*/ 2122714 h 2253342"/>
                <a:gd name="connsiteX71" fmla="*/ 1167620 w 1635827"/>
                <a:gd name="connsiteY71" fmla="*/ 2090057 h 2253342"/>
                <a:gd name="connsiteX72" fmla="*/ 1222049 w 1635827"/>
                <a:gd name="connsiteY72" fmla="*/ 2035628 h 2253342"/>
                <a:gd name="connsiteX73" fmla="*/ 1287363 w 1635827"/>
                <a:gd name="connsiteY73" fmla="*/ 1970314 h 2253342"/>
                <a:gd name="connsiteX74" fmla="*/ 1330906 w 1635827"/>
                <a:gd name="connsiteY74" fmla="*/ 1905000 h 2253342"/>
                <a:gd name="connsiteX75" fmla="*/ 1374449 w 1635827"/>
                <a:gd name="connsiteY75" fmla="*/ 1839685 h 2253342"/>
                <a:gd name="connsiteX76" fmla="*/ 1396220 w 1635827"/>
                <a:gd name="connsiteY76" fmla="*/ 1807028 h 2253342"/>
                <a:gd name="connsiteX77" fmla="*/ 1472420 w 1635827"/>
                <a:gd name="connsiteY77" fmla="*/ 1730828 h 2253342"/>
                <a:gd name="connsiteX78" fmla="*/ 1494192 w 1635827"/>
                <a:gd name="connsiteY78" fmla="*/ 1709057 h 2253342"/>
                <a:gd name="connsiteX79" fmla="*/ 1515963 w 1635827"/>
                <a:gd name="connsiteY79" fmla="*/ 1676400 h 2253342"/>
                <a:gd name="connsiteX80" fmla="*/ 1537735 w 1635827"/>
                <a:gd name="connsiteY80" fmla="*/ 1654628 h 2253342"/>
                <a:gd name="connsiteX81" fmla="*/ 1581277 w 1635827"/>
                <a:gd name="connsiteY81" fmla="*/ 1578428 h 2253342"/>
                <a:gd name="connsiteX82" fmla="*/ 1635706 w 1635827"/>
                <a:gd name="connsiteY82" fmla="*/ 1513114 h 2253342"/>
                <a:gd name="connsiteX83" fmla="*/ 1603526 w 1635827"/>
                <a:gd name="connsiteY83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81277 w 1603532"/>
                <a:gd name="connsiteY81" fmla="*/ 1578428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497759 w 1603532"/>
                <a:gd name="connsiteY81" fmla="*/ 1571066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03327 w 1603532"/>
                <a:gd name="connsiteY81" fmla="*/ 1475369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03327 w 1603532"/>
                <a:gd name="connsiteY80" fmla="*/ 1475369 h 2253342"/>
                <a:gd name="connsiteX81" fmla="*/ 1603526 w 1603532"/>
                <a:gd name="connsiteY81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515963 w 1603532"/>
                <a:gd name="connsiteY78" fmla="*/ 1676400 h 2253342"/>
                <a:gd name="connsiteX79" fmla="*/ 1503327 w 1603532"/>
                <a:gd name="connsiteY79" fmla="*/ 1475369 h 2253342"/>
                <a:gd name="connsiteX80" fmla="*/ 1603526 w 1603532"/>
                <a:gd name="connsiteY80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515963 w 1603532"/>
                <a:gd name="connsiteY77" fmla="*/ 1676400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520008 w 1603532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81277 w 1603144"/>
                <a:gd name="connsiteY2" fmla="*/ 936171 h 2253342"/>
                <a:gd name="connsiteX3" fmla="*/ 1548620 w 1603144"/>
                <a:gd name="connsiteY3" fmla="*/ 881742 h 2253342"/>
                <a:gd name="connsiteX4" fmla="*/ 1483306 w 1603144"/>
                <a:gd name="connsiteY4" fmla="*/ 783771 h 2253342"/>
                <a:gd name="connsiteX5" fmla="*/ 1461535 w 1603144"/>
                <a:gd name="connsiteY5" fmla="*/ 751114 h 2253342"/>
                <a:gd name="connsiteX6" fmla="*/ 1451394 w 1603144"/>
                <a:gd name="connsiteY6" fmla="*/ 696685 h 2253342"/>
                <a:gd name="connsiteX7" fmla="*/ 1440757 w 1603144"/>
                <a:gd name="connsiteY7" fmla="*/ 653142 h 2253342"/>
                <a:gd name="connsiteX8" fmla="*/ 1424305 w 1603144"/>
                <a:gd name="connsiteY8" fmla="*/ 620485 h 2253342"/>
                <a:gd name="connsiteX9" fmla="*/ 1341792 w 1603144"/>
                <a:gd name="connsiteY9" fmla="*/ 544285 h 2253342"/>
                <a:gd name="connsiteX10" fmla="*/ 1320020 w 1603144"/>
                <a:gd name="connsiteY10" fmla="*/ 478971 h 2253342"/>
                <a:gd name="connsiteX11" fmla="*/ 1309135 w 1603144"/>
                <a:gd name="connsiteY11" fmla="*/ 446314 h 2253342"/>
                <a:gd name="connsiteX12" fmla="*/ 1254706 w 1603144"/>
                <a:gd name="connsiteY12" fmla="*/ 391885 h 2253342"/>
                <a:gd name="connsiteX13" fmla="*/ 1200277 w 1603144"/>
                <a:gd name="connsiteY13" fmla="*/ 337457 h 2253342"/>
                <a:gd name="connsiteX14" fmla="*/ 1178506 w 1603144"/>
                <a:gd name="connsiteY14" fmla="*/ 315685 h 2253342"/>
                <a:gd name="connsiteX15" fmla="*/ 1113192 w 1603144"/>
                <a:gd name="connsiteY15" fmla="*/ 293914 h 2253342"/>
                <a:gd name="connsiteX16" fmla="*/ 1080535 w 1603144"/>
                <a:gd name="connsiteY16" fmla="*/ 283028 h 2253342"/>
                <a:gd name="connsiteX17" fmla="*/ 1004335 w 1603144"/>
                <a:gd name="connsiteY17" fmla="*/ 261257 h 2253342"/>
                <a:gd name="connsiteX18" fmla="*/ 949906 w 1603144"/>
                <a:gd name="connsiteY18" fmla="*/ 217714 h 2253342"/>
                <a:gd name="connsiteX19" fmla="*/ 895477 w 1603144"/>
                <a:gd name="connsiteY19" fmla="*/ 174171 h 2253342"/>
                <a:gd name="connsiteX20" fmla="*/ 862820 w 1603144"/>
                <a:gd name="connsiteY20" fmla="*/ 163285 h 2253342"/>
                <a:gd name="connsiteX21" fmla="*/ 830163 w 1603144"/>
                <a:gd name="connsiteY21" fmla="*/ 141514 h 2253342"/>
                <a:gd name="connsiteX22" fmla="*/ 797506 w 1603144"/>
                <a:gd name="connsiteY22" fmla="*/ 130628 h 2253342"/>
                <a:gd name="connsiteX23" fmla="*/ 699535 w 1603144"/>
                <a:gd name="connsiteY23" fmla="*/ 76200 h 2253342"/>
                <a:gd name="connsiteX24" fmla="*/ 645106 w 1603144"/>
                <a:gd name="connsiteY24" fmla="*/ 32657 h 2253342"/>
                <a:gd name="connsiteX25" fmla="*/ 503592 w 1603144"/>
                <a:gd name="connsiteY25" fmla="*/ 0 h 2253342"/>
                <a:gd name="connsiteX26" fmla="*/ 351192 w 1603144"/>
                <a:gd name="connsiteY26" fmla="*/ 21771 h 2253342"/>
                <a:gd name="connsiteX27" fmla="*/ 329420 w 1603144"/>
                <a:gd name="connsiteY27" fmla="*/ 43542 h 2253342"/>
                <a:gd name="connsiteX28" fmla="*/ 296763 w 1603144"/>
                <a:gd name="connsiteY28" fmla="*/ 97971 h 2253342"/>
                <a:gd name="connsiteX29" fmla="*/ 285877 w 1603144"/>
                <a:gd name="connsiteY29" fmla="*/ 130628 h 2253342"/>
                <a:gd name="connsiteX30" fmla="*/ 264106 w 1603144"/>
                <a:gd name="connsiteY30" fmla="*/ 163285 h 2253342"/>
                <a:gd name="connsiteX31" fmla="*/ 253220 w 1603144"/>
                <a:gd name="connsiteY31" fmla="*/ 217714 h 2253342"/>
                <a:gd name="connsiteX32" fmla="*/ 242335 w 1603144"/>
                <a:gd name="connsiteY32" fmla="*/ 250371 h 2253342"/>
                <a:gd name="connsiteX33" fmla="*/ 231449 w 1603144"/>
                <a:gd name="connsiteY33" fmla="*/ 293914 h 2253342"/>
                <a:gd name="connsiteX34" fmla="*/ 198792 w 1603144"/>
                <a:gd name="connsiteY34" fmla="*/ 348342 h 2253342"/>
                <a:gd name="connsiteX35" fmla="*/ 198792 w 1603144"/>
                <a:gd name="connsiteY35" fmla="*/ 348342 h 2253342"/>
                <a:gd name="connsiteX36" fmla="*/ 111706 w 1603144"/>
                <a:gd name="connsiteY36" fmla="*/ 457200 h 2253342"/>
                <a:gd name="connsiteX37" fmla="*/ 100820 w 1603144"/>
                <a:gd name="connsiteY37" fmla="*/ 489857 h 2253342"/>
                <a:gd name="connsiteX38" fmla="*/ 68163 w 1603144"/>
                <a:gd name="connsiteY38" fmla="*/ 511628 h 2253342"/>
                <a:gd name="connsiteX39" fmla="*/ 46392 w 1603144"/>
                <a:gd name="connsiteY39" fmla="*/ 533400 h 2253342"/>
                <a:gd name="connsiteX40" fmla="*/ 32438 w 1603144"/>
                <a:gd name="connsiteY40" fmla="*/ 700523 h 2253342"/>
                <a:gd name="connsiteX41" fmla="*/ 13131 w 1603144"/>
                <a:gd name="connsiteY41" fmla="*/ 803154 h 2253342"/>
                <a:gd name="connsiteX42" fmla="*/ 1532 w 1603144"/>
                <a:gd name="connsiteY42" fmla="*/ 877906 h 2253342"/>
                <a:gd name="connsiteX43" fmla="*/ 12417 w 1603144"/>
                <a:gd name="connsiteY43" fmla="*/ 1023257 h 2253342"/>
                <a:gd name="connsiteX44" fmla="*/ 5107 w 1603144"/>
                <a:gd name="connsiteY44" fmla="*/ 1141777 h 2253342"/>
                <a:gd name="connsiteX45" fmla="*/ 2849 w 1603144"/>
                <a:gd name="connsiteY45" fmla="*/ 1251857 h 2253342"/>
                <a:gd name="connsiteX46" fmla="*/ 46392 w 1603144"/>
                <a:gd name="connsiteY46" fmla="*/ 1306285 h 2253342"/>
                <a:gd name="connsiteX47" fmla="*/ 57277 w 1603144"/>
                <a:gd name="connsiteY47" fmla="*/ 1338942 h 2253342"/>
                <a:gd name="connsiteX48" fmla="*/ 35506 w 1603144"/>
                <a:gd name="connsiteY48" fmla="*/ 1534885 h 2253342"/>
                <a:gd name="connsiteX49" fmla="*/ 24620 w 1603144"/>
                <a:gd name="connsiteY49" fmla="*/ 1567542 h 2253342"/>
                <a:gd name="connsiteX50" fmla="*/ 35506 w 1603144"/>
                <a:gd name="connsiteY50" fmla="*/ 1709057 h 2253342"/>
                <a:gd name="connsiteX51" fmla="*/ 57277 w 1603144"/>
                <a:gd name="connsiteY51" fmla="*/ 1741714 h 2253342"/>
                <a:gd name="connsiteX52" fmla="*/ 100820 w 1603144"/>
                <a:gd name="connsiteY52" fmla="*/ 1785257 h 2253342"/>
                <a:gd name="connsiteX53" fmla="*/ 122592 w 1603144"/>
                <a:gd name="connsiteY53" fmla="*/ 1807028 h 2253342"/>
                <a:gd name="connsiteX54" fmla="*/ 144363 w 1603144"/>
                <a:gd name="connsiteY54" fmla="*/ 1828800 h 2253342"/>
                <a:gd name="connsiteX55" fmla="*/ 177020 w 1603144"/>
                <a:gd name="connsiteY55" fmla="*/ 1850571 h 2253342"/>
                <a:gd name="connsiteX56" fmla="*/ 220563 w 1603144"/>
                <a:gd name="connsiteY56" fmla="*/ 1905000 h 2253342"/>
                <a:gd name="connsiteX57" fmla="*/ 242335 w 1603144"/>
                <a:gd name="connsiteY57" fmla="*/ 1937657 h 2253342"/>
                <a:gd name="connsiteX58" fmla="*/ 318535 w 1603144"/>
                <a:gd name="connsiteY58" fmla="*/ 2002971 h 2253342"/>
                <a:gd name="connsiteX59" fmla="*/ 405620 w 1603144"/>
                <a:gd name="connsiteY59" fmla="*/ 2079171 h 2253342"/>
                <a:gd name="connsiteX60" fmla="*/ 427392 w 1603144"/>
                <a:gd name="connsiteY60" fmla="*/ 2100942 h 2253342"/>
                <a:gd name="connsiteX61" fmla="*/ 492706 w 1603144"/>
                <a:gd name="connsiteY61" fmla="*/ 2122714 h 2253342"/>
                <a:gd name="connsiteX62" fmla="*/ 525363 w 1603144"/>
                <a:gd name="connsiteY62" fmla="*/ 2133600 h 2253342"/>
                <a:gd name="connsiteX63" fmla="*/ 601563 w 1603144"/>
                <a:gd name="connsiteY63" fmla="*/ 2177142 h 2253342"/>
                <a:gd name="connsiteX64" fmla="*/ 699535 w 1603144"/>
                <a:gd name="connsiteY64" fmla="*/ 2198914 h 2253342"/>
                <a:gd name="connsiteX65" fmla="*/ 786620 w 1603144"/>
                <a:gd name="connsiteY65" fmla="*/ 2220685 h 2253342"/>
                <a:gd name="connsiteX66" fmla="*/ 851935 w 1603144"/>
                <a:gd name="connsiteY66" fmla="*/ 2242457 h 2253342"/>
                <a:gd name="connsiteX67" fmla="*/ 884592 w 1603144"/>
                <a:gd name="connsiteY67" fmla="*/ 2253342 h 2253342"/>
                <a:gd name="connsiteX68" fmla="*/ 1026106 w 1603144"/>
                <a:gd name="connsiteY68" fmla="*/ 2242457 h 2253342"/>
                <a:gd name="connsiteX69" fmla="*/ 1091420 w 1603144"/>
                <a:gd name="connsiteY69" fmla="*/ 2177142 h 2253342"/>
                <a:gd name="connsiteX70" fmla="*/ 1145849 w 1603144"/>
                <a:gd name="connsiteY70" fmla="*/ 2122714 h 2253342"/>
                <a:gd name="connsiteX71" fmla="*/ 1167620 w 1603144"/>
                <a:gd name="connsiteY71" fmla="*/ 2090057 h 2253342"/>
                <a:gd name="connsiteX72" fmla="*/ 1222049 w 1603144"/>
                <a:gd name="connsiteY72" fmla="*/ 2035628 h 2253342"/>
                <a:gd name="connsiteX73" fmla="*/ 1287363 w 1603144"/>
                <a:gd name="connsiteY73" fmla="*/ 1970314 h 2253342"/>
                <a:gd name="connsiteX74" fmla="*/ 1330906 w 1603144"/>
                <a:gd name="connsiteY74" fmla="*/ 1905000 h 2253342"/>
                <a:gd name="connsiteX75" fmla="*/ 1374449 w 1603144"/>
                <a:gd name="connsiteY75" fmla="*/ 1839685 h 2253342"/>
                <a:gd name="connsiteX76" fmla="*/ 1396220 w 1603144"/>
                <a:gd name="connsiteY76" fmla="*/ 1807028 h 2253342"/>
                <a:gd name="connsiteX77" fmla="*/ 1460284 w 1603144"/>
                <a:gd name="connsiteY77" fmla="*/ 1669039 h 2253342"/>
                <a:gd name="connsiteX78" fmla="*/ 1503327 w 1603144"/>
                <a:gd name="connsiteY78" fmla="*/ 1475369 h 2253342"/>
                <a:gd name="connsiteX79" fmla="*/ 1520008 w 1603144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48620 w 1603144"/>
                <a:gd name="connsiteY2" fmla="*/ 881742 h 2253342"/>
                <a:gd name="connsiteX3" fmla="*/ 1483306 w 1603144"/>
                <a:gd name="connsiteY3" fmla="*/ 783771 h 2253342"/>
                <a:gd name="connsiteX4" fmla="*/ 1461535 w 1603144"/>
                <a:gd name="connsiteY4" fmla="*/ 751114 h 2253342"/>
                <a:gd name="connsiteX5" fmla="*/ 1451394 w 1603144"/>
                <a:gd name="connsiteY5" fmla="*/ 696685 h 2253342"/>
                <a:gd name="connsiteX6" fmla="*/ 1440757 w 1603144"/>
                <a:gd name="connsiteY6" fmla="*/ 653142 h 2253342"/>
                <a:gd name="connsiteX7" fmla="*/ 1424305 w 1603144"/>
                <a:gd name="connsiteY7" fmla="*/ 620485 h 2253342"/>
                <a:gd name="connsiteX8" fmla="*/ 1341792 w 1603144"/>
                <a:gd name="connsiteY8" fmla="*/ 544285 h 2253342"/>
                <a:gd name="connsiteX9" fmla="*/ 1320020 w 1603144"/>
                <a:gd name="connsiteY9" fmla="*/ 478971 h 2253342"/>
                <a:gd name="connsiteX10" fmla="*/ 1309135 w 1603144"/>
                <a:gd name="connsiteY10" fmla="*/ 446314 h 2253342"/>
                <a:gd name="connsiteX11" fmla="*/ 1254706 w 1603144"/>
                <a:gd name="connsiteY11" fmla="*/ 391885 h 2253342"/>
                <a:gd name="connsiteX12" fmla="*/ 1200277 w 1603144"/>
                <a:gd name="connsiteY12" fmla="*/ 337457 h 2253342"/>
                <a:gd name="connsiteX13" fmla="*/ 1178506 w 1603144"/>
                <a:gd name="connsiteY13" fmla="*/ 315685 h 2253342"/>
                <a:gd name="connsiteX14" fmla="*/ 1113192 w 1603144"/>
                <a:gd name="connsiteY14" fmla="*/ 293914 h 2253342"/>
                <a:gd name="connsiteX15" fmla="*/ 1080535 w 1603144"/>
                <a:gd name="connsiteY15" fmla="*/ 283028 h 2253342"/>
                <a:gd name="connsiteX16" fmla="*/ 1004335 w 1603144"/>
                <a:gd name="connsiteY16" fmla="*/ 261257 h 2253342"/>
                <a:gd name="connsiteX17" fmla="*/ 949906 w 1603144"/>
                <a:gd name="connsiteY17" fmla="*/ 217714 h 2253342"/>
                <a:gd name="connsiteX18" fmla="*/ 895477 w 1603144"/>
                <a:gd name="connsiteY18" fmla="*/ 174171 h 2253342"/>
                <a:gd name="connsiteX19" fmla="*/ 862820 w 1603144"/>
                <a:gd name="connsiteY19" fmla="*/ 163285 h 2253342"/>
                <a:gd name="connsiteX20" fmla="*/ 830163 w 1603144"/>
                <a:gd name="connsiteY20" fmla="*/ 141514 h 2253342"/>
                <a:gd name="connsiteX21" fmla="*/ 797506 w 1603144"/>
                <a:gd name="connsiteY21" fmla="*/ 130628 h 2253342"/>
                <a:gd name="connsiteX22" fmla="*/ 699535 w 1603144"/>
                <a:gd name="connsiteY22" fmla="*/ 76200 h 2253342"/>
                <a:gd name="connsiteX23" fmla="*/ 645106 w 1603144"/>
                <a:gd name="connsiteY23" fmla="*/ 32657 h 2253342"/>
                <a:gd name="connsiteX24" fmla="*/ 503592 w 1603144"/>
                <a:gd name="connsiteY24" fmla="*/ 0 h 2253342"/>
                <a:gd name="connsiteX25" fmla="*/ 351192 w 1603144"/>
                <a:gd name="connsiteY25" fmla="*/ 21771 h 2253342"/>
                <a:gd name="connsiteX26" fmla="*/ 329420 w 1603144"/>
                <a:gd name="connsiteY26" fmla="*/ 43542 h 2253342"/>
                <a:gd name="connsiteX27" fmla="*/ 296763 w 1603144"/>
                <a:gd name="connsiteY27" fmla="*/ 97971 h 2253342"/>
                <a:gd name="connsiteX28" fmla="*/ 285877 w 1603144"/>
                <a:gd name="connsiteY28" fmla="*/ 130628 h 2253342"/>
                <a:gd name="connsiteX29" fmla="*/ 264106 w 1603144"/>
                <a:gd name="connsiteY29" fmla="*/ 163285 h 2253342"/>
                <a:gd name="connsiteX30" fmla="*/ 253220 w 1603144"/>
                <a:gd name="connsiteY30" fmla="*/ 217714 h 2253342"/>
                <a:gd name="connsiteX31" fmla="*/ 242335 w 1603144"/>
                <a:gd name="connsiteY31" fmla="*/ 250371 h 2253342"/>
                <a:gd name="connsiteX32" fmla="*/ 231449 w 1603144"/>
                <a:gd name="connsiteY32" fmla="*/ 293914 h 2253342"/>
                <a:gd name="connsiteX33" fmla="*/ 198792 w 1603144"/>
                <a:gd name="connsiteY33" fmla="*/ 348342 h 2253342"/>
                <a:gd name="connsiteX34" fmla="*/ 198792 w 1603144"/>
                <a:gd name="connsiteY34" fmla="*/ 348342 h 2253342"/>
                <a:gd name="connsiteX35" fmla="*/ 111706 w 1603144"/>
                <a:gd name="connsiteY35" fmla="*/ 457200 h 2253342"/>
                <a:gd name="connsiteX36" fmla="*/ 100820 w 1603144"/>
                <a:gd name="connsiteY36" fmla="*/ 489857 h 2253342"/>
                <a:gd name="connsiteX37" fmla="*/ 68163 w 1603144"/>
                <a:gd name="connsiteY37" fmla="*/ 511628 h 2253342"/>
                <a:gd name="connsiteX38" fmla="*/ 46392 w 1603144"/>
                <a:gd name="connsiteY38" fmla="*/ 533400 h 2253342"/>
                <a:gd name="connsiteX39" fmla="*/ 32438 w 1603144"/>
                <a:gd name="connsiteY39" fmla="*/ 700523 h 2253342"/>
                <a:gd name="connsiteX40" fmla="*/ 13131 w 1603144"/>
                <a:gd name="connsiteY40" fmla="*/ 803154 h 2253342"/>
                <a:gd name="connsiteX41" fmla="*/ 1532 w 1603144"/>
                <a:gd name="connsiteY41" fmla="*/ 877906 h 2253342"/>
                <a:gd name="connsiteX42" fmla="*/ 12417 w 1603144"/>
                <a:gd name="connsiteY42" fmla="*/ 1023257 h 2253342"/>
                <a:gd name="connsiteX43" fmla="*/ 5107 w 1603144"/>
                <a:gd name="connsiteY43" fmla="*/ 1141777 h 2253342"/>
                <a:gd name="connsiteX44" fmla="*/ 2849 w 1603144"/>
                <a:gd name="connsiteY44" fmla="*/ 1251857 h 2253342"/>
                <a:gd name="connsiteX45" fmla="*/ 46392 w 1603144"/>
                <a:gd name="connsiteY45" fmla="*/ 1306285 h 2253342"/>
                <a:gd name="connsiteX46" fmla="*/ 57277 w 1603144"/>
                <a:gd name="connsiteY46" fmla="*/ 1338942 h 2253342"/>
                <a:gd name="connsiteX47" fmla="*/ 35506 w 1603144"/>
                <a:gd name="connsiteY47" fmla="*/ 1534885 h 2253342"/>
                <a:gd name="connsiteX48" fmla="*/ 24620 w 1603144"/>
                <a:gd name="connsiteY48" fmla="*/ 1567542 h 2253342"/>
                <a:gd name="connsiteX49" fmla="*/ 35506 w 1603144"/>
                <a:gd name="connsiteY49" fmla="*/ 1709057 h 2253342"/>
                <a:gd name="connsiteX50" fmla="*/ 57277 w 1603144"/>
                <a:gd name="connsiteY50" fmla="*/ 1741714 h 2253342"/>
                <a:gd name="connsiteX51" fmla="*/ 100820 w 1603144"/>
                <a:gd name="connsiteY51" fmla="*/ 1785257 h 2253342"/>
                <a:gd name="connsiteX52" fmla="*/ 122592 w 1603144"/>
                <a:gd name="connsiteY52" fmla="*/ 1807028 h 2253342"/>
                <a:gd name="connsiteX53" fmla="*/ 144363 w 1603144"/>
                <a:gd name="connsiteY53" fmla="*/ 1828800 h 2253342"/>
                <a:gd name="connsiteX54" fmla="*/ 177020 w 1603144"/>
                <a:gd name="connsiteY54" fmla="*/ 1850571 h 2253342"/>
                <a:gd name="connsiteX55" fmla="*/ 220563 w 1603144"/>
                <a:gd name="connsiteY55" fmla="*/ 1905000 h 2253342"/>
                <a:gd name="connsiteX56" fmla="*/ 242335 w 1603144"/>
                <a:gd name="connsiteY56" fmla="*/ 1937657 h 2253342"/>
                <a:gd name="connsiteX57" fmla="*/ 318535 w 1603144"/>
                <a:gd name="connsiteY57" fmla="*/ 2002971 h 2253342"/>
                <a:gd name="connsiteX58" fmla="*/ 405620 w 1603144"/>
                <a:gd name="connsiteY58" fmla="*/ 2079171 h 2253342"/>
                <a:gd name="connsiteX59" fmla="*/ 427392 w 1603144"/>
                <a:gd name="connsiteY59" fmla="*/ 2100942 h 2253342"/>
                <a:gd name="connsiteX60" fmla="*/ 492706 w 1603144"/>
                <a:gd name="connsiteY60" fmla="*/ 2122714 h 2253342"/>
                <a:gd name="connsiteX61" fmla="*/ 525363 w 1603144"/>
                <a:gd name="connsiteY61" fmla="*/ 2133600 h 2253342"/>
                <a:gd name="connsiteX62" fmla="*/ 601563 w 1603144"/>
                <a:gd name="connsiteY62" fmla="*/ 2177142 h 2253342"/>
                <a:gd name="connsiteX63" fmla="*/ 699535 w 1603144"/>
                <a:gd name="connsiteY63" fmla="*/ 2198914 h 2253342"/>
                <a:gd name="connsiteX64" fmla="*/ 786620 w 1603144"/>
                <a:gd name="connsiteY64" fmla="*/ 2220685 h 2253342"/>
                <a:gd name="connsiteX65" fmla="*/ 851935 w 1603144"/>
                <a:gd name="connsiteY65" fmla="*/ 2242457 h 2253342"/>
                <a:gd name="connsiteX66" fmla="*/ 884592 w 1603144"/>
                <a:gd name="connsiteY66" fmla="*/ 2253342 h 2253342"/>
                <a:gd name="connsiteX67" fmla="*/ 1026106 w 1603144"/>
                <a:gd name="connsiteY67" fmla="*/ 2242457 h 2253342"/>
                <a:gd name="connsiteX68" fmla="*/ 1091420 w 1603144"/>
                <a:gd name="connsiteY68" fmla="*/ 2177142 h 2253342"/>
                <a:gd name="connsiteX69" fmla="*/ 1145849 w 1603144"/>
                <a:gd name="connsiteY69" fmla="*/ 2122714 h 2253342"/>
                <a:gd name="connsiteX70" fmla="*/ 1167620 w 1603144"/>
                <a:gd name="connsiteY70" fmla="*/ 2090057 h 2253342"/>
                <a:gd name="connsiteX71" fmla="*/ 1222049 w 1603144"/>
                <a:gd name="connsiteY71" fmla="*/ 2035628 h 2253342"/>
                <a:gd name="connsiteX72" fmla="*/ 1287363 w 1603144"/>
                <a:gd name="connsiteY72" fmla="*/ 1970314 h 2253342"/>
                <a:gd name="connsiteX73" fmla="*/ 1330906 w 1603144"/>
                <a:gd name="connsiteY73" fmla="*/ 1905000 h 2253342"/>
                <a:gd name="connsiteX74" fmla="*/ 1374449 w 1603144"/>
                <a:gd name="connsiteY74" fmla="*/ 1839685 h 2253342"/>
                <a:gd name="connsiteX75" fmla="*/ 1396220 w 1603144"/>
                <a:gd name="connsiteY75" fmla="*/ 1807028 h 2253342"/>
                <a:gd name="connsiteX76" fmla="*/ 1460284 w 1603144"/>
                <a:gd name="connsiteY76" fmla="*/ 1669039 h 2253342"/>
                <a:gd name="connsiteX77" fmla="*/ 1503327 w 1603144"/>
                <a:gd name="connsiteY77" fmla="*/ 1475369 h 2253342"/>
                <a:gd name="connsiteX78" fmla="*/ 1520008 w 1603144"/>
                <a:gd name="connsiteY78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881742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326655 w 1557255"/>
                <a:gd name="connsiteY75" fmla="*/ 1713208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26655 w 1557255"/>
                <a:gd name="connsiteY74" fmla="*/ 1713208 h 2253342"/>
                <a:gd name="connsiteX75" fmla="*/ 1419809 w 1557255"/>
                <a:gd name="connsiteY75" fmla="*/ 1453285 h 2253342"/>
                <a:gd name="connsiteX76" fmla="*/ 1520008 w 1557255"/>
                <a:gd name="connsiteY76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26655 w 1557255"/>
                <a:gd name="connsiteY73" fmla="*/ 1713208 h 2253342"/>
                <a:gd name="connsiteX74" fmla="*/ 1419809 w 1557255"/>
                <a:gd name="connsiteY74" fmla="*/ 1453285 h 2253342"/>
                <a:gd name="connsiteX75" fmla="*/ 1520008 w 1557255"/>
                <a:gd name="connsiteY75" fmla="*/ 1318240 h 2253342"/>
                <a:gd name="connsiteX0" fmla="*/ 1501576 w 1550261"/>
                <a:gd name="connsiteY0" fmla="*/ 1241910 h 2253342"/>
                <a:gd name="connsiteX1" fmla="*/ 1548620 w 1550261"/>
                <a:gd name="connsiteY1" fmla="*/ 984801 h 2253342"/>
                <a:gd name="connsiteX2" fmla="*/ 1483306 w 1550261"/>
                <a:gd name="connsiteY2" fmla="*/ 783771 h 2253342"/>
                <a:gd name="connsiteX3" fmla="*/ 1461535 w 1550261"/>
                <a:gd name="connsiteY3" fmla="*/ 751114 h 2253342"/>
                <a:gd name="connsiteX4" fmla="*/ 1451394 w 1550261"/>
                <a:gd name="connsiteY4" fmla="*/ 696685 h 2253342"/>
                <a:gd name="connsiteX5" fmla="*/ 1440757 w 1550261"/>
                <a:gd name="connsiteY5" fmla="*/ 653142 h 2253342"/>
                <a:gd name="connsiteX6" fmla="*/ 1424305 w 1550261"/>
                <a:gd name="connsiteY6" fmla="*/ 620485 h 2253342"/>
                <a:gd name="connsiteX7" fmla="*/ 1341792 w 1550261"/>
                <a:gd name="connsiteY7" fmla="*/ 544285 h 2253342"/>
                <a:gd name="connsiteX8" fmla="*/ 1320020 w 1550261"/>
                <a:gd name="connsiteY8" fmla="*/ 478971 h 2253342"/>
                <a:gd name="connsiteX9" fmla="*/ 1309135 w 1550261"/>
                <a:gd name="connsiteY9" fmla="*/ 446314 h 2253342"/>
                <a:gd name="connsiteX10" fmla="*/ 1254706 w 1550261"/>
                <a:gd name="connsiteY10" fmla="*/ 391885 h 2253342"/>
                <a:gd name="connsiteX11" fmla="*/ 1200277 w 1550261"/>
                <a:gd name="connsiteY11" fmla="*/ 337457 h 2253342"/>
                <a:gd name="connsiteX12" fmla="*/ 1178506 w 1550261"/>
                <a:gd name="connsiteY12" fmla="*/ 315685 h 2253342"/>
                <a:gd name="connsiteX13" fmla="*/ 1113192 w 1550261"/>
                <a:gd name="connsiteY13" fmla="*/ 293914 h 2253342"/>
                <a:gd name="connsiteX14" fmla="*/ 1080535 w 1550261"/>
                <a:gd name="connsiteY14" fmla="*/ 283028 h 2253342"/>
                <a:gd name="connsiteX15" fmla="*/ 1004335 w 1550261"/>
                <a:gd name="connsiteY15" fmla="*/ 261257 h 2253342"/>
                <a:gd name="connsiteX16" fmla="*/ 949906 w 1550261"/>
                <a:gd name="connsiteY16" fmla="*/ 217714 h 2253342"/>
                <a:gd name="connsiteX17" fmla="*/ 895477 w 1550261"/>
                <a:gd name="connsiteY17" fmla="*/ 174171 h 2253342"/>
                <a:gd name="connsiteX18" fmla="*/ 862820 w 1550261"/>
                <a:gd name="connsiteY18" fmla="*/ 163285 h 2253342"/>
                <a:gd name="connsiteX19" fmla="*/ 830163 w 1550261"/>
                <a:gd name="connsiteY19" fmla="*/ 141514 h 2253342"/>
                <a:gd name="connsiteX20" fmla="*/ 797506 w 1550261"/>
                <a:gd name="connsiteY20" fmla="*/ 130628 h 2253342"/>
                <a:gd name="connsiteX21" fmla="*/ 699535 w 1550261"/>
                <a:gd name="connsiteY21" fmla="*/ 76200 h 2253342"/>
                <a:gd name="connsiteX22" fmla="*/ 645106 w 1550261"/>
                <a:gd name="connsiteY22" fmla="*/ 32657 h 2253342"/>
                <a:gd name="connsiteX23" fmla="*/ 503592 w 1550261"/>
                <a:gd name="connsiteY23" fmla="*/ 0 h 2253342"/>
                <a:gd name="connsiteX24" fmla="*/ 351192 w 1550261"/>
                <a:gd name="connsiteY24" fmla="*/ 21771 h 2253342"/>
                <a:gd name="connsiteX25" fmla="*/ 329420 w 1550261"/>
                <a:gd name="connsiteY25" fmla="*/ 43542 h 2253342"/>
                <a:gd name="connsiteX26" fmla="*/ 296763 w 1550261"/>
                <a:gd name="connsiteY26" fmla="*/ 97971 h 2253342"/>
                <a:gd name="connsiteX27" fmla="*/ 285877 w 1550261"/>
                <a:gd name="connsiteY27" fmla="*/ 130628 h 2253342"/>
                <a:gd name="connsiteX28" fmla="*/ 264106 w 1550261"/>
                <a:gd name="connsiteY28" fmla="*/ 163285 h 2253342"/>
                <a:gd name="connsiteX29" fmla="*/ 253220 w 1550261"/>
                <a:gd name="connsiteY29" fmla="*/ 217714 h 2253342"/>
                <a:gd name="connsiteX30" fmla="*/ 242335 w 1550261"/>
                <a:gd name="connsiteY30" fmla="*/ 250371 h 2253342"/>
                <a:gd name="connsiteX31" fmla="*/ 231449 w 1550261"/>
                <a:gd name="connsiteY31" fmla="*/ 293914 h 2253342"/>
                <a:gd name="connsiteX32" fmla="*/ 198792 w 1550261"/>
                <a:gd name="connsiteY32" fmla="*/ 348342 h 2253342"/>
                <a:gd name="connsiteX33" fmla="*/ 198792 w 1550261"/>
                <a:gd name="connsiteY33" fmla="*/ 348342 h 2253342"/>
                <a:gd name="connsiteX34" fmla="*/ 111706 w 1550261"/>
                <a:gd name="connsiteY34" fmla="*/ 457200 h 2253342"/>
                <a:gd name="connsiteX35" fmla="*/ 100820 w 1550261"/>
                <a:gd name="connsiteY35" fmla="*/ 489857 h 2253342"/>
                <a:gd name="connsiteX36" fmla="*/ 68163 w 1550261"/>
                <a:gd name="connsiteY36" fmla="*/ 511628 h 2253342"/>
                <a:gd name="connsiteX37" fmla="*/ 46392 w 1550261"/>
                <a:gd name="connsiteY37" fmla="*/ 533400 h 2253342"/>
                <a:gd name="connsiteX38" fmla="*/ 32438 w 1550261"/>
                <a:gd name="connsiteY38" fmla="*/ 700523 h 2253342"/>
                <a:gd name="connsiteX39" fmla="*/ 13131 w 1550261"/>
                <a:gd name="connsiteY39" fmla="*/ 803154 h 2253342"/>
                <a:gd name="connsiteX40" fmla="*/ 1532 w 1550261"/>
                <a:gd name="connsiteY40" fmla="*/ 877906 h 2253342"/>
                <a:gd name="connsiteX41" fmla="*/ 12417 w 1550261"/>
                <a:gd name="connsiteY41" fmla="*/ 1023257 h 2253342"/>
                <a:gd name="connsiteX42" fmla="*/ 5107 w 1550261"/>
                <a:gd name="connsiteY42" fmla="*/ 1141777 h 2253342"/>
                <a:gd name="connsiteX43" fmla="*/ 2849 w 1550261"/>
                <a:gd name="connsiteY43" fmla="*/ 1251857 h 2253342"/>
                <a:gd name="connsiteX44" fmla="*/ 46392 w 1550261"/>
                <a:gd name="connsiteY44" fmla="*/ 1306285 h 2253342"/>
                <a:gd name="connsiteX45" fmla="*/ 57277 w 1550261"/>
                <a:gd name="connsiteY45" fmla="*/ 1338942 h 2253342"/>
                <a:gd name="connsiteX46" fmla="*/ 35506 w 1550261"/>
                <a:gd name="connsiteY46" fmla="*/ 1534885 h 2253342"/>
                <a:gd name="connsiteX47" fmla="*/ 24620 w 1550261"/>
                <a:gd name="connsiteY47" fmla="*/ 1567542 h 2253342"/>
                <a:gd name="connsiteX48" fmla="*/ 35506 w 1550261"/>
                <a:gd name="connsiteY48" fmla="*/ 1709057 h 2253342"/>
                <a:gd name="connsiteX49" fmla="*/ 57277 w 1550261"/>
                <a:gd name="connsiteY49" fmla="*/ 1741714 h 2253342"/>
                <a:gd name="connsiteX50" fmla="*/ 100820 w 1550261"/>
                <a:gd name="connsiteY50" fmla="*/ 1785257 h 2253342"/>
                <a:gd name="connsiteX51" fmla="*/ 122592 w 1550261"/>
                <a:gd name="connsiteY51" fmla="*/ 1807028 h 2253342"/>
                <a:gd name="connsiteX52" fmla="*/ 144363 w 1550261"/>
                <a:gd name="connsiteY52" fmla="*/ 1828800 h 2253342"/>
                <a:gd name="connsiteX53" fmla="*/ 177020 w 1550261"/>
                <a:gd name="connsiteY53" fmla="*/ 1850571 h 2253342"/>
                <a:gd name="connsiteX54" fmla="*/ 220563 w 1550261"/>
                <a:gd name="connsiteY54" fmla="*/ 1905000 h 2253342"/>
                <a:gd name="connsiteX55" fmla="*/ 242335 w 1550261"/>
                <a:gd name="connsiteY55" fmla="*/ 1937657 h 2253342"/>
                <a:gd name="connsiteX56" fmla="*/ 318535 w 1550261"/>
                <a:gd name="connsiteY56" fmla="*/ 2002971 h 2253342"/>
                <a:gd name="connsiteX57" fmla="*/ 405620 w 1550261"/>
                <a:gd name="connsiteY57" fmla="*/ 2079171 h 2253342"/>
                <a:gd name="connsiteX58" fmla="*/ 427392 w 1550261"/>
                <a:gd name="connsiteY58" fmla="*/ 2100942 h 2253342"/>
                <a:gd name="connsiteX59" fmla="*/ 492706 w 1550261"/>
                <a:gd name="connsiteY59" fmla="*/ 2122714 h 2253342"/>
                <a:gd name="connsiteX60" fmla="*/ 525363 w 1550261"/>
                <a:gd name="connsiteY60" fmla="*/ 2133600 h 2253342"/>
                <a:gd name="connsiteX61" fmla="*/ 601563 w 1550261"/>
                <a:gd name="connsiteY61" fmla="*/ 2177142 h 2253342"/>
                <a:gd name="connsiteX62" fmla="*/ 699535 w 1550261"/>
                <a:gd name="connsiteY62" fmla="*/ 2198914 h 2253342"/>
                <a:gd name="connsiteX63" fmla="*/ 786620 w 1550261"/>
                <a:gd name="connsiteY63" fmla="*/ 2220685 h 2253342"/>
                <a:gd name="connsiteX64" fmla="*/ 851935 w 1550261"/>
                <a:gd name="connsiteY64" fmla="*/ 2242457 h 2253342"/>
                <a:gd name="connsiteX65" fmla="*/ 884592 w 1550261"/>
                <a:gd name="connsiteY65" fmla="*/ 2253342 h 2253342"/>
                <a:gd name="connsiteX66" fmla="*/ 1026106 w 1550261"/>
                <a:gd name="connsiteY66" fmla="*/ 2242457 h 2253342"/>
                <a:gd name="connsiteX67" fmla="*/ 1091420 w 1550261"/>
                <a:gd name="connsiteY67" fmla="*/ 2177142 h 2253342"/>
                <a:gd name="connsiteX68" fmla="*/ 1145849 w 1550261"/>
                <a:gd name="connsiteY68" fmla="*/ 2122714 h 2253342"/>
                <a:gd name="connsiteX69" fmla="*/ 1167620 w 1550261"/>
                <a:gd name="connsiteY69" fmla="*/ 2090057 h 2253342"/>
                <a:gd name="connsiteX70" fmla="*/ 1222049 w 1550261"/>
                <a:gd name="connsiteY70" fmla="*/ 2035628 h 2253342"/>
                <a:gd name="connsiteX71" fmla="*/ 1287363 w 1550261"/>
                <a:gd name="connsiteY71" fmla="*/ 1970314 h 2253342"/>
                <a:gd name="connsiteX72" fmla="*/ 1330906 w 1550261"/>
                <a:gd name="connsiteY72" fmla="*/ 1905000 h 2253342"/>
                <a:gd name="connsiteX73" fmla="*/ 1326655 w 1550261"/>
                <a:gd name="connsiteY73" fmla="*/ 1713208 h 2253342"/>
                <a:gd name="connsiteX74" fmla="*/ 1419809 w 1550261"/>
                <a:gd name="connsiteY74" fmla="*/ 1453285 h 2253342"/>
                <a:gd name="connsiteX75" fmla="*/ 1520008 w 1550261"/>
                <a:gd name="connsiteY75" fmla="*/ 1318240 h 2253342"/>
                <a:gd name="connsiteX0" fmla="*/ 1501576 w 1520008"/>
                <a:gd name="connsiteY0" fmla="*/ 1241910 h 2253342"/>
                <a:gd name="connsiteX1" fmla="*/ 1515213 w 1520008"/>
                <a:gd name="connsiteY1" fmla="*/ 999524 h 2253342"/>
                <a:gd name="connsiteX2" fmla="*/ 1483306 w 1520008"/>
                <a:gd name="connsiteY2" fmla="*/ 783771 h 2253342"/>
                <a:gd name="connsiteX3" fmla="*/ 1461535 w 1520008"/>
                <a:gd name="connsiteY3" fmla="*/ 751114 h 2253342"/>
                <a:gd name="connsiteX4" fmla="*/ 1451394 w 1520008"/>
                <a:gd name="connsiteY4" fmla="*/ 696685 h 2253342"/>
                <a:gd name="connsiteX5" fmla="*/ 1440757 w 1520008"/>
                <a:gd name="connsiteY5" fmla="*/ 653142 h 2253342"/>
                <a:gd name="connsiteX6" fmla="*/ 1424305 w 1520008"/>
                <a:gd name="connsiteY6" fmla="*/ 620485 h 2253342"/>
                <a:gd name="connsiteX7" fmla="*/ 1341792 w 1520008"/>
                <a:gd name="connsiteY7" fmla="*/ 544285 h 2253342"/>
                <a:gd name="connsiteX8" fmla="*/ 1320020 w 1520008"/>
                <a:gd name="connsiteY8" fmla="*/ 478971 h 2253342"/>
                <a:gd name="connsiteX9" fmla="*/ 1309135 w 1520008"/>
                <a:gd name="connsiteY9" fmla="*/ 446314 h 2253342"/>
                <a:gd name="connsiteX10" fmla="*/ 1254706 w 1520008"/>
                <a:gd name="connsiteY10" fmla="*/ 391885 h 2253342"/>
                <a:gd name="connsiteX11" fmla="*/ 1200277 w 1520008"/>
                <a:gd name="connsiteY11" fmla="*/ 337457 h 2253342"/>
                <a:gd name="connsiteX12" fmla="*/ 1178506 w 1520008"/>
                <a:gd name="connsiteY12" fmla="*/ 315685 h 2253342"/>
                <a:gd name="connsiteX13" fmla="*/ 1113192 w 1520008"/>
                <a:gd name="connsiteY13" fmla="*/ 293914 h 2253342"/>
                <a:gd name="connsiteX14" fmla="*/ 1080535 w 1520008"/>
                <a:gd name="connsiteY14" fmla="*/ 283028 h 2253342"/>
                <a:gd name="connsiteX15" fmla="*/ 1004335 w 1520008"/>
                <a:gd name="connsiteY15" fmla="*/ 261257 h 2253342"/>
                <a:gd name="connsiteX16" fmla="*/ 949906 w 1520008"/>
                <a:gd name="connsiteY16" fmla="*/ 217714 h 2253342"/>
                <a:gd name="connsiteX17" fmla="*/ 895477 w 1520008"/>
                <a:gd name="connsiteY17" fmla="*/ 174171 h 2253342"/>
                <a:gd name="connsiteX18" fmla="*/ 862820 w 1520008"/>
                <a:gd name="connsiteY18" fmla="*/ 163285 h 2253342"/>
                <a:gd name="connsiteX19" fmla="*/ 830163 w 1520008"/>
                <a:gd name="connsiteY19" fmla="*/ 141514 h 2253342"/>
                <a:gd name="connsiteX20" fmla="*/ 797506 w 1520008"/>
                <a:gd name="connsiteY20" fmla="*/ 130628 h 2253342"/>
                <a:gd name="connsiteX21" fmla="*/ 699535 w 1520008"/>
                <a:gd name="connsiteY21" fmla="*/ 76200 h 2253342"/>
                <a:gd name="connsiteX22" fmla="*/ 645106 w 1520008"/>
                <a:gd name="connsiteY22" fmla="*/ 32657 h 2253342"/>
                <a:gd name="connsiteX23" fmla="*/ 503592 w 1520008"/>
                <a:gd name="connsiteY23" fmla="*/ 0 h 2253342"/>
                <a:gd name="connsiteX24" fmla="*/ 351192 w 1520008"/>
                <a:gd name="connsiteY24" fmla="*/ 21771 h 2253342"/>
                <a:gd name="connsiteX25" fmla="*/ 329420 w 1520008"/>
                <a:gd name="connsiteY25" fmla="*/ 43542 h 2253342"/>
                <a:gd name="connsiteX26" fmla="*/ 296763 w 1520008"/>
                <a:gd name="connsiteY26" fmla="*/ 97971 h 2253342"/>
                <a:gd name="connsiteX27" fmla="*/ 285877 w 1520008"/>
                <a:gd name="connsiteY27" fmla="*/ 130628 h 2253342"/>
                <a:gd name="connsiteX28" fmla="*/ 264106 w 1520008"/>
                <a:gd name="connsiteY28" fmla="*/ 163285 h 2253342"/>
                <a:gd name="connsiteX29" fmla="*/ 253220 w 1520008"/>
                <a:gd name="connsiteY29" fmla="*/ 217714 h 2253342"/>
                <a:gd name="connsiteX30" fmla="*/ 242335 w 1520008"/>
                <a:gd name="connsiteY30" fmla="*/ 250371 h 2253342"/>
                <a:gd name="connsiteX31" fmla="*/ 231449 w 1520008"/>
                <a:gd name="connsiteY31" fmla="*/ 293914 h 2253342"/>
                <a:gd name="connsiteX32" fmla="*/ 198792 w 1520008"/>
                <a:gd name="connsiteY32" fmla="*/ 348342 h 2253342"/>
                <a:gd name="connsiteX33" fmla="*/ 198792 w 1520008"/>
                <a:gd name="connsiteY33" fmla="*/ 348342 h 2253342"/>
                <a:gd name="connsiteX34" fmla="*/ 111706 w 1520008"/>
                <a:gd name="connsiteY34" fmla="*/ 457200 h 2253342"/>
                <a:gd name="connsiteX35" fmla="*/ 100820 w 1520008"/>
                <a:gd name="connsiteY35" fmla="*/ 489857 h 2253342"/>
                <a:gd name="connsiteX36" fmla="*/ 68163 w 1520008"/>
                <a:gd name="connsiteY36" fmla="*/ 511628 h 2253342"/>
                <a:gd name="connsiteX37" fmla="*/ 46392 w 1520008"/>
                <a:gd name="connsiteY37" fmla="*/ 533400 h 2253342"/>
                <a:gd name="connsiteX38" fmla="*/ 32438 w 1520008"/>
                <a:gd name="connsiteY38" fmla="*/ 700523 h 2253342"/>
                <a:gd name="connsiteX39" fmla="*/ 13131 w 1520008"/>
                <a:gd name="connsiteY39" fmla="*/ 803154 h 2253342"/>
                <a:gd name="connsiteX40" fmla="*/ 1532 w 1520008"/>
                <a:gd name="connsiteY40" fmla="*/ 877906 h 2253342"/>
                <a:gd name="connsiteX41" fmla="*/ 12417 w 1520008"/>
                <a:gd name="connsiteY41" fmla="*/ 1023257 h 2253342"/>
                <a:gd name="connsiteX42" fmla="*/ 5107 w 1520008"/>
                <a:gd name="connsiteY42" fmla="*/ 1141777 h 2253342"/>
                <a:gd name="connsiteX43" fmla="*/ 2849 w 1520008"/>
                <a:gd name="connsiteY43" fmla="*/ 1251857 h 2253342"/>
                <a:gd name="connsiteX44" fmla="*/ 46392 w 1520008"/>
                <a:gd name="connsiteY44" fmla="*/ 1306285 h 2253342"/>
                <a:gd name="connsiteX45" fmla="*/ 57277 w 1520008"/>
                <a:gd name="connsiteY45" fmla="*/ 1338942 h 2253342"/>
                <a:gd name="connsiteX46" fmla="*/ 35506 w 1520008"/>
                <a:gd name="connsiteY46" fmla="*/ 1534885 h 2253342"/>
                <a:gd name="connsiteX47" fmla="*/ 24620 w 1520008"/>
                <a:gd name="connsiteY47" fmla="*/ 1567542 h 2253342"/>
                <a:gd name="connsiteX48" fmla="*/ 35506 w 1520008"/>
                <a:gd name="connsiteY48" fmla="*/ 1709057 h 2253342"/>
                <a:gd name="connsiteX49" fmla="*/ 57277 w 1520008"/>
                <a:gd name="connsiteY49" fmla="*/ 1741714 h 2253342"/>
                <a:gd name="connsiteX50" fmla="*/ 100820 w 1520008"/>
                <a:gd name="connsiteY50" fmla="*/ 1785257 h 2253342"/>
                <a:gd name="connsiteX51" fmla="*/ 122592 w 1520008"/>
                <a:gd name="connsiteY51" fmla="*/ 1807028 h 2253342"/>
                <a:gd name="connsiteX52" fmla="*/ 144363 w 1520008"/>
                <a:gd name="connsiteY52" fmla="*/ 1828800 h 2253342"/>
                <a:gd name="connsiteX53" fmla="*/ 177020 w 1520008"/>
                <a:gd name="connsiteY53" fmla="*/ 1850571 h 2253342"/>
                <a:gd name="connsiteX54" fmla="*/ 220563 w 1520008"/>
                <a:gd name="connsiteY54" fmla="*/ 1905000 h 2253342"/>
                <a:gd name="connsiteX55" fmla="*/ 242335 w 1520008"/>
                <a:gd name="connsiteY55" fmla="*/ 1937657 h 2253342"/>
                <a:gd name="connsiteX56" fmla="*/ 318535 w 1520008"/>
                <a:gd name="connsiteY56" fmla="*/ 2002971 h 2253342"/>
                <a:gd name="connsiteX57" fmla="*/ 405620 w 1520008"/>
                <a:gd name="connsiteY57" fmla="*/ 2079171 h 2253342"/>
                <a:gd name="connsiteX58" fmla="*/ 427392 w 1520008"/>
                <a:gd name="connsiteY58" fmla="*/ 2100942 h 2253342"/>
                <a:gd name="connsiteX59" fmla="*/ 492706 w 1520008"/>
                <a:gd name="connsiteY59" fmla="*/ 2122714 h 2253342"/>
                <a:gd name="connsiteX60" fmla="*/ 525363 w 1520008"/>
                <a:gd name="connsiteY60" fmla="*/ 2133600 h 2253342"/>
                <a:gd name="connsiteX61" fmla="*/ 601563 w 1520008"/>
                <a:gd name="connsiteY61" fmla="*/ 2177142 h 2253342"/>
                <a:gd name="connsiteX62" fmla="*/ 699535 w 1520008"/>
                <a:gd name="connsiteY62" fmla="*/ 2198914 h 2253342"/>
                <a:gd name="connsiteX63" fmla="*/ 786620 w 1520008"/>
                <a:gd name="connsiteY63" fmla="*/ 2220685 h 2253342"/>
                <a:gd name="connsiteX64" fmla="*/ 851935 w 1520008"/>
                <a:gd name="connsiteY64" fmla="*/ 2242457 h 2253342"/>
                <a:gd name="connsiteX65" fmla="*/ 884592 w 1520008"/>
                <a:gd name="connsiteY65" fmla="*/ 2253342 h 2253342"/>
                <a:gd name="connsiteX66" fmla="*/ 1026106 w 1520008"/>
                <a:gd name="connsiteY66" fmla="*/ 2242457 h 2253342"/>
                <a:gd name="connsiteX67" fmla="*/ 1091420 w 1520008"/>
                <a:gd name="connsiteY67" fmla="*/ 2177142 h 2253342"/>
                <a:gd name="connsiteX68" fmla="*/ 1145849 w 1520008"/>
                <a:gd name="connsiteY68" fmla="*/ 2122714 h 2253342"/>
                <a:gd name="connsiteX69" fmla="*/ 1167620 w 1520008"/>
                <a:gd name="connsiteY69" fmla="*/ 2090057 h 2253342"/>
                <a:gd name="connsiteX70" fmla="*/ 1222049 w 1520008"/>
                <a:gd name="connsiteY70" fmla="*/ 2035628 h 2253342"/>
                <a:gd name="connsiteX71" fmla="*/ 1287363 w 1520008"/>
                <a:gd name="connsiteY71" fmla="*/ 1970314 h 2253342"/>
                <a:gd name="connsiteX72" fmla="*/ 1330906 w 1520008"/>
                <a:gd name="connsiteY72" fmla="*/ 1905000 h 2253342"/>
                <a:gd name="connsiteX73" fmla="*/ 1326655 w 1520008"/>
                <a:gd name="connsiteY73" fmla="*/ 1713208 h 2253342"/>
                <a:gd name="connsiteX74" fmla="*/ 1419809 w 1520008"/>
                <a:gd name="connsiteY74" fmla="*/ 1453285 h 2253342"/>
                <a:gd name="connsiteX75" fmla="*/ 1520008 w 1520008"/>
                <a:gd name="connsiteY75" fmla="*/ 1318240 h 2253342"/>
                <a:gd name="connsiteX0" fmla="*/ 1501576 w 1518378"/>
                <a:gd name="connsiteY0" fmla="*/ 1241910 h 2253342"/>
                <a:gd name="connsiteX1" fmla="*/ 1515213 w 1518378"/>
                <a:gd name="connsiteY1" fmla="*/ 999524 h 2253342"/>
                <a:gd name="connsiteX2" fmla="*/ 1483306 w 1518378"/>
                <a:gd name="connsiteY2" fmla="*/ 783771 h 2253342"/>
                <a:gd name="connsiteX3" fmla="*/ 1461535 w 1518378"/>
                <a:gd name="connsiteY3" fmla="*/ 751114 h 2253342"/>
                <a:gd name="connsiteX4" fmla="*/ 1451394 w 1518378"/>
                <a:gd name="connsiteY4" fmla="*/ 696685 h 2253342"/>
                <a:gd name="connsiteX5" fmla="*/ 1440757 w 1518378"/>
                <a:gd name="connsiteY5" fmla="*/ 653142 h 2253342"/>
                <a:gd name="connsiteX6" fmla="*/ 1424305 w 1518378"/>
                <a:gd name="connsiteY6" fmla="*/ 620485 h 2253342"/>
                <a:gd name="connsiteX7" fmla="*/ 1341792 w 1518378"/>
                <a:gd name="connsiteY7" fmla="*/ 544285 h 2253342"/>
                <a:gd name="connsiteX8" fmla="*/ 1320020 w 1518378"/>
                <a:gd name="connsiteY8" fmla="*/ 478971 h 2253342"/>
                <a:gd name="connsiteX9" fmla="*/ 1309135 w 1518378"/>
                <a:gd name="connsiteY9" fmla="*/ 446314 h 2253342"/>
                <a:gd name="connsiteX10" fmla="*/ 1254706 w 1518378"/>
                <a:gd name="connsiteY10" fmla="*/ 391885 h 2253342"/>
                <a:gd name="connsiteX11" fmla="*/ 1200277 w 1518378"/>
                <a:gd name="connsiteY11" fmla="*/ 337457 h 2253342"/>
                <a:gd name="connsiteX12" fmla="*/ 1178506 w 1518378"/>
                <a:gd name="connsiteY12" fmla="*/ 315685 h 2253342"/>
                <a:gd name="connsiteX13" fmla="*/ 1113192 w 1518378"/>
                <a:gd name="connsiteY13" fmla="*/ 293914 h 2253342"/>
                <a:gd name="connsiteX14" fmla="*/ 1080535 w 1518378"/>
                <a:gd name="connsiteY14" fmla="*/ 283028 h 2253342"/>
                <a:gd name="connsiteX15" fmla="*/ 1004335 w 1518378"/>
                <a:gd name="connsiteY15" fmla="*/ 261257 h 2253342"/>
                <a:gd name="connsiteX16" fmla="*/ 949906 w 1518378"/>
                <a:gd name="connsiteY16" fmla="*/ 217714 h 2253342"/>
                <a:gd name="connsiteX17" fmla="*/ 895477 w 1518378"/>
                <a:gd name="connsiteY17" fmla="*/ 174171 h 2253342"/>
                <a:gd name="connsiteX18" fmla="*/ 862820 w 1518378"/>
                <a:gd name="connsiteY18" fmla="*/ 163285 h 2253342"/>
                <a:gd name="connsiteX19" fmla="*/ 830163 w 1518378"/>
                <a:gd name="connsiteY19" fmla="*/ 141514 h 2253342"/>
                <a:gd name="connsiteX20" fmla="*/ 797506 w 1518378"/>
                <a:gd name="connsiteY20" fmla="*/ 130628 h 2253342"/>
                <a:gd name="connsiteX21" fmla="*/ 699535 w 1518378"/>
                <a:gd name="connsiteY21" fmla="*/ 76200 h 2253342"/>
                <a:gd name="connsiteX22" fmla="*/ 645106 w 1518378"/>
                <a:gd name="connsiteY22" fmla="*/ 32657 h 2253342"/>
                <a:gd name="connsiteX23" fmla="*/ 503592 w 1518378"/>
                <a:gd name="connsiteY23" fmla="*/ 0 h 2253342"/>
                <a:gd name="connsiteX24" fmla="*/ 351192 w 1518378"/>
                <a:gd name="connsiteY24" fmla="*/ 21771 h 2253342"/>
                <a:gd name="connsiteX25" fmla="*/ 329420 w 1518378"/>
                <a:gd name="connsiteY25" fmla="*/ 43542 h 2253342"/>
                <a:gd name="connsiteX26" fmla="*/ 296763 w 1518378"/>
                <a:gd name="connsiteY26" fmla="*/ 97971 h 2253342"/>
                <a:gd name="connsiteX27" fmla="*/ 285877 w 1518378"/>
                <a:gd name="connsiteY27" fmla="*/ 130628 h 2253342"/>
                <a:gd name="connsiteX28" fmla="*/ 264106 w 1518378"/>
                <a:gd name="connsiteY28" fmla="*/ 163285 h 2253342"/>
                <a:gd name="connsiteX29" fmla="*/ 253220 w 1518378"/>
                <a:gd name="connsiteY29" fmla="*/ 217714 h 2253342"/>
                <a:gd name="connsiteX30" fmla="*/ 242335 w 1518378"/>
                <a:gd name="connsiteY30" fmla="*/ 250371 h 2253342"/>
                <a:gd name="connsiteX31" fmla="*/ 231449 w 1518378"/>
                <a:gd name="connsiteY31" fmla="*/ 293914 h 2253342"/>
                <a:gd name="connsiteX32" fmla="*/ 198792 w 1518378"/>
                <a:gd name="connsiteY32" fmla="*/ 348342 h 2253342"/>
                <a:gd name="connsiteX33" fmla="*/ 198792 w 1518378"/>
                <a:gd name="connsiteY33" fmla="*/ 348342 h 2253342"/>
                <a:gd name="connsiteX34" fmla="*/ 111706 w 1518378"/>
                <a:gd name="connsiteY34" fmla="*/ 457200 h 2253342"/>
                <a:gd name="connsiteX35" fmla="*/ 100820 w 1518378"/>
                <a:gd name="connsiteY35" fmla="*/ 489857 h 2253342"/>
                <a:gd name="connsiteX36" fmla="*/ 68163 w 1518378"/>
                <a:gd name="connsiteY36" fmla="*/ 511628 h 2253342"/>
                <a:gd name="connsiteX37" fmla="*/ 46392 w 1518378"/>
                <a:gd name="connsiteY37" fmla="*/ 533400 h 2253342"/>
                <a:gd name="connsiteX38" fmla="*/ 32438 w 1518378"/>
                <a:gd name="connsiteY38" fmla="*/ 700523 h 2253342"/>
                <a:gd name="connsiteX39" fmla="*/ 13131 w 1518378"/>
                <a:gd name="connsiteY39" fmla="*/ 803154 h 2253342"/>
                <a:gd name="connsiteX40" fmla="*/ 1532 w 1518378"/>
                <a:gd name="connsiteY40" fmla="*/ 877906 h 2253342"/>
                <a:gd name="connsiteX41" fmla="*/ 12417 w 1518378"/>
                <a:gd name="connsiteY41" fmla="*/ 1023257 h 2253342"/>
                <a:gd name="connsiteX42" fmla="*/ 5107 w 1518378"/>
                <a:gd name="connsiteY42" fmla="*/ 1141777 h 2253342"/>
                <a:gd name="connsiteX43" fmla="*/ 2849 w 1518378"/>
                <a:gd name="connsiteY43" fmla="*/ 1251857 h 2253342"/>
                <a:gd name="connsiteX44" fmla="*/ 46392 w 1518378"/>
                <a:gd name="connsiteY44" fmla="*/ 1306285 h 2253342"/>
                <a:gd name="connsiteX45" fmla="*/ 57277 w 1518378"/>
                <a:gd name="connsiteY45" fmla="*/ 1338942 h 2253342"/>
                <a:gd name="connsiteX46" fmla="*/ 35506 w 1518378"/>
                <a:gd name="connsiteY46" fmla="*/ 1534885 h 2253342"/>
                <a:gd name="connsiteX47" fmla="*/ 24620 w 1518378"/>
                <a:gd name="connsiteY47" fmla="*/ 1567542 h 2253342"/>
                <a:gd name="connsiteX48" fmla="*/ 35506 w 1518378"/>
                <a:gd name="connsiteY48" fmla="*/ 1709057 h 2253342"/>
                <a:gd name="connsiteX49" fmla="*/ 57277 w 1518378"/>
                <a:gd name="connsiteY49" fmla="*/ 1741714 h 2253342"/>
                <a:gd name="connsiteX50" fmla="*/ 100820 w 1518378"/>
                <a:gd name="connsiteY50" fmla="*/ 1785257 h 2253342"/>
                <a:gd name="connsiteX51" fmla="*/ 122592 w 1518378"/>
                <a:gd name="connsiteY51" fmla="*/ 1807028 h 2253342"/>
                <a:gd name="connsiteX52" fmla="*/ 144363 w 1518378"/>
                <a:gd name="connsiteY52" fmla="*/ 1828800 h 2253342"/>
                <a:gd name="connsiteX53" fmla="*/ 177020 w 1518378"/>
                <a:gd name="connsiteY53" fmla="*/ 1850571 h 2253342"/>
                <a:gd name="connsiteX54" fmla="*/ 220563 w 1518378"/>
                <a:gd name="connsiteY54" fmla="*/ 1905000 h 2253342"/>
                <a:gd name="connsiteX55" fmla="*/ 242335 w 1518378"/>
                <a:gd name="connsiteY55" fmla="*/ 1937657 h 2253342"/>
                <a:gd name="connsiteX56" fmla="*/ 318535 w 1518378"/>
                <a:gd name="connsiteY56" fmla="*/ 2002971 h 2253342"/>
                <a:gd name="connsiteX57" fmla="*/ 405620 w 1518378"/>
                <a:gd name="connsiteY57" fmla="*/ 2079171 h 2253342"/>
                <a:gd name="connsiteX58" fmla="*/ 427392 w 1518378"/>
                <a:gd name="connsiteY58" fmla="*/ 2100942 h 2253342"/>
                <a:gd name="connsiteX59" fmla="*/ 492706 w 1518378"/>
                <a:gd name="connsiteY59" fmla="*/ 2122714 h 2253342"/>
                <a:gd name="connsiteX60" fmla="*/ 525363 w 1518378"/>
                <a:gd name="connsiteY60" fmla="*/ 2133600 h 2253342"/>
                <a:gd name="connsiteX61" fmla="*/ 601563 w 1518378"/>
                <a:gd name="connsiteY61" fmla="*/ 2177142 h 2253342"/>
                <a:gd name="connsiteX62" fmla="*/ 699535 w 1518378"/>
                <a:gd name="connsiteY62" fmla="*/ 2198914 h 2253342"/>
                <a:gd name="connsiteX63" fmla="*/ 786620 w 1518378"/>
                <a:gd name="connsiteY63" fmla="*/ 2220685 h 2253342"/>
                <a:gd name="connsiteX64" fmla="*/ 851935 w 1518378"/>
                <a:gd name="connsiteY64" fmla="*/ 2242457 h 2253342"/>
                <a:gd name="connsiteX65" fmla="*/ 884592 w 1518378"/>
                <a:gd name="connsiteY65" fmla="*/ 2253342 h 2253342"/>
                <a:gd name="connsiteX66" fmla="*/ 1026106 w 1518378"/>
                <a:gd name="connsiteY66" fmla="*/ 2242457 h 2253342"/>
                <a:gd name="connsiteX67" fmla="*/ 1091420 w 1518378"/>
                <a:gd name="connsiteY67" fmla="*/ 2177142 h 2253342"/>
                <a:gd name="connsiteX68" fmla="*/ 1145849 w 1518378"/>
                <a:gd name="connsiteY68" fmla="*/ 2122714 h 2253342"/>
                <a:gd name="connsiteX69" fmla="*/ 1167620 w 1518378"/>
                <a:gd name="connsiteY69" fmla="*/ 2090057 h 2253342"/>
                <a:gd name="connsiteX70" fmla="*/ 1222049 w 1518378"/>
                <a:gd name="connsiteY70" fmla="*/ 2035628 h 2253342"/>
                <a:gd name="connsiteX71" fmla="*/ 1287363 w 1518378"/>
                <a:gd name="connsiteY71" fmla="*/ 1970314 h 2253342"/>
                <a:gd name="connsiteX72" fmla="*/ 1330906 w 1518378"/>
                <a:gd name="connsiteY72" fmla="*/ 1905000 h 2253342"/>
                <a:gd name="connsiteX73" fmla="*/ 1326655 w 1518378"/>
                <a:gd name="connsiteY73" fmla="*/ 1713208 h 2253342"/>
                <a:gd name="connsiteX74" fmla="*/ 1419809 w 1518378"/>
                <a:gd name="connsiteY74" fmla="*/ 1453285 h 2253342"/>
                <a:gd name="connsiteX75" fmla="*/ 1419786 w 1518378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419809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386379 w 1517375"/>
                <a:gd name="connsiteY75" fmla="*/ 1325601 h 2253342"/>
                <a:gd name="connsiteX0" fmla="*/ 1457034 w 1516627"/>
                <a:gd name="connsiteY0" fmla="*/ 1219825 h 2253342"/>
                <a:gd name="connsiteX1" fmla="*/ 1515213 w 1516627"/>
                <a:gd name="connsiteY1" fmla="*/ 999524 h 2253342"/>
                <a:gd name="connsiteX2" fmla="*/ 1483306 w 1516627"/>
                <a:gd name="connsiteY2" fmla="*/ 783771 h 2253342"/>
                <a:gd name="connsiteX3" fmla="*/ 1461535 w 1516627"/>
                <a:gd name="connsiteY3" fmla="*/ 751114 h 2253342"/>
                <a:gd name="connsiteX4" fmla="*/ 1451394 w 1516627"/>
                <a:gd name="connsiteY4" fmla="*/ 696685 h 2253342"/>
                <a:gd name="connsiteX5" fmla="*/ 1440757 w 1516627"/>
                <a:gd name="connsiteY5" fmla="*/ 653142 h 2253342"/>
                <a:gd name="connsiteX6" fmla="*/ 1424305 w 1516627"/>
                <a:gd name="connsiteY6" fmla="*/ 620485 h 2253342"/>
                <a:gd name="connsiteX7" fmla="*/ 1341792 w 1516627"/>
                <a:gd name="connsiteY7" fmla="*/ 544285 h 2253342"/>
                <a:gd name="connsiteX8" fmla="*/ 1320020 w 1516627"/>
                <a:gd name="connsiteY8" fmla="*/ 478971 h 2253342"/>
                <a:gd name="connsiteX9" fmla="*/ 1309135 w 1516627"/>
                <a:gd name="connsiteY9" fmla="*/ 446314 h 2253342"/>
                <a:gd name="connsiteX10" fmla="*/ 1254706 w 1516627"/>
                <a:gd name="connsiteY10" fmla="*/ 391885 h 2253342"/>
                <a:gd name="connsiteX11" fmla="*/ 1200277 w 1516627"/>
                <a:gd name="connsiteY11" fmla="*/ 337457 h 2253342"/>
                <a:gd name="connsiteX12" fmla="*/ 1178506 w 1516627"/>
                <a:gd name="connsiteY12" fmla="*/ 315685 h 2253342"/>
                <a:gd name="connsiteX13" fmla="*/ 1113192 w 1516627"/>
                <a:gd name="connsiteY13" fmla="*/ 293914 h 2253342"/>
                <a:gd name="connsiteX14" fmla="*/ 1080535 w 1516627"/>
                <a:gd name="connsiteY14" fmla="*/ 283028 h 2253342"/>
                <a:gd name="connsiteX15" fmla="*/ 1004335 w 1516627"/>
                <a:gd name="connsiteY15" fmla="*/ 261257 h 2253342"/>
                <a:gd name="connsiteX16" fmla="*/ 949906 w 1516627"/>
                <a:gd name="connsiteY16" fmla="*/ 217714 h 2253342"/>
                <a:gd name="connsiteX17" fmla="*/ 895477 w 1516627"/>
                <a:gd name="connsiteY17" fmla="*/ 174171 h 2253342"/>
                <a:gd name="connsiteX18" fmla="*/ 862820 w 1516627"/>
                <a:gd name="connsiteY18" fmla="*/ 163285 h 2253342"/>
                <a:gd name="connsiteX19" fmla="*/ 830163 w 1516627"/>
                <a:gd name="connsiteY19" fmla="*/ 141514 h 2253342"/>
                <a:gd name="connsiteX20" fmla="*/ 797506 w 1516627"/>
                <a:gd name="connsiteY20" fmla="*/ 130628 h 2253342"/>
                <a:gd name="connsiteX21" fmla="*/ 699535 w 1516627"/>
                <a:gd name="connsiteY21" fmla="*/ 76200 h 2253342"/>
                <a:gd name="connsiteX22" fmla="*/ 645106 w 1516627"/>
                <a:gd name="connsiteY22" fmla="*/ 32657 h 2253342"/>
                <a:gd name="connsiteX23" fmla="*/ 503592 w 1516627"/>
                <a:gd name="connsiteY23" fmla="*/ 0 h 2253342"/>
                <a:gd name="connsiteX24" fmla="*/ 351192 w 1516627"/>
                <a:gd name="connsiteY24" fmla="*/ 21771 h 2253342"/>
                <a:gd name="connsiteX25" fmla="*/ 329420 w 1516627"/>
                <a:gd name="connsiteY25" fmla="*/ 43542 h 2253342"/>
                <a:gd name="connsiteX26" fmla="*/ 296763 w 1516627"/>
                <a:gd name="connsiteY26" fmla="*/ 97971 h 2253342"/>
                <a:gd name="connsiteX27" fmla="*/ 285877 w 1516627"/>
                <a:gd name="connsiteY27" fmla="*/ 130628 h 2253342"/>
                <a:gd name="connsiteX28" fmla="*/ 264106 w 1516627"/>
                <a:gd name="connsiteY28" fmla="*/ 163285 h 2253342"/>
                <a:gd name="connsiteX29" fmla="*/ 253220 w 1516627"/>
                <a:gd name="connsiteY29" fmla="*/ 217714 h 2253342"/>
                <a:gd name="connsiteX30" fmla="*/ 242335 w 1516627"/>
                <a:gd name="connsiteY30" fmla="*/ 250371 h 2253342"/>
                <a:gd name="connsiteX31" fmla="*/ 231449 w 1516627"/>
                <a:gd name="connsiteY31" fmla="*/ 293914 h 2253342"/>
                <a:gd name="connsiteX32" fmla="*/ 198792 w 1516627"/>
                <a:gd name="connsiteY32" fmla="*/ 348342 h 2253342"/>
                <a:gd name="connsiteX33" fmla="*/ 198792 w 1516627"/>
                <a:gd name="connsiteY33" fmla="*/ 348342 h 2253342"/>
                <a:gd name="connsiteX34" fmla="*/ 111706 w 1516627"/>
                <a:gd name="connsiteY34" fmla="*/ 457200 h 2253342"/>
                <a:gd name="connsiteX35" fmla="*/ 100820 w 1516627"/>
                <a:gd name="connsiteY35" fmla="*/ 489857 h 2253342"/>
                <a:gd name="connsiteX36" fmla="*/ 68163 w 1516627"/>
                <a:gd name="connsiteY36" fmla="*/ 511628 h 2253342"/>
                <a:gd name="connsiteX37" fmla="*/ 46392 w 1516627"/>
                <a:gd name="connsiteY37" fmla="*/ 533400 h 2253342"/>
                <a:gd name="connsiteX38" fmla="*/ 32438 w 1516627"/>
                <a:gd name="connsiteY38" fmla="*/ 700523 h 2253342"/>
                <a:gd name="connsiteX39" fmla="*/ 13131 w 1516627"/>
                <a:gd name="connsiteY39" fmla="*/ 803154 h 2253342"/>
                <a:gd name="connsiteX40" fmla="*/ 1532 w 1516627"/>
                <a:gd name="connsiteY40" fmla="*/ 877906 h 2253342"/>
                <a:gd name="connsiteX41" fmla="*/ 12417 w 1516627"/>
                <a:gd name="connsiteY41" fmla="*/ 1023257 h 2253342"/>
                <a:gd name="connsiteX42" fmla="*/ 5107 w 1516627"/>
                <a:gd name="connsiteY42" fmla="*/ 1141777 h 2253342"/>
                <a:gd name="connsiteX43" fmla="*/ 2849 w 1516627"/>
                <a:gd name="connsiteY43" fmla="*/ 1251857 h 2253342"/>
                <a:gd name="connsiteX44" fmla="*/ 46392 w 1516627"/>
                <a:gd name="connsiteY44" fmla="*/ 1306285 h 2253342"/>
                <a:gd name="connsiteX45" fmla="*/ 57277 w 1516627"/>
                <a:gd name="connsiteY45" fmla="*/ 1338942 h 2253342"/>
                <a:gd name="connsiteX46" fmla="*/ 35506 w 1516627"/>
                <a:gd name="connsiteY46" fmla="*/ 1534885 h 2253342"/>
                <a:gd name="connsiteX47" fmla="*/ 24620 w 1516627"/>
                <a:gd name="connsiteY47" fmla="*/ 1567542 h 2253342"/>
                <a:gd name="connsiteX48" fmla="*/ 35506 w 1516627"/>
                <a:gd name="connsiteY48" fmla="*/ 1709057 h 2253342"/>
                <a:gd name="connsiteX49" fmla="*/ 57277 w 1516627"/>
                <a:gd name="connsiteY49" fmla="*/ 1741714 h 2253342"/>
                <a:gd name="connsiteX50" fmla="*/ 100820 w 1516627"/>
                <a:gd name="connsiteY50" fmla="*/ 1785257 h 2253342"/>
                <a:gd name="connsiteX51" fmla="*/ 122592 w 1516627"/>
                <a:gd name="connsiteY51" fmla="*/ 1807028 h 2253342"/>
                <a:gd name="connsiteX52" fmla="*/ 144363 w 1516627"/>
                <a:gd name="connsiteY52" fmla="*/ 1828800 h 2253342"/>
                <a:gd name="connsiteX53" fmla="*/ 177020 w 1516627"/>
                <a:gd name="connsiteY53" fmla="*/ 1850571 h 2253342"/>
                <a:gd name="connsiteX54" fmla="*/ 220563 w 1516627"/>
                <a:gd name="connsiteY54" fmla="*/ 1905000 h 2253342"/>
                <a:gd name="connsiteX55" fmla="*/ 242335 w 1516627"/>
                <a:gd name="connsiteY55" fmla="*/ 1937657 h 2253342"/>
                <a:gd name="connsiteX56" fmla="*/ 318535 w 1516627"/>
                <a:gd name="connsiteY56" fmla="*/ 2002971 h 2253342"/>
                <a:gd name="connsiteX57" fmla="*/ 405620 w 1516627"/>
                <a:gd name="connsiteY57" fmla="*/ 2079171 h 2253342"/>
                <a:gd name="connsiteX58" fmla="*/ 427392 w 1516627"/>
                <a:gd name="connsiteY58" fmla="*/ 2100942 h 2253342"/>
                <a:gd name="connsiteX59" fmla="*/ 492706 w 1516627"/>
                <a:gd name="connsiteY59" fmla="*/ 2122714 h 2253342"/>
                <a:gd name="connsiteX60" fmla="*/ 525363 w 1516627"/>
                <a:gd name="connsiteY60" fmla="*/ 2133600 h 2253342"/>
                <a:gd name="connsiteX61" fmla="*/ 601563 w 1516627"/>
                <a:gd name="connsiteY61" fmla="*/ 2177142 h 2253342"/>
                <a:gd name="connsiteX62" fmla="*/ 699535 w 1516627"/>
                <a:gd name="connsiteY62" fmla="*/ 2198914 h 2253342"/>
                <a:gd name="connsiteX63" fmla="*/ 786620 w 1516627"/>
                <a:gd name="connsiteY63" fmla="*/ 2220685 h 2253342"/>
                <a:gd name="connsiteX64" fmla="*/ 851935 w 1516627"/>
                <a:gd name="connsiteY64" fmla="*/ 2242457 h 2253342"/>
                <a:gd name="connsiteX65" fmla="*/ 884592 w 1516627"/>
                <a:gd name="connsiteY65" fmla="*/ 2253342 h 2253342"/>
                <a:gd name="connsiteX66" fmla="*/ 1026106 w 1516627"/>
                <a:gd name="connsiteY66" fmla="*/ 2242457 h 2253342"/>
                <a:gd name="connsiteX67" fmla="*/ 1091420 w 1516627"/>
                <a:gd name="connsiteY67" fmla="*/ 2177142 h 2253342"/>
                <a:gd name="connsiteX68" fmla="*/ 1145849 w 1516627"/>
                <a:gd name="connsiteY68" fmla="*/ 2122714 h 2253342"/>
                <a:gd name="connsiteX69" fmla="*/ 1167620 w 1516627"/>
                <a:gd name="connsiteY69" fmla="*/ 2090057 h 2253342"/>
                <a:gd name="connsiteX70" fmla="*/ 1222049 w 1516627"/>
                <a:gd name="connsiteY70" fmla="*/ 2035628 h 2253342"/>
                <a:gd name="connsiteX71" fmla="*/ 1287363 w 1516627"/>
                <a:gd name="connsiteY71" fmla="*/ 1970314 h 2253342"/>
                <a:gd name="connsiteX72" fmla="*/ 1314202 w 1516627"/>
                <a:gd name="connsiteY72" fmla="*/ 1875554 h 2253342"/>
                <a:gd name="connsiteX73" fmla="*/ 1326655 w 1516627"/>
                <a:gd name="connsiteY73" fmla="*/ 1713208 h 2253342"/>
                <a:gd name="connsiteX74" fmla="*/ 1386402 w 1516627"/>
                <a:gd name="connsiteY74" fmla="*/ 1453285 h 2253342"/>
                <a:gd name="connsiteX75" fmla="*/ 1386379 w 1516627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86402 w 1489536"/>
                <a:gd name="connsiteY74" fmla="*/ 1453285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14981 w 1489536"/>
                <a:gd name="connsiteY71" fmla="*/ 1955591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171938 w 1489536"/>
                <a:gd name="connsiteY70" fmla="*/ 1991460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130395 w 1489536"/>
                <a:gd name="connsiteY67" fmla="*/ 2221310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89536" h="2253342">
                  <a:moveTo>
                    <a:pt x="1457034" y="1219825"/>
                  </a:moveTo>
                  <a:cubicBezTo>
                    <a:pt x="1455235" y="1157059"/>
                    <a:pt x="1499699" y="1066065"/>
                    <a:pt x="1487374" y="999524"/>
                  </a:cubicBezTo>
                  <a:cubicBezTo>
                    <a:pt x="1487364" y="999510"/>
                    <a:pt x="1487612" y="825173"/>
                    <a:pt x="1483306" y="783771"/>
                  </a:cubicBezTo>
                  <a:cubicBezTo>
                    <a:pt x="1479000" y="742369"/>
                    <a:pt x="1466854" y="765628"/>
                    <a:pt x="1461535" y="751114"/>
                  </a:cubicBezTo>
                  <a:cubicBezTo>
                    <a:pt x="1456216" y="736600"/>
                    <a:pt x="1454857" y="713014"/>
                    <a:pt x="1451394" y="696685"/>
                  </a:cubicBezTo>
                  <a:cubicBezTo>
                    <a:pt x="1447931" y="680356"/>
                    <a:pt x="1445272" y="665842"/>
                    <a:pt x="1440757" y="653142"/>
                  </a:cubicBezTo>
                  <a:cubicBezTo>
                    <a:pt x="1436242" y="640442"/>
                    <a:pt x="1440799" y="638628"/>
                    <a:pt x="1424305" y="620485"/>
                  </a:cubicBezTo>
                  <a:cubicBezTo>
                    <a:pt x="1407811" y="602342"/>
                    <a:pt x="1359173" y="567871"/>
                    <a:pt x="1341792" y="544285"/>
                  </a:cubicBezTo>
                  <a:cubicBezTo>
                    <a:pt x="1324411" y="520699"/>
                    <a:pt x="1327277" y="500742"/>
                    <a:pt x="1320020" y="478971"/>
                  </a:cubicBezTo>
                  <a:cubicBezTo>
                    <a:pt x="1316391" y="468085"/>
                    <a:pt x="1317249" y="454428"/>
                    <a:pt x="1309135" y="446314"/>
                  </a:cubicBezTo>
                  <a:lnTo>
                    <a:pt x="1254706" y="391885"/>
                  </a:lnTo>
                  <a:lnTo>
                    <a:pt x="1200277" y="337457"/>
                  </a:lnTo>
                  <a:cubicBezTo>
                    <a:pt x="1193020" y="330200"/>
                    <a:pt x="1188243" y="318930"/>
                    <a:pt x="1178506" y="315685"/>
                  </a:cubicBezTo>
                  <a:lnTo>
                    <a:pt x="1113192" y="293914"/>
                  </a:lnTo>
                  <a:cubicBezTo>
                    <a:pt x="1102306" y="290285"/>
                    <a:pt x="1091667" y="285811"/>
                    <a:pt x="1080535" y="283028"/>
                  </a:cubicBezTo>
                  <a:cubicBezTo>
                    <a:pt x="1025860" y="269359"/>
                    <a:pt x="1051185" y="276873"/>
                    <a:pt x="1004335" y="261257"/>
                  </a:cubicBezTo>
                  <a:cubicBezTo>
                    <a:pt x="951762" y="208684"/>
                    <a:pt x="1018573" y="272648"/>
                    <a:pt x="949906" y="217714"/>
                  </a:cubicBezTo>
                  <a:cubicBezTo>
                    <a:pt x="916151" y="190710"/>
                    <a:pt x="940158" y="196511"/>
                    <a:pt x="895477" y="174171"/>
                  </a:cubicBezTo>
                  <a:cubicBezTo>
                    <a:pt x="885214" y="169039"/>
                    <a:pt x="873083" y="168417"/>
                    <a:pt x="862820" y="163285"/>
                  </a:cubicBezTo>
                  <a:cubicBezTo>
                    <a:pt x="851118" y="157434"/>
                    <a:pt x="841865" y="147365"/>
                    <a:pt x="830163" y="141514"/>
                  </a:cubicBezTo>
                  <a:cubicBezTo>
                    <a:pt x="819900" y="136382"/>
                    <a:pt x="807537" y="136201"/>
                    <a:pt x="797506" y="130628"/>
                  </a:cubicBezTo>
                  <a:cubicBezTo>
                    <a:pt x="685219" y="68246"/>
                    <a:pt x="773427" y="100829"/>
                    <a:pt x="699535" y="76200"/>
                  </a:cubicBezTo>
                  <a:cubicBezTo>
                    <a:pt x="681439" y="58104"/>
                    <a:pt x="669825" y="43643"/>
                    <a:pt x="645106" y="32657"/>
                  </a:cubicBezTo>
                  <a:cubicBezTo>
                    <a:pt x="588478" y="7489"/>
                    <a:pt x="565585" y="8856"/>
                    <a:pt x="503592" y="0"/>
                  </a:cubicBezTo>
                  <a:cubicBezTo>
                    <a:pt x="501727" y="170"/>
                    <a:pt x="384851" y="1576"/>
                    <a:pt x="351192" y="21771"/>
                  </a:cubicBezTo>
                  <a:cubicBezTo>
                    <a:pt x="342391" y="27051"/>
                    <a:pt x="336677" y="36285"/>
                    <a:pt x="329420" y="43542"/>
                  </a:cubicBezTo>
                  <a:cubicBezTo>
                    <a:pt x="298587" y="136049"/>
                    <a:pt x="341588" y="23265"/>
                    <a:pt x="296763" y="97971"/>
                  </a:cubicBezTo>
                  <a:cubicBezTo>
                    <a:pt x="290859" y="107810"/>
                    <a:pt x="291009" y="120365"/>
                    <a:pt x="285877" y="130628"/>
                  </a:cubicBezTo>
                  <a:cubicBezTo>
                    <a:pt x="280026" y="142330"/>
                    <a:pt x="271363" y="152399"/>
                    <a:pt x="264106" y="163285"/>
                  </a:cubicBezTo>
                  <a:cubicBezTo>
                    <a:pt x="260477" y="181428"/>
                    <a:pt x="257707" y="199764"/>
                    <a:pt x="253220" y="217714"/>
                  </a:cubicBezTo>
                  <a:cubicBezTo>
                    <a:pt x="250437" y="228846"/>
                    <a:pt x="245487" y="239338"/>
                    <a:pt x="242335" y="250371"/>
                  </a:cubicBezTo>
                  <a:cubicBezTo>
                    <a:pt x="238225" y="264756"/>
                    <a:pt x="234695" y="279309"/>
                    <a:pt x="231449" y="293914"/>
                  </a:cubicBezTo>
                  <a:cubicBezTo>
                    <a:pt x="217858" y="355073"/>
                    <a:pt x="204235" y="339271"/>
                    <a:pt x="198792" y="348342"/>
                  </a:cubicBezTo>
                  <a:lnTo>
                    <a:pt x="198792" y="348342"/>
                  </a:lnTo>
                  <a:cubicBezTo>
                    <a:pt x="186825" y="362303"/>
                    <a:pt x="127840" y="424931"/>
                    <a:pt x="111706" y="457200"/>
                  </a:cubicBezTo>
                  <a:cubicBezTo>
                    <a:pt x="106574" y="467463"/>
                    <a:pt x="107988" y="480897"/>
                    <a:pt x="100820" y="489857"/>
                  </a:cubicBezTo>
                  <a:cubicBezTo>
                    <a:pt x="92647" y="500073"/>
                    <a:pt x="78379" y="503455"/>
                    <a:pt x="68163" y="511628"/>
                  </a:cubicBezTo>
                  <a:cubicBezTo>
                    <a:pt x="60149" y="518039"/>
                    <a:pt x="52346" y="501918"/>
                    <a:pt x="46392" y="533400"/>
                  </a:cubicBezTo>
                  <a:cubicBezTo>
                    <a:pt x="40438" y="564882"/>
                    <a:pt x="37981" y="655564"/>
                    <a:pt x="32438" y="700523"/>
                  </a:cubicBezTo>
                  <a:cubicBezTo>
                    <a:pt x="26895" y="745482"/>
                    <a:pt x="15498" y="771136"/>
                    <a:pt x="13131" y="803154"/>
                  </a:cubicBezTo>
                  <a:cubicBezTo>
                    <a:pt x="10764" y="835172"/>
                    <a:pt x="4435" y="841222"/>
                    <a:pt x="1532" y="877906"/>
                  </a:cubicBezTo>
                  <a:cubicBezTo>
                    <a:pt x="-1371" y="914590"/>
                    <a:pt x="11821" y="979279"/>
                    <a:pt x="12417" y="1023257"/>
                  </a:cubicBezTo>
                  <a:cubicBezTo>
                    <a:pt x="13013" y="1067235"/>
                    <a:pt x="6702" y="1103677"/>
                    <a:pt x="5107" y="1141777"/>
                  </a:cubicBezTo>
                  <a:cubicBezTo>
                    <a:pt x="3512" y="1179877"/>
                    <a:pt x="-4032" y="1224439"/>
                    <a:pt x="2849" y="1251857"/>
                  </a:cubicBezTo>
                  <a:cubicBezTo>
                    <a:pt x="9730" y="1279275"/>
                    <a:pt x="-6173" y="1253722"/>
                    <a:pt x="46392" y="1306285"/>
                  </a:cubicBezTo>
                  <a:cubicBezTo>
                    <a:pt x="50020" y="1317171"/>
                    <a:pt x="57277" y="1327468"/>
                    <a:pt x="57277" y="1338942"/>
                  </a:cubicBezTo>
                  <a:cubicBezTo>
                    <a:pt x="57277" y="1398130"/>
                    <a:pt x="50859" y="1473475"/>
                    <a:pt x="35506" y="1534885"/>
                  </a:cubicBezTo>
                  <a:cubicBezTo>
                    <a:pt x="32723" y="1546017"/>
                    <a:pt x="28249" y="1556656"/>
                    <a:pt x="24620" y="1567542"/>
                  </a:cubicBezTo>
                  <a:cubicBezTo>
                    <a:pt x="28249" y="1614714"/>
                    <a:pt x="26787" y="1662556"/>
                    <a:pt x="35506" y="1709057"/>
                  </a:cubicBezTo>
                  <a:cubicBezTo>
                    <a:pt x="37917" y="1721916"/>
                    <a:pt x="48763" y="1731781"/>
                    <a:pt x="57277" y="1741714"/>
                  </a:cubicBezTo>
                  <a:cubicBezTo>
                    <a:pt x="70635" y="1757299"/>
                    <a:pt x="86306" y="1770743"/>
                    <a:pt x="100820" y="1785257"/>
                  </a:cubicBezTo>
                  <a:lnTo>
                    <a:pt x="122592" y="1807028"/>
                  </a:lnTo>
                  <a:cubicBezTo>
                    <a:pt x="129849" y="1814285"/>
                    <a:pt x="135823" y="1823107"/>
                    <a:pt x="144363" y="1828800"/>
                  </a:cubicBezTo>
                  <a:lnTo>
                    <a:pt x="177020" y="1850571"/>
                  </a:lnTo>
                  <a:cubicBezTo>
                    <a:pt x="244032" y="1951086"/>
                    <a:pt x="158518" y="1827443"/>
                    <a:pt x="220563" y="1905000"/>
                  </a:cubicBezTo>
                  <a:cubicBezTo>
                    <a:pt x="228736" y="1915216"/>
                    <a:pt x="233084" y="1928406"/>
                    <a:pt x="242335" y="1937657"/>
                  </a:cubicBezTo>
                  <a:cubicBezTo>
                    <a:pt x="291577" y="1986898"/>
                    <a:pt x="266516" y="1924942"/>
                    <a:pt x="318535" y="2002971"/>
                  </a:cubicBezTo>
                  <a:cubicBezTo>
                    <a:pt x="380212" y="2095489"/>
                    <a:pt x="278635" y="1952192"/>
                    <a:pt x="405620" y="2079171"/>
                  </a:cubicBezTo>
                  <a:cubicBezTo>
                    <a:pt x="412877" y="2086428"/>
                    <a:pt x="418212" y="2096352"/>
                    <a:pt x="427392" y="2100942"/>
                  </a:cubicBezTo>
                  <a:cubicBezTo>
                    <a:pt x="447918" y="2111205"/>
                    <a:pt x="470935" y="2115457"/>
                    <a:pt x="492706" y="2122714"/>
                  </a:cubicBezTo>
                  <a:cubicBezTo>
                    <a:pt x="503592" y="2126343"/>
                    <a:pt x="515816" y="2127235"/>
                    <a:pt x="525363" y="2133600"/>
                  </a:cubicBezTo>
                  <a:cubicBezTo>
                    <a:pt x="558162" y="2155465"/>
                    <a:pt x="562890" y="2160568"/>
                    <a:pt x="601563" y="2177142"/>
                  </a:cubicBezTo>
                  <a:cubicBezTo>
                    <a:pt x="640194" y="2193698"/>
                    <a:pt x="651688" y="2188661"/>
                    <a:pt x="699535" y="2198914"/>
                  </a:cubicBezTo>
                  <a:cubicBezTo>
                    <a:pt x="728793" y="2205183"/>
                    <a:pt x="758234" y="2211223"/>
                    <a:pt x="786620" y="2220685"/>
                  </a:cubicBezTo>
                  <a:lnTo>
                    <a:pt x="851935" y="2242457"/>
                  </a:lnTo>
                  <a:lnTo>
                    <a:pt x="884592" y="2253342"/>
                  </a:lnTo>
                  <a:cubicBezTo>
                    <a:pt x="931763" y="2249714"/>
                    <a:pt x="980718" y="2255806"/>
                    <a:pt x="1026106" y="2242457"/>
                  </a:cubicBezTo>
                  <a:cubicBezTo>
                    <a:pt x="1026111" y="2242456"/>
                    <a:pt x="1119508" y="2232197"/>
                    <a:pt x="1130395" y="2221310"/>
                  </a:cubicBezTo>
                  <a:lnTo>
                    <a:pt x="1145849" y="2122714"/>
                  </a:lnTo>
                  <a:cubicBezTo>
                    <a:pt x="1159269" y="2091767"/>
                    <a:pt x="1154087" y="2035107"/>
                    <a:pt x="1171938" y="1991460"/>
                  </a:cubicBezTo>
                  <a:cubicBezTo>
                    <a:pt x="1189789" y="1947813"/>
                    <a:pt x="1227169" y="1907207"/>
                    <a:pt x="1252955" y="1860832"/>
                  </a:cubicBezTo>
                  <a:cubicBezTo>
                    <a:pt x="1278741" y="1814457"/>
                    <a:pt x="1311838" y="1788494"/>
                    <a:pt x="1326655" y="1713208"/>
                  </a:cubicBezTo>
                  <a:cubicBezTo>
                    <a:pt x="1331806" y="1670632"/>
                    <a:pt x="1331905" y="1504390"/>
                    <a:pt x="1341859" y="1445924"/>
                  </a:cubicBezTo>
                  <a:cubicBezTo>
                    <a:pt x="1351813" y="1387458"/>
                    <a:pt x="1381744" y="1369072"/>
                    <a:pt x="1386379" y="1325601"/>
                  </a:cubicBezTo>
                </a:path>
              </a:pathLst>
            </a:custGeom>
            <a:solidFill>
              <a:srgbClr val="FFFF99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426" name="Ευθεία γραμμή σύνδεσης 192">
              <a:extLst>
                <a:ext uri="{FF2B5EF4-FFF2-40B4-BE49-F238E27FC236}">
                  <a16:creationId xmlns:a16="http://schemas.microsoft.com/office/drawing/2014/main" id="{E9947BE0-4E2E-49FE-8040-4099DA13EA62}"/>
                </a:ext>
              </a:extLst>
            </p:cNvPr>
            <p:cNvCxnSpPr/>
            <p:nvPr/>
          </p:nvCxnSpPr>
          <p:spPr bwMode="auto">
            <a:xfrm>
              <a:off x="1567458" y="1438077"/>
              <a:ext cx="0" cy="4498975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Ομάδα 30">
              <a:extLst>
                <a:ext uri="{FF2B5EF4-FFF2-40B4-BE49-F238E27FC236}">
                  <a16:creationId xmlns:a16="http://schemas.microsoft.com/office/drawing/2014/main" id="{70290649-9761-4CF4-B618-26AEB8FED9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0623" y="1576545"/>
              <a:ext cx="1247519" cy="400070"/>
              <a:chOff x="1490663" y="1144478"/>
              <a:chExt cx="1247446" cy="400112"/>
            </a:xfrm>
          </p:grpSpPr>
          <p:sp>
            <p:nvSpPr>
              <p:cNvPr id="428" name="Τόξο 196">
                <a:extLst>
                  <a:ext uri="{FF2B5EF4-FFF2-40B4-BE49-F238E27FC236}">
                    <a16:creationId xmlns:a16="http://schemas.microsoft.com/office/drawing/2014/main" id="{5DE23543-2C9F-46FC-8992-B33186B923DF}"/>
                  </a:ext>
                </a:extLst>
              </p:cNvPr>
              <p:cNvSpPr/>
              <p:nvPr/>
            </p:nvSpPr>
            <p:spPr>
              <a:xfrm>
                <a:off x="1490663" y="1223881"/>
                <a:ext cx="914347" cy="320709"/>
              </a:xfrm>
              <a:prstGeom prst="arc">
                <a:avLst>
                  <a:gd name="adj1" fmla="val 18946893"/>
                  <a:gd name="adj2" fmla="val 13128685"/>
                </a:avLst>
              </a:prstGeom>
              <a:ln w="28575">
                <a:solidFill>
                  <a:srgbClr val="FFFF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429" name="TextBox 276">
                <a:extLst>
                  <a:ext uri="{FF2B5EF4-FFF2-40B4-BE49-F238E27FC236}">
                    <a16:creationId xmlns:a16="http://schemas.microsoft.com/office/drawing/2014/main" id="{19869D7B-AAD8-4890-AAB0-21E6C91056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495" y="1144478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 dirty="0">
                    <a:solidFill>
                      <a:srgbClr val="FFFF00"/>
                    </a:solidFill>
                  </a:rPr>
                  <a:t>ω</a:t>
                </a:r>
              </a:p>
            </p:txBody>
          </p:sp>
        </p:grpSp>
      </p:grpSp>
      <p:grpSp>
        <p:nvGrpSpPr>
          <p:cNvPr id="431" name="Ομάδα 244">
            <a:extLst>
              <a:ext uri="{FF2B5EF4-FFF2-40B4-BE49-F238E27FC236}">
                <a16:creationId xmlns:a16="http://schemas.microsoft.com/office/drawing/2014/main" id="{4CE76541-53DA-4B65-A883-EEF8684512F5}"/>
              </a:ext>
            </a:extLst>
          </p:cNvPr>
          <p:cNvGrpSpPr/>
          <p:nvPr/>
        </p:nvGrpSpPr>
        <p:grpSpPr>
          <a:xfrm>
            <a:off x="107504" y="2133255"/>
            <a:ext cx="2879442" cy="3324064"/>
            <a:chOff x="107504" y="1844824"/>
            <a:chExt cx="2879442" cy="3324064"/>
          </a:xfrm>
          <a:solidFill>
            <a:srgbClr val="FFC000"/>
          </a:solidFill>
        </p:grpSpPr>
        <p:sp>
          <p:nvSpPr>
            <p:cNvPr id="432" name="Έλλειψη 246">
              <a:extLst>
                <a:ext uri="{FF2B5EF4-FFF2-40B4-BE49-F238E27FC236}">
                  <a16:creationId xmlns:a16="http://schemas.microsoft.com/office/drawing/2014/main" id="{D33B8B08-6CF0-41C2-9E97-849E0B379616}"/>
                </a:ext>
              </a:extLst>
            </p:cNvPr>
            <p:cNvSpPr/>
            <p:nvPr/>
          </p:nvSpPr>
          <p:spPr bwMode="auto">
            <a:xfrm>
              <a:off x="251520" y="25789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33" name="Έλλειψη 247">
              <a:extLst>
                <a:ext uri="{FF2B5EF4-FFF2-40B4-BE49-F238E27FC236}">
                  <a16:creationId xmlns:a16="http://schemas.microsoft.com/office/drawing/2014/main" id="{A5299D8A-8FD7-4F09-8633-7969E37988D2}"/>
                </a:ext>
              </a:extLst>
            </p:cNvPr>
            <p:cNvSpPr/>
            <p:nvPr/>
          </p:nvSpPr>
          <p:spPr bwMode="auto">
            <a:xfrm>
              <a:off x="403920" y="27313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34" name="Έλλειψη 248">
              <a:extLst>
                <a:ext uri="{FF2B5EF4-FFF2-40B4-BE49-F238E27FC236}">
                  <a16:creationId xmlns:a16="http://schemas.microsoft.com/office/drawing/2014/main" id="{84C19F9F-5633-4A2C-B6B2-EB2B0E0986E7}"/>
                </a:ext>
              </a:extLst>
            </p:cNvPr>
            <p:cNvSpPr/>
            <p:nvPr/>
          </p:nvSpPr>
          <p:spPr bwMode="auto">
            <a:xfrm>
              <a:off x="556320" y="28837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35" name="Έλλειψη 249">
              <a:extLst>
                <a:ext uri="{FF2B5EF4-FFF2-40B4-BE49-F238E27FC236}">
                  <a16:creationId xmlns:a16="http://schemas.microsoft.com/office/drawing/2014/main" id="{AB807839-4A8B-4072-A084-22411F78C5A3}"/>
                </a:ext>
              </a:extLst>
            </p:cNvPr>
            <p:cNvSpPr/>
            <p:nvPr/>
          </p:nvSpPr>
          <p:spPr bwMode="auto">
            <a:xfrm>
              <a:off x="708720" y="30361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36" name="Έλλειψη 250">
              <a:extLst>
                <a:ext uri="{FF2B5EF4-FFF2-40B4-BE49-F238E27FC236}">
                  <a16:creationId xmlns:a16="http://schemas.microsoft.com/office/drawing/2014/main" id="{805306C9-9380-4BF6-947E-B1FF92C1F4B7}"/>
                </a:ext>
              </a:extLst>
            </p:cNvPr>
            <p:cNvSpPr/>
            <p:nvPr/>
          </p:nvSpPr>
          <p:spPr bwMode="auto">
            <a:xfrm>
              <a:off x="861120" y="31885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37" name="Έλλειψη 251">
              <a:extLst>
                <a:ext uri="{FF2B5EF4-FFF2-40B4-BE49-F238E27FC236}">
                  <a16:creationId xmlns:a16="http://schemas.microsoft.com/office/drawing/2014/main" id="{814BDABD-0E53-4A8C-BECD-52017D672281}"/>
                </a:ext>
              </a:extLst>
            </p:cNvPr>
            <p:cNvSpPr/>
            <p:nvPr/>
          </p:nvSpPr>
          <p:spPr bwMode="auto">
            <a:xfrm>
              <a:off x="1013520" y="33409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38" name="Έλλειψη 252">
              <a:extLst>
                <a:ext uri="{FF2B5EF4-FFF2-40B4-BE49-F238E27FC236}">
                  <a16:creationId xmlns:a16="http://schemas.microsoft.com/office/drawing/2014/main" id="{80E15D53-6A11-4921-8146-789EAC441D3D}"/>
                </a:ext>
              </a:extLst>
            </p:cNvPr>
            <p:cNvSpPr/>
            <p:nvPr/>
          </p:nvSpPr>
          <p:spPr bwMode="auto">
            <a:xfrm>
              <a:off x="1165920" y="34933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39" name="Έλλειψη 255">
              <a:extLst>
                <a:ext uri="{FF2B5EF4-FFF2-40B4-BE49-F238E27FC236}">
                  <a16:creationId xmlns:a16="http://schemas.microsoft.com/office/drawing/2014/main" id="{B7666C21-325D-41B4-BD73-76AF36108550}"/>
                </a:ext>
              </a:extLst>
            </p:cNvPr>
            <p:cNvSpPr/>
            <p:nvPr/>
          </p:nvSpPr>
          <p:spPr bwMode="auto">
            <a:xfrm>
              <a:off x="1318320" y="36457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0" name="Έλλειψη 259">
              <a:extLst>
                <a:ext uri="{FF2B5EF4-FFF2-40B4-BE49-F238E27FC236}">
                  <a16:creationId xmlns:a16="http://schemas.microsoft.com/office/drawing/2014/main" id="{8312C808-C064-4AED-9012-3DC38EB62901}"/>
                </a:ext>
              </a:extLst>
            </p:cNvPr>
            <p:cNvSpPr/>
            <p:nvPr/>
          </p:nvSpPr>
          <p:spPr bwMode="auto">
            <a:xfrm>
              <a:off x="1470720" y="37981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1" name="Έλλειψη 260">
              <a:extLst>
                <a:ext uri="{FF2B5EF4-FFF2-40B4-BE49-F238E27FC236}">
                  <a16:creationId xmlns:a16="http://schemas.microsoft.com/office/drawing/2014/main" id="{931AE439-625A-4E35-9016-D9E7115F52DB}"/>
                </a:ext>
              </a:extLst>
            </p:cNvPr>
            <p:cNvSpPr/>
            <p:nvPr/>
          </p:nvSpPr>
          <p:spPr bwMode="auto">
            <a:xfrm>
              <a:off x="1623120" y="39505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2" name="Έλλειψη 261">
              <a:extLst>
                <a:ext uri="{FF2B5EF4-FFF2-40B4-BE49-F238E27FC236}">
                  <a16:creationId xmlns:a16="http://schemas.microsoft.com/office/drawing/2014/main" id="{B10C2EDF-F211-4BDA-A7D1-020EB1243CC8}"/>
                </a:ext>
              </a:extLst>
            </p:cNvPr>
            <p:cNvSpPr/>
            <p:nvPr/>
          </p:nvSpPr>
          <p:spPr bwMode="auto">
            <a:xfrm>
              <a:off x="1775520" y="41029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3" name="Έλλειψη 262">
              <a:extLst>
                <a:ext uri="{FF2B5EF4-FFF2-40B4-BE49-F238E27FC236}">
                  <a16:creationId xmlns:a16="http://schemas.microsoft.com/office/drawing/2014/main" id="{658F5A74-03D4-4320-9688-8673971B9112}"/>
                </a:ext>
              </a:extLst>
            </p:cNvPr>
            <p:cNvSpPr/>
            <p:nvPr/>
          </p:nvSpPr>
          <p:spPr bwMode="auto">
            <a:xfrm>
              <a:off x="1927920" y="42553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4" name="Έλλειψη 263">
              <a:extLst>
                <a:ext uri="{FF2B5EF4-FFF2-40B4-BE49-F238E27FC236}">
                  <a16:creationId xmlns:a16="http://schemas.microsoft.com/office/drawing/2014/main" id="{A601546E-C90E-43BA-9CE8-D7C013F67946}"/>
                </a:ext>
              </a:extLst>
            </p:cNvPr>
            <p:cNvSpPr/>
            <p:nvPr/>
          </p:nvSpPr>
          <p:spPr bwMode="auto">
            <a:xfrm>
              <a:off x="2080320" y="44077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5" name="Έλλειψη 264">
              <a:extLst>
                <a:ext uri="{FF2B5EF4-FFF2-40B4-BE49-F238E27FC236}">
                  <a16:creationId xmlns:a16="http://schemas.microsoft.com/office/drawing/2014/main" id="{8140F37F-EF27-4031-A495-AE60D77EA173}"/>
                </a:ext>
              </a:extLst>
            </p:cNvPr>
            <p:cNvSpPr/>
            <p:nvPr/>
          </p:nvSpPr>
          <p:spPr bwMode="auto">
            <a:xfrm>
              <a:off x="2232720" y="45601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6" name="Έλλειψη 265">
              <a:extLst>
                <a:ext uri="{FF2B5EF4-FFF2-40B4-BE49-F238E27FC236}">
                  <a16:creationId xmlns:a16="http://schemas.microsoft.com/office/drawing/2014/main" id="{A6A114E4-2890-4442-BF4B-ABE22AD016DB}"/>
                </a:ext>
              </a:extLst>
            </p:cNvPr>
            <p:cNvSpPr/>
            <p:nvPr/>
          </p:nvSpPr>
          <p:spPr bwMode="auto">
            <a:xfrm>
              <a:off x="395536" y="24208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7" name="Έλλειψη 266">
              <a:extLst>
                <a:ext uri="{FF2B5EF4-FFF2-40B4-BE49-F238E27FC236}">
                  <a16:creationId xmlns:a16="http://schemas.microsoft.com/office/drawing/2014/main" id="{54D71DE9-9AE7-41E6-8AE4-5EEE7DAA588D}"/>
                </a:ext>
              </a:extLst>
            </p:cNvPr>
            <p:cNvSpPr/>
            <p:nvPr/>
          </p:nvSpPr>
          <p:spPr bwMode="auto">
            <a:xfrm>
              <a:off x="547936" y="25732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8" name="Έλλειψη 267">
              <a:extLst>
                <a:ext uri="{FF2B5EF4-FFF2-40B4-BE49-F238E27FC236}">
                  <a16:creationId xmlns:a16="http://schemas.microsoft.com/office/drawing/2014/main" id="{D219A8D8-79C0-4996-A8AC-74079520A6FA}"/>
                </a:ext>
              </a:extLst>
            </p:cNvPr>
            <p:cNvSpPr/>
            <p:nvPr/>
          </p:nvSpPr>
          <p:spPr bwMode="auto">
            <a:xfrm>
              <a:off x="700336" y="27256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9" name="Έλλειψη 268">
              <a:extLst>
                <a:ext uri="{FF2B5EF4-FFF2-40B4-BE49-F238E27FC236}">
                  <a16:creationId xmlns:a16="http://schemas.microsoft.com/office/drawing/2014/main" id="{8B154E80-FC62-492D-BC4F-BAE37D447113}"/>
                </a:ext>
              </a:extLst>
            </p:cNvPr>
            <p:cNvSpPr/>
            <p:nvPr/>
          </p:nvSpPr>
          <p:spPr bwMode="auto">
            <a:xfrm>
              <a:off x="852736" y="28780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0" name="Έλλειψη 269">
              <a:extLst>
                <a:ext uri="{FF2B5EF4-FFF2-40B4-BE49-F238E27FC236}">
                  <a16:creationId xmlns:a16="http://schemas.microsoft.com/office/drawing/2014/main" id="{03F73D2E-C6B3-439D-BBCC-D7F98B900C41}"/>
                </a:ext>
              </a:extLst>
            </p:cNvPr>
            <p:cNvSpPr/>
            <p:nvPr/>
          </p:nvSpPr>
          <p:spPr bwMode="auto">
            <a:xfrm>
              <a:off x="1005136" y="30304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1" name="Έλλειψη 270">
              <a:extLst>
                <a:ext uri="{FF2B5EF4-FFF2-40B4-BE49-F238E27FC236}">
                  <a16:creationId xmlns:a16="http://schemas.microsoft.com/office/drawing/2014/main" id="{F5172435-5B9E-4EF4-A112-5170C321C64B}"/>
                </a:ext>
              </a:extLst>
            </p:cNvPr>
            <p:cNvSpPr/>
            <p:nvPr/>
          </p:nvSpPr>
          <p:spPr bwMode="auto">
            <a:xfrm>
              <a:off x="1157536" y="31828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2" name="Έλλειψη 271">
              <a:extLst>
                <a:ext uri="{FF2B5EF4-FFF2-40B4-BE49-F238E27FC236}">
                  <a16:creationId xmlns:a16="http://schemas.microsoft.com/office/drawing/2014/main" id="{52A0EA2A-356C-40F3-B03B-BC743C30DCFA}"/>
                </a:ext>
              </a:extLst>
            </p:cNvPr>
            <p:cNvSpPr/>
            <p:nvPr/>
          </p:nvSpPr>
          <p:spPr bwMode="auto">
            <a:xfrm>
              <a:off x="1462336" y="34876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3" name="Έλλειψη 272">
              <a:extLst>
                <a:ext uri="{FF2B5EF4-FFF2-40B4-BE49-F238E27FC236}">
                  <a16:creationId xmlns:a16="http://schemas.microsoft.com/office/drawing/2014/main" id="{2BC15210-3142-4DC5-9EC3-9EF16962878E}"/>
                </a:ext>
              </a:extLst>
            </p:cNvPr>
            <p:cNvSpPr/>
            <p:nvPr/>
          </p:nvSpPr>
          <p:spPr bwMode="auto">
            <a:xfrm>
              <a:off x="1309936" y="33352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4" name="Έλλειψη 273">
              <a:extLst>
                <a:ext uri="{FF2B5EF4-FFF2-40B4-BE49-F238E27FC236}">
                  <a16:creationId xmlns:a16="http://schemas.microsoft.com/office/drawing/2014/main" id="{E75C08AF-F468-4C24-B49C-AB614AC7B784}"/>
                </a:ext>
              </a:extLst>
            </p:cNvPr>
            <p:cNvSpPr/>
            <p:nvPr/>
          </p:nvSpPr>
          <p:spPr bwMode="auto">
            <a:xfrm>
              <a:off x="1614736" y="36400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5" name="Έλλειψη 275">
              <a:extLst>
                <a:ext uri="{FF2B5EF4-FFF2-40B4-BE49-F238E27FC236}">
                  <a16:creationId xmlns:a16="http://schemas.microsoft.com/office/drawing/2014/main" id="{F1C1A571-5092-4E12-90D2-D3DD9A35ACDD}"/>
                </a:ext>
              </a:extLst>
            </p:cNvPr>
            <p:cNvSpPr/>
            <p:nvPr/>
          </p:nvSpPr>
          <p:spPr bwMode="auto">
            <a:xfrm>
              <a:off x="1767136" y="37924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6" name="Έλλειψη 276">
              <a:extLst>
                <a:ext uri="{FF2B5EF4-FFF2-40B4-BE49-F238E27FC236}">
                  <a16:creationId xmlns:a16="http://schemas.microsoft.com/office/drawing/2014/main" id="{AB0A2474-EE61-4D2D-90EA-336AD2A5BAE4}"/>
                </a:ext>
              </a:extLst>
            </p:cNvPr>
            <p:cNvSpPr/>
            <p:nvPr/>
          </p:nvSpPr>
          <p:spPr bwMode="auto">
            <a:xfrm>
              <a:off x="1919536" y="39448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7" name="Έλλειψη 277">
              <a:extLst>
                <a:ext uri="{FF2B5EF4-FFF2-40B4-BE49-F238E27FC236}">
                  <a16:creationId xmlns:a16="http://schemas.microsoft.com/office/drawing/2014/main" id="{8651B0C5-B741-4FD6-BDA0-02A7CB8B3046}"/>
                </a:ext>
              </a:extLst>
            </p:cNvPr>
            <p:cNvSpPr/>
            <p:nvPr/>
          </p:nvSpPr>
          <p:spPr bwMode="auto">
            <a:xfrm>
              <a:off x="2071936" y="40972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8" name="Έλλειψη 278">
              <a:extLst>
                <a:ext uri="{FF2B5EF4-FFF2-40B4-BE49-F238E27FC236}">
                  <a16:creationId xmlns:a16="http://schemas.microsoft.com/office/drawing/2014/main" id="{5A5FDA15-CD98-4147-8679-36FAE059A148}"/>
                </a:ext>
              </a:extLst>
            </p:cNvPr>
            <p:cNvSpPr/>
            <p:nvPr/>
          </p:nvSpPr>
          <p:spPr bwMode="auto">
            <a:xfrm>
              <a:off x="2224336" y="42496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9" name="Έλλειψη 279">
              <a:extLst>
                <a:ext uri="{FF2B5EF4-FFF2-40B4-BE49-F238E27FC236}">
                  <a16:creationId xmlns:a16="http://schemas.microsoft.com/office/drawing/2014/main" id="{763DC670-8553-4F95-A013-CB4E97F6763C}"/>
                </a:ext>
              </a:extLst>
            </p:cNvPr>
            <p:cNvSpPr/>
            <p:nvPr/>
          </p:nvSpPr>
          <p:spPr bwMode="auto">
            <a:xfrm>
              <a:off x="2376736" y="44020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0" name="Έλλειψη 280">
              <a:extLst>
                <a:ext uri="{FF2B5EF4-FFF2-40B4-BE49-F238E27FC236}">
                  <a16:creationId xmlns:a16="http://schemas.microsoft.com/office/drawing/2014/main" id="{6DB0B2C1-76FF-4C11-A9F1-FBA0A39C8212}"/>
                </a:ext>
              </a:extLst>
            </p:cNvPr>
            <p:cNvSpPr/>
            <p:nvPr/>
          </p:nvSpPr>
          <p:spPr bwMode="auto">
            <a:xfrm>
              <a:off x="179512" y="28155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1" name="Έλλειψη 281">
              <a:extLst>
                <a:ext uri="{FF2B5EF4-FFF2-40B4-BE49-F238E27FC236}">
                  <a16:creationId xmlns:a16="http://schemas.microsoft.com/office/drawing/2014/main" id="{838AE075-1954-4E2D-BF88-451FD1896110}"/>
                </a:ext>
              </a:extLst>
            </p:cNvPr>
            <p:cNvSpPr/>
            <p:nvPr/>
          </p:nvSpPr>
          <p:spPr bwMode="auto">
            <a:xfrm>
              <a:off x="331912" y="29679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2" name="Έλλειψη 282">
              <a:extLst>
                <a:ext uri="{FF2B5EF4-FFF2-40B4-BE49-F238E27FC236}">
                  <a16:creationId xmlns:a16="http://schemas.microsoft.com/office/drawing/2014/main" id="{CA0FA261-CB73-40BB-A616-FAB0172C1390}"/>
                </a:ext>
              </a:extLst>
            </p:cNvPr>
            <p:cNvSpPr/>
            <p:nvPr/>
          </p:nvSpPr>
          <p:spPr bwMode="auto">
            <a:xfrm>
              <a:off x="484312" y="31203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3" name="Έλλειψη 283">
              <a:extLst>
                <a:ext uri="{FF2B5EF4-FFF2-40B4-BE49-F238E27FC236}">
                  <a16:creationId xmlns:a16="http://schemas.microsoft.com/office/drawing/2014/main" id="{D89F7084-7CC1-41D2-9730-2A4858123D06}"/>
                </a:ext>
              </a:extLst>
            </p:cNvPr>
            <p:cNvSpPr/>
            <p:nvPr/>
          </p:nvSpPr>
          <p:spPr bwMode="auto">
            <a:xfrm>
              <a:off x="636712" y="32727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4" name="Έλλειψη 284">
              <a:extLst>
                <a:ext uri="{FF2B5EF4-FFF2-40B4-BE49-F238E27FC236}">
                  <a16:creationId xmlns:a16="http://schemas.microsoft.com/office/drawing/2014/main" id="{E09D5C74-F2F5-454C-B560-FE91029079B0}"/>
                </a:ext>
              </a:extLst>
            </p:cNvPr>
            <p:cNvSpPr/>
            <p:nvPr/>
          </p:nvSpPr>
          <p:spPr bwMode="auto">
            <a:xfrm>
              <a:off x="789112" y="34251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5" name="Έλλειψη 285">
              <a:extLst>
                <a:ext uri="{FF2B5EF4-FFF2-40B4-BE49-F238E27FC236}">
                  <a16:creationId xmlns:a16="http://schemas.microsoft.com/office/drawing/2014/main" id="{179FAB08-6A23-456E-8A09-CB9304D7AE42}"/>
                </a:ext>
              </a:extLst>
            </p:cNvPr>
            <p:cNvSpPr/>
            <p:nvPr/>
          </p:nvSpPr>
          <p:spPr bwMode="auto">
            <a:xfrm>
              <a:off x="941512" y="35775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6" name="Έλλειψη 286">
              <a:extLst>
                <a:ext uri="{FF2B5EF4-FFF2-40B4-BE49-F238E27FC236}">
                  <a16:creationId xmlns:a16="http://schemas.microsoft.com/office/drawing/2014/main" id="{D1945F84-EEFD-44F3-896A-994D9BC8814B}"/>
                </a:ext>
              </a:extLst>
            </p:cNvPr>
            <p:cNvSpPr/>
            <p:nvPr/>
          </p:nvSpPr>
          <p:spPr bwMode="auto">
            <a:xfrm>
              <a:off x="1093912" y="37299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7" name="Έλλειψη 287">
              <a:extLst>
                <a:ext uri="{FF2B5EF4-FFF2-40B4-BE49-F238E27FC236}">
                  <a16:creationId xmlns:a16="http://schemas.microsoft.com/office/drawing/2014/main" id="{4E78CEED-012C-4784-AE67-BDEAA45CA596}"/>
                </a:ext>
              </a:extLst>
            </p:cNvPr>
            <p:cNvSpPr/>
            <p:nvPr/>
          </p:nvSpPr>
          <p:spPr bwMode="auto">
            <a:xfrm>
              <a:off x="1246312" y="38823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8" name="Έλλειψη 288">
              <a:extLst>
                <a:ext uri="{FF2B5EF4-FFF2-40B4-BE49-F238E27FC236}">
                  <a16:creationId xmlns:a16="http://schemas.microsoft.com/office/drawing/2014/main" id="{1CF826CF-9EE2-4689-8F4A-0AEA497619CD}"/>
                </a:ext>
              </a:extLst>
            </p:cNvPr>
            <p:cNvSpPr/>
            <p:nvPr/>
          </p:nvSpPr>
          <p:spPr bwMode="auto">
            <a:xfrm>
              <a:off x="1398712" y="40347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9" name="Έλλειψη 289">
              <a:extLst>
                <a:ext uri="{FF2B5EF4-FFF2-40B4-BE49-F238E27FC236}">
                  <a16:creationId xmlns:a16="http://schemas.microsoft.com/office/drawing/2014/main" id="{784D7C9C-FCD5-41E3-9FAD-BDF0ADEDC094}"/>
                </a:ext>
              </a:extLst>
            </p:cNvPr>
            <p:cNvSpPr/>
            <p:nvPr/>
          </p:nvSpPr>
          <p:spPr bwMode="auto">
            <a:xfrm>
              <a:off x="1551112" y="41871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0" name="Έλλειψη 290">
              <a:extLst>
                <a:ext uri="{FF2B5EF4-FFF2-40B4-BE49-F238E27FC236}">
                  <a16:creationId xmlns:a16="http://schemas.microsoft.com/office/drawing/2014/main" id="{B1934CB7-BA6F-4BDE-8715-EA013E3CF8CF}"/>
                </a:ext>
              </a:extLst>
            </p:cNvPr>
            <p:cNvSpPr/>
            <p:nvPr/>
          </p:nvSpPr>
          <p:spPr bwMode="auto">
            <a:xfrm>
              <a:off x="1703512" y="43395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1" name="Έλλειψη 291">
              <a:extLst>
                <a:ext uri="{FF2B5EF4-FFF2-40B4-BE49-F238E27FC236}">
                  <a16:creationId xmlns:a16="http://schemas.microsoft.com/office/drawing/2014/main" id="{765547DC-9124-47A8-A131-F7F44F20D86F}"/>
                </a:ext>
              </a:extLst>
            </p:cNvPr>
            <p:cNvSpPr/>
            <p:nvPr/>
          </p:nvSpPr>
          <p:spPr bwMode="auto">
            <a:xfrm>
              <a:off x="1855912" y="44919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2" name="Έλλειψη 292">
              <a:extLst>
                <a:ext uri="{FF2B5EF4-FFF2-40B4-BE49-F238E27FC236}">
                  <a16:creationId xmlns:a16="http://schemas.microsoft.com/office/drawing/2014/main" id="{84616904-8446-4F75-A204-19BEC0623A04}"/>
                </a:ext>
              </a:extLst>
            </p:cNvPr>
            <p:cNvSpPr/>
            <p:nvPr/>
          </p:nvSpPr>
          <p:spPr bwMode="auto">
            <a:xfrm>
              <a:off x="2008312" y="46443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3" name="Έλλειψη 293">
              <a:extLst>
                <a:ext uri="{FF2B5EF4-FFF2-40B4-BE49-F238E27FC236}">
                  <a16:creationId xmlns:a16="http://schemas.microsoft.com/office/drawing/2014/main" id="{23FDF2A2-DF39-4D00-843C-397014D873AC}"/>
                </a:ext>
              </a:extLst>
            </p:cNvPr>
            <p:cNvSpPr/>
            <p:nvPr/>
          </p:nvSpPr>
          <p:spPr bwMode="auto">
            <a:xfrm>
              <a:off x="2160712" y="47967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4" name="Έλλειψη 294">
              <a:extLst>
                <a:ext uri="{FF2B5EF4-FFF2-40B4-BE49-F238E27FC236}">
                  <a16:creationId xmlns:a16="http://schemas.microsoft.com/office/drawing/2014/main" id="{089F5DA2-EE98-4BE8-8CE1-AA325AED0C73}"/>
                </a:ext>
              </a:extLst>
            </p:cNvPr>
            <p:cNvSpPr/>
            <p:nvPr/>
          </p:nvSpPr>
          <p:spPr bwMode="auto">
            <a:xfrm>
              <a:off x="107504" y="30689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5" name="Έλλειψη 295">
              <a:extLst>
                <a:ext uri="{FF2B5EF4-FFF2-40B4-BE49-F238E27FC236}">
                  <a16:creationId xmlns:a16="http://schemas.microsoft.com/office/drawing/2014/main" id="{FA76BB4F-8839-4BC6-A35B-EDA2E09B76F4}"/>
                </a:ext>
              </a:extLst>
            </p:cNvPr>
            <p:cNvSpPr/>
            <p:nvPr/>
          </p:nvSpPr>
          <p:spPr bwMode="auto">
            <a:xfrm>
              <a:off x="259904" y="32213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6" name="Έλλειψη 296">
              <a:extLst>
                <a:ext uri="{FF2B5EF4-FFF2-40B4-BE49-F238E27FC236}">
                  <a16:creationId xmlns:a16="http://schemas.microsoft.com/office/drawing/2014/main" id="{5E327AAF-42EA-40A4-8BDC-CEBF43A87547}"/>
                </a:ext>
              </a:extLst>
            </p:cNvPr>
            <p:cNvSpPr/>
            <p:nvPr/>
          </p:nvSpPr>
          <p:spPr bwMode="auto">
            <a:xfrm>
              <a:off x="412304" y="33737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7" name="Έλλειψη 297">
              <a:extLst>
                <a:ext uri="{FF2B5EF4-FFF2-40B4-BE49-F238E27FC236}">
                  <a16:creationId xmlns:a16="http://schemas.microsoft.com/office/drawing/2014/main" id="{52E244F9-A792-4F18-9011-18463E8F0992}"/>
                </a:ext>
              </a:extLst>
            </p:cNvPr>
            <p:cNvSpPr/>
            <p:nvPr/>
          </p:nvSpPr>
          <p:spPr bwMode="auto">
            <a:xfrm>
              <a:off x="564704" y="35261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8" name="Έλλειψη 298">
              <a:extLst>
                <a:ext uri="{FF2B5EF4-FFF2-40B4-BE49-F238E27FC236}">
                  <a16:creationId xmlns:a16="http://schemas.microsoft.com/office/drawing/2014/main" id="{D412322A-D101-451D-B768-6D799D2635D5}"/>
                </a:ext>
              </a:extLst>
            </p:cNvPr>
            <p:cNvSpPr/>
            <p:nvPr/>
          </p:nvSpPr>
          <p:spPr bwMode="auto">
            <a:xfrm>
              <a:off x="717104" y="36785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9" name="Έλλειψη 299">
              <a:extLst>
                <a:ext uri="{FF2B5EF4-FFF2-40B4-BE49-F238E27FC236}">
                  <a16:creationId xmlns:a16="http://schemas.microsoft.com/office/drawing/2014/main" id="{2C1C79EF-6DF6-469A-8546-BAD845800524}"/>
                </a:ext>
              </a:extLst>
            </p:cNvPr>
            <p:cNvSpPr/>
            <p:nvPr/>
          </p:nvSpPr>
          <p:spPr bwMode="auto">
            <a:xfrm>
              <a:off x="869504" y="38309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0" name="Έλλειψη 300">
              <a:extLst>
                <a:ext uri="{FF2B5EF4-FFF2-40B4-BE49-F238E27FC236}">
                  <a16:creationId xmlns:a16="http://schemas.microsoft.com/office/drawing/2014/main" id="{7D1F4F9E-6899-435D-8D1B-4B5CF4EBE149}"/>
                </a:ext>
              </a:extLst>
            </p:cNvPr>
            <p:cNvSpPr/>
            <p:nvPr/>
          </p:nvSpPr>
          <p:spPr bwMode="auto">
            <a:xfrm>
              <a:off x="1021904" y="39833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1" name="Έλλειψη 301">
              <a:extLst>
                <a:ext uri="{FF2B5EF4-FFF2-40B4-BE49-F238E27FC236}">
                  <a16:creationId xmlns:a16="http://schemas.microsoft.com/office/drawing/2014/main" id="{33890B30-9952-4581-8493-F24ED219C9EE}"/>
                </a:ext>
              </a:extLst>
            </p:cNvPr>
            <p:cNvSpPr/>
            <p:nvPr/>
          </p:nvSpPr>
          <p:spPr bwMode="auto">
            <a:xfrm>
              <a:off x="1174304" y="41357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2" name="Έλλειψη 302">
              <a:extLst>
                <a:ext uri="{FF2B5EF4-FFF2-40B4-BE49-F238E27FC236}">
                  <a16:creationId xmlns:a16="http://schemas.microsoft.com/office/drawing/2014/main" id="{FAC0AE8A-EB97-445E-84A4-A84765B6D220}"/>
                </a:ext>
              </a:extLst>
            </p:cNvPr>
            <p:cNvSpPr/>
            <p:nvPr/>
          </p:nvSpPr>
          <p:spPr bwMode="auto">
            <a:xfrm>
              <a:off x="1326704" y="42881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3" name="Έλλειψη 303">
              <a:extLst>
                <a:ext uri="{FF2B5EF4-FFF2-40B4-BE49-F238E27FC236}">
                  <a16:creationId xmlns:a16="http://schemas.microsoft.com/office/drawing/2014/main" id="{AA37CC53-5893-4A12-B982-B77FF4AA7306}"/>
                </a:ext>
              </a:extLst>
            </p:cNvPr>
            <p:cNvSpPr/>
            <p:nvPr/>
          </p:nvSpPr>
          <p:spPr bwMode="auto">
            <a:xfrm>
              <a:off x="1479104" y="44405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4" name="Έλλειψη 304">
              <a:extLst>
                <a:ext uri="{FF2B5EF4-FFF2-40B4-BE49-F238E27FC236}">
                  <a16:creationId xmlns:a16="http://schemas.microsoft.com/office/drawing/2014/main" id="{67722C9C-92EF-45EF-B894-942AC9E600D9}"/>
                </a:ext>
              </a:extLst>
            </p:cNvPr>
            <p:cNvSpPr/>
            <p:nvPr/>
          </p:nvSpPr>
          <p:spPr bwMode="auto">
            <a:xfrm>
              <a:off x="1631504" y="45929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5" name="Έλλειψη 305">
              <a:extLst>
                <a:ext uri="{FF2B5EF4-FFF2-40B4-BE49-F238E27FC236}">
                  <a16:creationId xmlns:a16="http://schemas.microsoft.com/office/drawing/2014/main" id="{7D5579FC-B7C2-46CE-9F46-937B2C4ACCD3}"/>
                </a:ext>
              </a:extLst>
            </p:cNvPr>
            <p:cNvSpPr/>
            <p:nvPr/>
          </p:nvSpPr>
          <p:spPr bwMode="auto">
            <a:xfrm>
              <a:off x="1783904" y="47453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6" name="Έλλειψη 306">
              <a:extLst>
                <a:ext uri="{FF2B5EF4-FFF2-40B4-BE49-F238E27FC236}">
                  <a16:creationId xmlns:a16="http://schemas.microsoft.com/office/drawing/2014/main" id="{A64C2D1F-2DD1-4BCB-B018-36BF6E65374D}"/>
                </a:ext>
              </a:extLst>
            </p:cNvPr>
            <p:cNvSpPr/>
            <p:nvPr/>
          </p:nvSpPr>
          <p:spPr bwMode="auto">
            <a:xfrm>
              <a:off x="1936304" y="48977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7" name="Έλλειψη 307">
              <a:extLst>
                <a:ext uri="{FF2B5EF4-FFF2-40B4-BE49-F238E27FC236}">
                  <a16:creationId xmlns:a16="http://schemas.microsoft.com/office/drawing/2014/main" id="{9295F801-619D-4651-BCB4-FAC9EED31D16}"/>
                </a:ext>
              </a:extLst>
            </p:cNvPr>
            <p:cNvSpPr/>
            <p:nvPr/>
          </p:nvSpPr>
          <p:spPr bwMode="auto">
            <a:xfrm>
              <a:off x="2134168" y="497382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8" name="Έλλειψη 308">
              <a:extLst>
                <a:ext uri="{FF2B5EF4-FFF2-40B4-BE49-F238E27FC236}">
                  <a16:creationId xmlns:a16="http://schemas.microsoft.com/office/drawing/2014/main" id="{19BDCCB4-8485-4082-B09D-18B98CCEF30C}"/>
                </a:ext>
              </a:extLst>
            </p:cNvPr>
            <p:cNvSpPr/>
            <p:nvPr/>
          </p:nvSpPr>
          <p:spPr bwMode="auto">
            <a:xfrm>
              <a:off x="574130" y="22394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9" name="Έλλειψη 309">
              <a:extLst>
                <a:ext uri="{FF2B5EF4-FFF2-40B4-BE49-F238E27FC236}">
                  <a16:creationId xmlns:a16="http://schemas.microsoft.com/office/drawing/2014/main" id="{B6DCE1D0-EC89-4F55-9414-CA333174FA1F}"/>
                </a:ext>
              </a:extLst>
            </p:cNvPr>
            <p:cNvSpPr/>
            <p:nvPr/>
          </p:nvSpPr>
          <p:spPr bwMode="auto">
            <a:xfrm>
              <a:off x="726530" y="23918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0" name="Έλλειψη 310">
              <a:extLst>
                <a:ext uri="{FF2B5EF4-FFF2-40B4-BE49-F238E27FC236}">
                  <a16:creationId xmlns:a16="http://schemas.microsoft.com/office/drawing/2014/main" id="{BFDD91C4-5792-4419-9204-A894B9D1ECA0}"/>
                </a:ext>
              </a:extLst>
            </p:cNvPr>
            <p:cNvSpPr/>
            <p:nvPr/>
          </p:nvSpPr>
          <p:spPr bwMode="auto">
            <a:xfrm>
              <a:off x="878930" y="25442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1" name="Έλλειψη 311">
              <a:extLst>
                <a:ext uri="{FF2B5EF4-FFF2-40B4-BE49-F238E27FC236}">
                  <a16:creationId xmlns:a16="http://schemas.microsoft.com/office/drawing/2014/main" id="{A53FBEB6-129D-468B-9BB4-544579E41B46}"/>
                </a:ext>
              </a:extLst>
            </p:cNvPr>
            <p:cNvSpPr/>
            <p:nvPr/>
          </p:nvSpPr>
          <p:spPr bwMode="auto">
            <a:xfrm>
              <a:off x="1031330" y="26966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2" name="Έλλειψη 312">
              <a:extLst>
                <a:ext uri="{FF2B5EF4-FFF2-40B4-BE49-F238E27FC236}">
                  <a16:creationId xmlns:a16="http://schemas.microsoft.com/office/drawing/2014/main" id="{07101142-E467-455F-9379-A5CD7271BB23}"/>
                </a:ext>
              </a:extLst>
            </p:cNvPr>
            <p:cNvSpPr/>
            <p:nvPr/>
          </p:nvSpPr>
          <p:spPr bwMode="auto">
            <a:xfrm>
              <a:off x="1183730" y="28490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3" name="Έλλειψη 313">
              <a:extLst>
                <a:ext uri="{FF2B5EF4-FFF2-40B4-BE49-F238E27FC236}">
                  <a16:creationId xmlns:a16="http://schemas.microsoft.com/office/drawing/2014/main" id="{8C167734-2BC8-41E9-B240-2A3EE000288B}"/>
                </a:ext>
              </a:extLst>
            </p:cNvPr>
            <p:cNvSpPr/>
            <p:nvPr/>
          </p:nvSpPr>
          <p:spPr bwMode="auto">
            <a:xfrm>
              <a:off x="1336130" y="30014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4" name="Έλλειψη 314">
              <a:extLst>
                <a:ext uri="{FF2B5EF4-FFF2-40B4-BE49-F238E27FC236}">
                  <a16:creationId xmlns:a16="http://schemas.microsoft.com/office/drawing/2014/main" id="{6390A896-238D-47B3-BCF0-4B045ED65D95}"/>
                </a:ext>
              </a:extLst>
            </p:cNvPr>
            <p:cNvSpPr/>
            <p:nvPr/>
          </p:nvSpPr>
          <p:spPr bwMode="auto">
            <a:xfrm>
              <a:off x="1488530" y="31538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5" name="Έλλειψη 315">
              <a:extLst>
                <a:ext uri="{FF2B5EF4-FFF2-40B4-BE49-F238E27FC236}">
                  <a16:creationId xmlns:a16="http://schemas.microsoft.com/office/drawing/2014/main" id="{B458BC07-220B-4C4D-BA6B-303899D86737}"/>
                </a:ext>
              </a:extLst>
            </p:cNvPr>
            <p:cNvSpPr/>
            <p:nvPr/>
          </p:nvSpPr>
          <p:spPr bwMode="auto">
            <a:xfrm>
              <a:off x="1640930" y="33062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6" name="Έλλειψη 316">
              <a:extLst>
                <a:ext uri="{FF2B5EF4-FFF2-40B4-BE49-F238E27FC236}">
                  <a16:creationId xmlns:a16="http://schemas.microsoft.com/office/drawing/2014/main" id="{3E87D377-9CC7-41AF-94EC-77E7F239397F}"/>
                </a:ext>
              </a:extLst>
            </p:cNvPr>
            <p:cNvSpPr/>
            <p:nvPr/>
          </p:nvSpPr>
          <p:spPr bwMode="auto">
            <a:xfrm>
              <a:off x="1793330" y="34586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7" name="Έλλειψη 317">
              <a:extLst>
                <a:ext uri="{FF2B5EF4-FFF2-40B4-BE49-F238E27FC236}">
                  <a16:creationId xmlns:a16="http://schemas.microsoft.com/office/drawing/2014/main" id="{0EC5B652-D4B5-41EE-B2D8-D23A259AA643}"/>
                </a:ext>
              </a:extLst>
            </p:cNvPr>
            <p:cNvSpPr/>
            <p:nvPr/>
          </p:nvSpPr>
          <p:spPr bwMode="auto">
            <a:xfrm>
              <a:off x="1945730" y="36110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8" name="Έλλειψη 318">
              <a:extLst>
                <a:ext uri="{FF2B5EF4-FFF2-40B4-BE49-F238E27FC236}">
                  <a16:creationId xmlns:a16="http://schemas.microsoft.com/office/drawing/2014/main" id="{A1FF0EFA-A91F-414E-995D-F311F261754F}"/>
                </a:ext>
              </a:extLst>
            </p:cNvPr>
            <p:cNvSpPr/>
            <p:nvPr/>
          </p:nvSpPr>
          <p:spPr bwMode="auto">
            <a:xfrm>
              <a:off x="2098130" y="37634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9" name="Έλλειψη 319">
              <a:extLst>
                <a:ext uri="{FF2B5EF4-FFF2-40B4-BE49-F238E27FC236}">
                  <a16:creationId xmlns:a16="http://schemas.microsoft.com/office/drawing/2014/main" id="{FADE9CEB-307E-477C-80DD-CA5DE512D9CB}"/>
                </a:ext>
              </a:extLst>
            </p:cNvPr>
            <p:cNvSpPr/>
            <p:nvPr/>
          </p:nvSpPr>
          <p:spPr bwMode="auto">
            <a:xfrm>
              <a:off x="2250530" y="39158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0" name="Έλλειψη 320">
              <a:extLst>
                <a:ext uri="{FF2B5EF4-FFF2-40B4-BE49-F238E27FC236}">
                  <a16:creationId xmlns:a16="http://schemas.microsoft.com/office/drawing/2014/main" id="{7EF7FAEF-66E5-4DC8-B84F-D3DECDC60D9E}"/>
                </a:ext>
              </a:extLst>
            </p:cNvPr>
            <p:cNvSpPr/>
            <p:nvPr/>
          </p:nvSpPr>
          <p:spPr bwMode="auto">
            <a:xfrm>
              <a:off x="2402930" y="40682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1" name="Έλλειψη 321">
              <a:extLst>
                <a:ext uri="{FF2B5EF4-FFF2-40B4-BE49-F238E27FC236}">
                  <a16:creationId xmlns:a16="http://schemas.microsoft.com/office/drawing/2014/main" id="{676AD8AC-3674-4427-A6C3-32618919E616}"/>
                </a:ext>
              </a:extLst>
            </p:cNvPr>
            <p:cNvSpPr/>
            <p:nvPr/>
          </p:nvSpPr>
          <p:spPr bwMode="auto">
            <a:xfrm>
              <a:off x="2555330" y="42206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2" name="Έλλειψη 322">
              <a:extLst>
                <a:ext uri="{FF2B5EF4-FFF2-40B4-BE49-F238E27FC236}">
                  <a16:creationId xmlns:a16="http://schemas.microsoft.com/office/drawing/2014/main" id="{434BAE43-E6FF-48B7-BD1F-3EC8B3D14365}"/>
                </a:ext>
              </a:extLst>
            </p:cNvPr>
            <p:cNvSpPr/>
            <p:nvPr/>
          </p:nvSpPr>
          <p:spPr bwMode="auto">
            <a:xfrm>
              <a:off x="646138" y="19888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3" name="Έλλειψη 323">
              <a:extLst>
                <a:ext uri="{FF2B5EF4-FFF2-40B4-BE49-F238E27FC236}">
                  <a16:creationId xmlns:a16="http://schemas.microsoft.com/office/drawing/2014/main" id="{64EFEA59-50D8-4969-A536-CAEE394EF3A6}"/>
                </a:ext>
              </a:extLst>
            </p:cNvPr>
            <p:cNvSpPr/>
            <p:nvPr/>
          </p:nvSpPr>
          <p:spPr bwMode="auto">
            <a:xfrm>
              <a:off x="798538" y="21412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4" name="Έλλειψη 324">
              <a:extLst>
                <a:ext uri="{FF2B5EF4-FFF2-40B4-BE49-F238E27FC236}">
                  <a16:creationId xmlns:a16="http://schemas.microsoft.com/office/drawing/2014/main" id="{DEE03750-9100-453F-84D7-3FB118FAAFFD}"/>
                </a:ext>
              </a:extLst>
            </p:cNvPr>
            <p:cNvSpPr/>
            <p:nvPr/>
          </p:nvSpPr>
          <p:spPr bwMode="auto">
            <a:xfrm>
              <a:off x="950938" y="22936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5" name="Έλλειψη 325">
              <a:extLst>
                <a:ext uri="{FF2B5EF4-FFF2-40B4-BE49-F238E27FC236}">
                  <a16:creationId xmlns:a16="http://schemas.microsoft.com/office/drawing/2014/main" id="{A284A5A9-456B-4862-A620-345F2A86F78D}"/>
                </a:ext>
              </a:extLst>
            </p:cNvPr>
            <p:cNvSpPr/>
            <p:nvPr/>
          </p:nvSpPr>
          <p:spPr bwMode="auto">
            <a:xfrm>
              <a:off x="1103338" y="24460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6" name="Έλλειψη 326">
              <a:extLst>
                <a:ext uri="{FF2B5EF4-FFF2-40B4-BE49-F238E27FC236}">
                  <a16:creationId xmlns:a16="http://schemas.microsoft.com/office/drawing/2014/main" id="{855800B4-9511-4534-877B-E968F576B37D}"/>
                </a:ext>
              </a:extLst>
            </p:cNvPr>
            <p:cNvSpPr/>
            <p:nvPr/>
          </p:nvSpPr>
          <p:spPr bwMode="auto">
            <a:xfrm>
              <a:off x="1255738" y="25984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7" name="Έλλειψη 327">
              <a:extLst>
                <a:ext uri="{FF2B5EF4-FFF2-40B4-BE49-F238E27FC236}">
                  <a16:creationId xmlns:a16="http://schemas.microsoft.com/office/drawing/2014/main" id="{3A41E490-0C22-44E5-965C-5CD9121898B8}"/>
                </a:ext>
              </a:extLst>
            </p:cNvPr>
            <p:cNvSpPr/>
            <p:nvPr/>
          </p:nvSpPr>
          <p:spPr bwMode="auto">
            <a:xfrm>
              <a:off x="1408138" y="27508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8" name="Έλλειψη 328">
              <a:extLst>
                <a:ext uri="{FF2B5EF4-FFF2-40B4-BE49-F238E27FC236}">
                  <a16:creationId xmlns:a16="http://schemas.microsoft.com/office/drawing/2014/main" id="{31EDB595-848A-42AE-817E-9DADD498CA77}"/>
                </a:ext>
              </a:extLst>
            </p:cNvPr>
            <p:cNvSpPr/>
            <p:nvPr/>
          </p:nvSpPr>
          <p:spPr bwMode="auto">
            <a:xfrm>
              <a:off x="1560538" y="29032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9" name="Έλλειψη 329">
              <a:extLst>
                <a:ext uri="{FF2B5EF4-FFF2-40B4-BE49-F238E27FC236}">
                  <a16:creationId xmlns:a16="http://schemas.microsoft.com/office/drawing/2014/main" id="{F49D4543-97A1-4E5E-9594-8CBC0E30C616}"/>
                </a:ext>
              </a:extLst>
            </p:cNvPr>
            <p:cNvSpPr/>
            <p:nvPr/>
          </p:nvSpPr>
          <p:spPr bwMode="auto">
            <a:xfrm>
              <a:off x="1712938" y="30556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0" name="Έλλειψη 330">
              <a:extLst>
                <a:ext uri="{FF2B5EF4-FFF2-40B4-BE49-F238E27FC236}">
                  <a16:creationId xmlns:a16="http://schemas.microsoft.com/office/drawing/2014/main" id="{EF023781-5030-46C5-8BCE-BBF994C7B0B1}"/>
                </a:ext>
              </a:extLst>
            </p:cNvPr>
            <p:cNvSpPr/>
            <p:nvPr/>
          </p:nvSpPr>
          <p:spPr bwMode="auto">
            <a:xfrm>
              <a:off x="1865338" y="32080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1" name="Έλλειψη 331">
              <a:extLst>
                <a:ext uri="{FF2B5EF4-FFF2-40B4-BE49-F238E27FC236}">
                  <a16:creationId xmlns:a16="http://schemas.microsoft.com/office/drawing/2014/main" id="{E6C8A39A-96C6-45D7-A865-A9B9B0CA5A86}"/>
                </a:ext>
              </a:extLst>
            </p:cNvPr>
            <p:cNvSpPr/>
            <p:nvPr/>
          </p:nvSpPr>
          <p:spPr bwMode="auto">
            <a:xfrm>
              <a:off x="2017738" y="33604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2" name="Έλλειψη 332">
              <a:extLst>
                <a:ext uri="{FF2B5EF4-FFF2-40B4-BE49-F238E27FC236}">
                  <a16:creationId xmlns:a16="http://schemas.microsoft.com/office/drawing/2014/main" id="{D6BC2AE9-1904-47E9-92DD-F2555E784E5B}"/>
                </a:ext>
              </a:extLst>
            </p:cNvPr>
            <p:cNvSpPr/>
            <p:nvPr/>
          </p:nvSpPr>
          <p:spPr bwMode="auto">
            <a:xfrm>
              <a:off x="2170138" y="35128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3" name="Έλλειψη 333">
              <a:extLst>
                <a:ext uri="{FF2B5EF4-FFF2-40B4-BE49-F238E27FC236}">
                  <a16:creationId xmlns:a16="http://schemas.microsoft.com/office/drawing/2014/main" id="{B22A11C9-D9D0-42FF-BA2E-6F5881404068}"/>
                </a:ext>
              </a:extLst>
            </p:cNvPr>
            <p:cNvSpPr/>
            <p:nvPr/>
          </p:nvSpPr>
          <p:spPr bwMode="auto">
            <a:xfrm>
              <a:off x="2322538" y="36652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4" name="Έλλειψη 334">
              <a:extLst>
                <a:ext uri="{FF2B5EF4-FFF2-40B4-BE49-F238E27FC236}">
                  <a16:creationId xmlns:a16="http://schemas.microsoft.com/office/drawing/2014/main" id="{108768EA-5A29-4C4E-A398-1B34E1EF350F}"/>
                </a:ext>
              </a:extLst>
            </p:cNvPr>
            <p:cNvSpPr/>
            <p:nvPr/>
          </p:nvSpPr>
          <p:spPr bwMode="auto">
            <a:xfrm>
              <a:off x="2474938" y="38176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5" name="Έλλειψη 335">
              <a:extLst>
                <a:ext uri="{FF2B5EF4-FFF2-40B4-BE49-F238E27FC236}">
                  <a16:creationId xmlns:a16="http://schemas.microsoft.com/office/drawing/2014/main" id="{003BF5FF-E61B-4FF6-BDB6-A6155E9BC25A}"/>
                </a:ext>
              </a:extLst>
            </p:cNvPr>
            <p:cNvSpPr/>
            <p:nvPr/>
          </p:nvSpPr>
          <p:spPr bwMode="auto">
            <a:xfrm>
              <a:off x="2594680" y="3991812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6" name="Έλλειψη 336">
              <a:extLst>
                <a:ext uri="{FF2B5EF4-FFF2-40B4-BE49-F238E27FC236}">
                  <a16:creationId xmlns:a16="http://schemas.microsoft.com/office/drawing/2014/main" id="{8B70CFE6-B893-4B1B-A5E1-BC41D8D0198C}"/>
                </a:ext>
              </a:extLst>
            </p:cNvPr>
            <p:cNvSpPr/>
            <p:nvPr/>
          </p:nvSpPr>
          <p:spPr bwMode="auto">
            <a:xfrm>
              <a:off x="142082" y="33915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7" name="Έλλειψη 337">
              <a:extLst>
                <a:ext uri="{FF2B5EF4-FFF2-40B4-BE49-F238E27FC236}">
                  <a16:creationId xmlns:a16="http://schemas.microsoft.com/office/drawing/2014/main" id="{C252C95B-C7D7-4E58-A62C-06069C97C7A1}"/>
                </a:ext>
              </a:extLst>
            </p:cNvPr>
            <p:cNvSpPr/>
            <p:nvPr/>
          </p:nvSpPr>
          <p:spPr bwMode="auto">
            <a:xfrm>
              <a:off x="294482" y="35439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8" name="Έλλειψη 338">
              <a:extLst>
                <a:ext uri="{FF2B5EF4-FFF2-40B4-BE49-F238E27FC236}">
                  <a16:creationId xmlns:a16="http://schemas.microsoft.com/office/drawing/2014/main" id="{A2F61A7C-3573-4462-B8E2-05B06F5BD8AB}"/>
                </a:ext>
              </a:extLst>
            </p:cNvPr>
            <p:cNvSpPr/>
            <p:nvPr/>
          </p:nvSpPr>
          <p:spPr bwMode="auto">
            <a:xfrm>
              <a:off x="446882" y="36963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9" name="Έλλειψη 339">
              <a:extLst>
                <a:ext uri="{FF2B5EF4-FFF2-40B4-BE49-F238E27FC236}">
                  <a16:creationId xmlns:a16="http://schemas.microsoft.com/office/drawing/2014/main" id="{E54EC543-13F3-4301-BC0C-4E267BD0B526}"/>
                </a:ext>
              </a:extLst>
            </p:cNvPr>
            <p:cNvSpPr/>
            <p:nvPr/>
          </p:nvSpPr>
          <p:spPr bwMode="auto">
            <a:xfrm>
              <a:off x="599282" y="38487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0" name="Έλλειψη 340">
              <a:extLst>
                <a:ext uri="{FF2B5EF4-FFF2-40B4-BE49-F238E27FC236}">
                  <a16:creationId xmlns:a16="http://schemas.microsoft.com/office/drawing/2014/main" id="{F6159A2D-A864-48B6-930A-EFFB33CD8269}"/>
                </a:ext>
              </a:extLst>
            </p:cNvPr>
            <p:cNvSpPr/>
            <p:nvPr/>
          </p:nvSpPr>
          <p:spPr bwMode="auto">
            <a:xfrm>
              <a:off x="751682" y="40011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1" name="Έλλειψη 341">
              <a:extLst>
                <a:ext uri="{FF2B5EF4-FFF2-40B4-BE49-F238E27FC236}">
                  <a16:creationId xmlns:a16="http://schemas.microsoft.com/office/drawing/2014/main" id="{4D2E2F31-6558-4C50-A461-7871B4EFA555}"/>
                </a:ext>
              </a:extLst>
            </p:cNvPr>
            <p:cNvSpPr/>
            <p:nvPr/>
          </p:nvSpPr>
          <p:spPr bwMode="auto">
            <a:xfrm>
              <a:off x="904082" y="41535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2" name="Έλλειψη 342">
              <a:extLst>
                <a:ext uri="{FF2B5EF4-FFF2-40B4-BE49-F238E27FC236}">
                  <a16:creationId xmlns:a16="http://schemas.microsoft.com/office/drawing/2014/main" id="{1CA3DE8B-6433-4E77-9DBE-9CEA8C17BBFF}"/>
                </a:ext>
              </a:extLst>
            </p:cNvPr>
            <p:cNvSpPr/>
            <p:nvPr/>
          </p:nvSpPr>
          <p:spPr bwMode="auto">
            <a:xfrm>
              <a:off x="1056482" y="43059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3" name="Έλλειψη 343">
              <a:extLst>
                <a:ext uri="{FF2B5EF4-FFF2-40B4-BE49-F238E27FC236}">
                  <a16:creationId xmlns:a16="http://schemas.microsoft.com/office/drawing/2014/main" id="{A0D1B9ED-5D82-4AE2-9DEF-7AB6C7D0AE1D}"/>
                </a:ext>
              </a:extLst>
            </p:cNvPr>
            <p:cNvSpPr/>
            <p:nvPr/>
          </p:nvSpPr>
          <p:spPr bwMode="auto">
            <a:xfrm>
              <a:off x="1208882" y="44583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4" name="Έλλειψη 344">
              <a:extLst>
                <a:ext uri="{FF2B5EF4-FFF2-40B4-BE49-F238E27FC236}">
                  <a16:creationId xmlns:a16="http://schemas.microsoft.com/office/drawing/2014/main" id="{AB00DBC3-74FD-4E02-9314-3E2EC9FB9D48}"/>
                </a:ext>
              </a:extLst>
            </p:cNvPr>
            <p:cNvSpPr/>
            <p:nvPr/>
          </p:nvSpPr>
          <p:spPr bwMode="auto">
            <a:xfrm>
              <a:off x="1361282" y="46107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5" name="Έλλειψη 345">
              <a:extLst>
                <a:ext uri="{FF2B5EF4-FFF2-40B4-BE49-F238E27FC236}">
                  <a16:creationId xmlns:a16="http://schemas.microsoft.com/office/drawing/2014/main" id="{227CDC26-451F-46A0-ABAB-1C994CC23204}"/>
                </a:ext>
              </a:extLst>
            </p:cNvPr>
            <p:cNvSpPr/>
            <p:nvPr/>
          </p:nvSpPr>
          <p:spPr bwMode="auto">
            <a:xfrm>
              <a:off x="1513682" y="47631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6" name="Έλλειψη 346">
              <a:extLst>
                <a:ext uri="{FF2B5EF4-FFF2-40B4-BE49-F238E27FC236}">
                  <a16:creationId xmlns:a16="http://schemas.microsoft.com/office/drawing/2014/main" id="{F64F25C4-BF97-44C6-88EE-8761AF5157F4}"/>
                </a:ext>
              </a:extLst>
            </p:cNvPr>
            <p:cNvSpPr/>
            <p:nvPr/>
          </p:nvSpPr>
          <p:spPr bwMode="auto">
            <a:xfrm>
              <a:off x="1666082" y="49155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7" name="Έλλειψη 347">
              <a:extLst>
                <a:ext uri="{FF2B5EF4-FFF2-40B4-BE49-F238E27FC236}">
                  <a16:creationId xmlns:a16="http://schemas.microsoft.com/office/drawing/2014/main" id="{1EAAB9D7-3C38-4E4F-B9E7-25904EE6BB0C}"/>
                </a:ext>
              </a:extLst>
            </p:cNvPr>
            <p:cNvSpPr/>
            <p:nvPr/>
          </p:nvSpPr>
          <p:spPr bwMode="auto">
            <a:xfrm>
              <a:off x="1818482" y="50244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8" name="Έλλειψη 348">
              <a:extLst>
                <a:ext uri="{FF2B5EF4-FFF2-40B4-BE49-F238E27FC236}">
                  <a16:creationId xmlns:a16="http://schemas.microsoft.com/office/drawing/2014/main" id="{1F6354FB-AD1F-4640-8A9D-34E504A4910E}"/>
                </a:ext>
              </a:extLst>
            </p:cNvPr>
            <p:cNvSpPr/>
            <p:nvPr/>
          </p:nvSpPr>
          <p:spPr bwMode="auto">
            <a:xfrm>
              <a:off x="240634" y="37733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9" name="Έλλειψη 349">
              <a:extLst>
                <a:ext uri="{FF2B5EF4-FFF2-40B4-BE49-F238E27FC236}">
                  <a16:creationId xmlns:a16="http://schemas.microsoft.com/office/drawing/2014/main" id="{1E8E7676-CA33-4D14-B0F6-FFD1D1235C26}"/>
                </a:ext>
              </a:extLst>
            </p:cNvPr>
            <p:cNvSpPr/>
            <p:nvPr/>
          </p:nvSpPr>
          <p:spPr bwMode="auto">
            <a:xfrm>
              <a:off x="393034" y="39257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0" name="Έλλειψη 350">
              <a:extLst>
                <a:ext uri="{FF2B5EF4-FFF2-40B4-BE49-F238E27FC236}">
                  <a16:creationId xmlns:a16="http://schemas.microsoft.com/office/drawing/2014/main" id="{9D968FD4-2715-4560-8A28-0B7E64C45EE9}"/>
                </a:ext>
              </a:extLst>
            </p:cNvPr>
            <p:cNvSpPr/>
            <p:nvPr/>
          </p:nvSpPr>
          <p:spPr bwMode="auto">
            <a:xfrm>
              <a:off x="545434" y="40781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1" name="Έλλειψη 351">
              <a:extLst>
                <a:ext uri="{FF2B5EF4-FFF2-40B4-BE49-F238E27FC236}">
                  <a16:creationId xmlns:a16="http://schemas.microsoft.com/office/drawing/2014/main" id="{210D7260-A897-4551-B272-1F8E9938C14B}"/>
                </a:ext>
              </a:extLst>
            </p:cNvPr>
            <p:cNvSpPr/>
            <p:nvPr/>
          </p:nvSpPr>
          <p:spPr bwMode="auto">
            <a:xfrm>
              <a:off x="697834" y="42305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2" name="Έλλειψη 352">
              <a:extLst>
                <a:ext uri="{FF2B5EF4-FFF2-40B4-BE49-F238E27FC236}">
                  <a16:creationId xmlns:a16="http://schemas.microsoft.com/office/drawing/2014/main" id="{072669A1-BACE-4978-83F2-C1B31AD2A9AF}"/>
                </a:ext>
              </a:extLst>
            </p:cNvPr>
            <p:cNvSpPr/>
            <p:nvPr/>
          </p:nvSpPr>
          <p:spPr bwMode="auto">
            <a:xfrm>
              <a:off x="850234" y="43829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3" name="Έλλειψη 353">
              <a:extLst>
                <a:ext uri="{FF2B5EF4-FFF2-40B4-BE49-F238E27FC236}">
                  <a16:creationId xmlns:a16="http://schemas.microsoft.com/office/drawing/2014/main" id="{6E0004BE-8BA7-453B-86A3-33071A823EAF}"/>
                </a:ext>
              </a:extLst>
            </p:cNvPr>
            <p:cNvSpPr/>
            <p:nvPr/>
          </p:nvSpPr>
          <p:spPr bwMode="auto">
            <a:xfrm>
              <a:off x="1002634" y="45353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4" name="Έλλειψη 354">
              <a:extLst>
                <a:ext uri="{FF2B5EF4-FFF2-40B4-BE49-F238E27FC236}">
                  <a16:creationId xmlns:a16="http://schemas.microsoft.com/office/drawing/2014/main" id="{8745751B-7D98-4282-BDCE-8BB7840F504E}"/>
                </a:ext>
              </a:extLst>
            </p:cNvPr>
            <p:cNvSpPr/>
            <p:nvPr/>
          </p:nvSpPr>
          <p:spPr bwMode="auto">
            <a:xfrm>
              <a:off x="1155034" y="46877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5" name="Έλλειψη 355">
              <a:extLst>
                <a:ext uri="{FF2B5EF4-FFF2-40B4-BE49-F238E27FC236}">
                  <a16:creationId xmlns:a16="http://schemas.microsoft.com/office/drawing/2014/main" id="{F483D5D9-DB1F-41D0-8055-999BAD6794BB}"/>
                </a:ext>
              </a:extLst>
            </p:cNvPr>
            <p:cNvSpPr/>
            <p:nvPr/>
          </p:nvSpPr>
          <p:spPr bwMode="auto">
            <a:xfrm>
              <a:off x="1307434" y="48401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6" name="Έλλειψη 356">
              <a:extLst>
                <a:ext uri="{FF2B5EF4-FFF2-40B4-BE49-F238E27FC236}">
                  <a16:creationId xmlns:a16="http://schemas.microsoft.com/office/drawing/2014/main" id="{0BEB3707-53EA-4D4D-8EE9-2946DAA96A1B}"/>
                </a:ext>
              </a:extLst>
            </p:cNvPr>
            <p:cNvSpPr/>
            <p:nvPr/>
          </p:nvSpPr>
          <p:spPr bwMode="auto">
            <a:xfrm>
              <a:off x="862162" y="18448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7" name="Έλλειψη 357">
              <a:extLst>
                <a:ext uri="{FF2B5EF4-FFF2-40B4-BE49-F238E27FC236}">
                  <a16:creationId xmlns:a16="http://schemas.microsoft.com/office/drawing/2014/main" id="{AA8472C0-66F3-44FE-8343-1587FDA6AC9E}"/>
                </a:ext>
              </a:extLst>
            </p:cNvPr>
            <p:cNvSpPr/>
            <p:nvPr/>
          </p:nvSpPr>
          <p:spPr bwMode="auto">
            <a:xfrm>
              <a:off x="1014562" y="19972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8" name="Έλλειψη 358">
              <a:extLst>
                <a:ext uri="{FF2B5EF4-FFF2-40B4-BE49-F238E27FC236}">
                  <a16:creationId xmlns:a16="http://schemas.microsoft.com/office/drawing/2014/main" id="{E70A36F4-ECFD-491A-9CA9-7AF839ADA494}"/>
                </a:ext>
              </a:extLst>
            </p:cNvPr>
            <p:cNvSpPr/>
            <p:nvPr/>
          </p:nvSpPr>
          <p:spPr bwMode="auto">
            <a:xfrm>
              <a:off x="1166962" y="21496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9" name="Έλλειψη 359">
              <a:extLst>
                <a:ext uri="{FF2B5EF4-FFF2-40B4-BE49-F238E27FC236}">
                  <a16:creationId xmlns:a16="http://schemas.microsoft.com/office/drawing/2014/main" id="{A14B4FB2-5209-48DC-A0D6-9D5991F6A660}"/>
                </a:ext>
              </a:extLst>
            </p:cNvPr>
            <p:cNvSpPr/>
            <p:nvPr/>
          </p:nvSpPr>
          <p:spPr bwMode="auto">
            <a:xfrm>
              <a:off x="1319362" y="23020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0" name="Έλλειψη 360">
              <a:extLst>
                <a:ext uri="{FF2B5EF4-FFF2-40B4-BE49-F238E27FC236}">
                  <a16:creationId xmlns:a16="http://schemas.microsoft.com/office/drawing/2014/main" id="{637B92C3-799C-4A7C-B7C9-63FC83D58FA2}"/>
                </a:ext>
              </a:extLst>
            </p:cNvPr>
            <p:cNvSpPr/>
            <p:nvPr/>
          </p:nvSpPr>
          <p:spPr bwMode="auto">
            <a:xfrm>
              <a:off x="1471762" y="24544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1" name="Έλλειψη 361">
              <a:extLst>
                <a:ext uri="{FF2B5EF4-FFF2-40B4-BE49-F238E27FC236}">
                  <a16:creationId xmlns:a16="http://schemas.microsoft.com/office/drawing/2014/main" id="{2F9482E5-108A-4DD2-B05F-420FBF6E6DA0}"/>
                </a:ext>
              </a:extLst>
            </p:cNvPr>
            <p:cNvSpPr/>
            <p:nvPr/>
          </p:nvSpPr>
          <p:spPr bwMode="auto">
            <a:xfrm>
              <a:off x="1624162" y="26068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2" name="Έλλειψη 362">
              <a:extLst>
                <a:ext uri="{FF2B5EF4-FFF2-40B4-BE49-F238E27FC236}">
                  <a16:creationId xmlns:a16="http://schemas.microsoft.com/office/drawing/2014/main" id="{37567486-5D22-43D8-88D8-94966AAFA8E5}"/>
                </a:ext>
              </a:extLst>
            </p:cNvPr>
            <p:cNvSpPr/>
            <p:nvPr/>
          </p:nvSpPr>
          <p:spPr bwMode="auto">
            <a:xfrm>
              <a:off x="1776562" y="27592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3" name="Έλλειψη 363">
              <a:extLst>
                <a:ext uri="{FF2B5EF4-FFF2-40B4-BE49-F238E27FC236}">
                  <a16:creationId xmlns:a16="http://schemas.microsoft.com/office/drawing/2014/main" id="{DE309E24-DEF4-42DF-AE60-909C472C4314}"/>
                </a:ext>
              </a:extLst>
            </p:cNvPr>
            <p:cNvSpPr/>
            <p:nvPr/>
          </p:nvSpPr>
          <p:spPr bwMode="auto">
            <a:xfrm>
              <a:off x="1928962" y="29116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4" name="Έλλειψη 364">
              <a:extLst>
                <a:ext uri="{FF2B5EF4-FFF2-40B4-BE49-F238E27FC236}">
                  <a16:creationId xmlns:a16="http://schemas.microsoft.com/office/drawing/2014/main" id="{DDB48B4C-6163-4C52-9099-0EDED2F203D3}"/>
                </a:ext>
              </a:extLst>
            </p:cNvPr>
            <p:cNvSpPr/>
            <p:nvPr/>
          </p:nvSpPr>
          <p:spPr bwMode="auto">
            <a:xfrm>
              <a:off x="2081362" y="30640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5" name="Έλλειψη 365">
              <a:extLst>
                <a:ext uri="{FF2B5EF4-FFF2-40B4-BE49-F238E27FC236}">
                  <a16:creationId xmlns:a16="http://schemas.microsoft.com/office/drawing/2014/main" id="{838B0E36-7375-4EC7-AB75-49DBCAC2258C}"/>
                </a:ext>
              </a:extLst>
            </p:cNvPr>
            <p:cNvSpPr/>
            <p:nvPr/>
          </p:nvSpPr>
          <p:spPr bwMode="auto">
            <a:xfrm>
              <a:off x="2233762" y="32164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6" name="Έλλειψη 366">
              <a:extLst>
                <a:ext uri="{FF2B5EF4-FFF2-40B4-BE49-F238E27FC236}">
                  <a16:creationId xmlns:a16="http://schemas.microsoft.com/office/drawing/2014/main" id="{6C2178F2-F0D2-4D09-AE5B-B178C5E53288}"/>
                </a:ext>
              </a:extLst>
            </p:cNvPr>
            <p:cNvSpPr/>
            <p:nvPr/>
          </p:nvSpPr>
          <p:spPr bwMode="auto">
            <a:xfrm>
              <a:off x="2386162" y="33688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7" name="Έλλειψη 367">
              <a:extLst>
                <a:ext uri="{FF2B5EF4-FFF2-40B4-BE49-F238E27FC236}">
                  <a16:creationId xmlns:a16="http://schemas.microsoft.com/office/drawing/2014/main" id="{12086E91-0BEF-4423-9350-E45D6A08925C}"/>
                </a:ext>
              </a:extLst>
            </p:cNvPr>
            <p:cNvSpPr/>
            <p:nvPr/>
          </p:nvSpPr>
          <p:spPr bwMode="auto">
            <a:xfrm>
              <a:off x="2538562" y="35212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8" name="Έλλειψη 368">
              <a:extLst>
                <a:ext uri="{FF2B5EF4-FFF2-40B4-BE49-F238E27FC236}">
                  <a16:creationId xmlns:a16="http://schemas.microsoft.com/office/drawing/2014/main" id="{24AD498A-4145-4E07-884D-66A3DA806725}"/>
                </a:ext>
              </a:extLst>
            </p:cNvPr>
            <p:cNvSpPr/>
            <p:nvPr/>
          </p:nvSpPr>
          <p:spPr bwMode="auto">
            <a:xfrm>
              <a:off x="2690962" y="36736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9" name="Έλλειψη 369">
              <a:extLst>
                <a:ext uri="{FF2B5EF4-FFF2-40B4-BE49-F238E27FC236}">
                  <a16:creationId xmlns:a16="http://schemas.microsoft.com/office/drawing/2014/main" id="{32AC0AC9-F138-4AEB-88AD-8AD42A1F17B6}"/>
                </a:ext>
              </a:extLst>
            </p:cNvPr>
            <p:cNvSpPr/>
            <p:nvPr/>
          </p:nvSpPr>
          <p:spPr bwMode="auto">
            <a:xfrm>
              <a:off x="1226396" y="18665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0" name="Έλλειψη 370">
              <a:extLst>
                <a:ext uri="{FF2B5EF4-FFF2-40B4-BE49-F238E27FC236}">
                  <a16:creationId xmlns:a16="http://schemas.microsoft.com/office/drawing/2014/main" id="{69EDEE32-1B9D-49A3-9657-422A9B39B4CF}"/>
                </a:ext>
              </a:extLst>
            </p:cNvPr>
            <p:cNvSpPr/>
            <p:nvPr/>
          </p:nvSpPr>
          <p:spPr bwMode="auto">
            <a:xfrm>
              <a:off x="1378796" y="20189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1" name="Έλλειψη 371">
              <a:extLst>
                <a:ext uri="{FF2B5EF4-FFF2-40B4-BE49-F238E27FC236}">
                  <a16:creationId xmlns:a16="http://schemas.microsoft.com/office/drawing/2014/main" id="{C0175E51-8803-4E70-A417-A981FA287526}"/>
                </a:ext>
              </a:extLst>
            </p:cNvPr>
            <p:cNvSpPr/>
            <p:nvPr/>
          </p:nvSpPr>
          <p:spPr bwMode="auto">
            <a:xfrm>
              <a:off x="1531196" y="21713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2" name="Έλλειψη 372">
              <a:extLst>
                <a:ext uri="{FF2B5EF4-FFF2-40B4-BE49-F238E27FC236}">
                  <a16:creationId xmlns:a16="http://schemas.microsoft.com/office/drawing/2014/main" id="{04F6602B-5427-44E1-AD95-5B22F39D471C}"/>
                </a:ext>
              </a:extLst>
            </p:cNvPr>
            <p:cNvSpPr/>
            <p:nvPr/>
          </p:nvSpPr>
          <p:spPr bwMode="auto">
            <a:xfrm>
              <a:off x="1683596" y="23237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3" name="Έλλειψη 373">
              <a:extLst>
                <a:ext uri="{FF2B5EF4-FFF2-40B4-BE49-F238E27FC236}">
                  <a16:creationId xmlns:a16="http://schemas.microsoft.com/office/drawing/2014/main" id="{9EDAF9C7-944E-424F-A373-18CAC68C2DE9}"/>
                </a:ext>
              </a:extLst>
            </p:cNvPr>
            <p:cNvSpPr/>
            <p:nvPr/>
          </p:nvSpPr>
          <p:spPr bwMode="auto">
            <a:xfrm>
              <a:off x="1835996" y="24761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4" name="Έλλειψη 374">
              <a:extLst>
                <a:ext uri="{FF2B5EF4-FFF2-40B4-BE49-F238E27FC236}">
                  <a16:creationId xmlns:a16="http://schemas.microsoft.com/office/drawing/2014/main" id="{988F4E08-DBD0-4754-897E-07DC734446E2}"/>
                </a:ext>
              </a:extLst>
            </p:cNvPr>
            <p:cNvSpPr/>
            <p:nvPr/>
          </p:nvSpPr>
          <p:spPr bwMode="auto">
            <a:xfrm>
              <a:off x="1988396" y="26285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5" name="Έλλειψη 375">
              <a:extLst>
                <a:ext uri="{FF2B5EF4-FFF2-40B4-BE49-F238E27FC236}">
                  <a16:creationId xmlns:a16="http://schemas.microsoft.com/office/drawing/2014/main" id="{B7EA5A36-3057-45C2-A187-7CD4B1562D00}"/>
                </a:ext>
              </a:extLst>
            </p:cNvPr>
            <p:cNvSpPr/>
            <p:nvPr/>
          </p:nvSpPr>
          <p:spPr bwMode="auto">
            <a:xfrm>
              <a:off x="2140796" y="27809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6" name="Έλλειψη 376">
              <a:extLst>
                <a:ext uri="{FF2B5EF4-FFF2-40B4-BE49-F238E27FC236}">
                  <a16:creationId xmlns:a16="http://schemas.microsoft.com/office/drawing/2014/main" id="{F46CA99B-B3D8-4362-B570-A351021F6410}"/>
                </a:ext>
              </a:extLst>
            </p:cNvPr>
            <p:cNvSpPr/>
            <p:nvPr/>
          </p:nvSpPr>
          <p:spPr bwMode="auto">
            <a:xfrm>
              <a:off x="2293196" y="29333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7" name="Έλλειψη 377">
              <a:extLst>
                <a:ext uri="{FF2B5EF4-FFF2-40B4-BE49-F238E27FC236}">
                  <a16:creationId xmlns:a16="http://schemas.microsoft.com/office/drawing/2014/main" id="{A2A2ACD5-5518-421A-8056-A1CDB585C6CE}"/>
                </a:ext>
              </a:extLst>
            </p:cNvPr>
            <p:cNvSpPr/>
            <p:nvPr/>
          </p:nvSpPr>
          <p:spPr bwMode="auto">
            <a:xfrm>
              <a:off x="2445596" y="30857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8" name="Έλλειψη 378">
              <a:extLst>
                <a:ext uri="{FF2B5EF4-FFF2-40B4-BE49-F238E27FC236}">
                  <a16:creationId xmlns:a16="http://schemas.microsoft.com/office/drawing/2014/main" id="{FFD085C5-1E8A-4D13-90A2-F6E15DDFAF9F}"/>
                </a:ext>
              </a:extLst>
            </p:cNvPr>
            <p:cNvSpPr/>
            <p:nvPr/>
          </p:nvSpPr>
          <p:spPr bwMode="auto">
            <a:xfrm>
              <a:off x="2597996" y="32381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9" name="Έλλειψη 379">
              <a:extLst>
                <a:ext uri="{FF2B5EF4-FFF2-40B4-BE49-F238E27FC236}">
                  <a16:creationId xmlns:a16="http://schemas.microsoft.com/office/drawing/2014/main" id="{F6793F67-206A-43A9-9A0E-13BDD023BF67}"/>
                </a:ext>
              </a:extLst>
            </p:cNvPr>
            <p:cNvSpPr/>
            <p:nvPr/>
          </p:nvSpPr>
          <p:spPr bwMode="auto">
            <a:xfrm>
              <a:off x="2750396" y="33905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0" name="Έλλειψη 380">
              <a:extLst>
                <a:ext uri="{FF2B5EF4-FFF2-40B4-BE49-F238E27FC236}">
                  <a16:creationId xmlns:a16="http://schemas.microsoft.com/office/drawing/2014/main" id="{D15FBFC6-AC6B-439E-9882-23469C92434D}"/>
                </a:ext>
              </a:extLst>
            </p:cNvPr>
            <p:cNvSpPr/>
            <p:nvPr/>
          </p:nvSpPr>
          <p:spPr bwMode="auto">
            <a:xfrm>
              <a:off x="1751410" y="20703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1" name="Έλλειψη 381">
              <a:extLst>
                <a:ext uri="{FF2B5EF4-FFF2-40B4-BE49-F238E27FC236}">
                  <a16:creationId xmlns:a16="http://schemas.microsoft.com/office/drawing/2014/main" id="{0B9D3F21-3307-4FCB-BBD0-5D2D156E4B9F}"/>
                </a:ext>
              </a:extLst>
            </p:cNvPr>
            <p:cNvSpPr/>
            <p:nvPr/>
          </p:nvSpPr>
          <p:spPr bwMode="auto">
            <a:xfrm>
              <a:off x="1903810" y="22227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2" name="Έλλειψη 382">
              <a:extLst>
                <a:ext uri="{FF2B5EF4-FFF2-40B4-BE49-F238E27FC236}">
                  <a16:creationId xmlns:a16="http://schemas.microsoft.com/office/drawing/2014/main" id="{2DBFB485-7EA4-44B4-9717-A0CBE03FA315}"/>
                </a:ext>
              </a:extLst>
            </p:cNvPr>
            <p:cNvSpPr/>
            <p:nvPr/>
          </p:nvSpPr>
          <p:spPr bwMode="auto">
            <a:xfrm>
              <a:off x="2056210" y="23751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3" name="Έλλειψη 383">
              <a:extLst>
                <a:ext uri="{FF2B5EF4-FFF2-40B4-BE49-F238E27FC236}">
                  <a16:creationId xmlns:a16="http://schemas.microsoft.com/office/drawing/2014/main" id="{2F92ED14-F563-4FF9-85A9-58ECFD53F7E9}"/>
                </a:ext>
              </a:extLst>
            </p:cNvPr>
            <p:cNvSpPr/>
            <p:nvPr/>
          </p:nvSpPr>
          <p:spPr bwMode="auto">
            <a:xfrm>
              <a:off x="2208610" y="25275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4" name="Έλλειψη 384">
              <a:extLst>
                <a:ext uri="{FF2B5EF4-FFF2-40B4-BE49-F238E27FC236}">
                  <a16:creationId xmlns:a16="http://schemas.microsoft.com/office/drawing/2014/main" id="{3DBA86BD-B8BD-42B1-BB92-1BF994FED504}"/>
                </a:ext>
              </a:extLst>
            </p:cNvPr>
            <p:cNvSpPr/>
            <p:nvPr/>
          </p:nvSpPr>
          <p:spPr bwMode="auto">
            <a:xfrm>
              <a:off x="2361010" y="26799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5" name="Έλλειψη 385">
              <a:extLst>
                <a:ext uri="{FF2B5EF4-FFF2-40B4-BE49-F238E27FC236}">
                  <a16:creationId xmlns:a16="http://schemas.microsoft.com/office/drawing/2014/main" id="{58AC5DF9-3009-4154-A590-38B9D44B98B3}"/>
                </a:ext>
              </a:extLst>
            </p:cNvPr>
            <p:cNvSpPr/>
            <p:nvPr/>
          </p:nvSpPr>
          <p:spPr bwMode="auto">
            <a:xfrm>
              <a:off x="2513410" y="28323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6" name="Έλλειψη 386">
              <a:extLst>
                <a:ext uri="{FF2B5EF4-FFF2-40B4-BE49-F238E27FC236}">
                  <a16:creationId xmlns:a16="http://schemas.microsoft.com/office/drawing/2014/main" id="{C02F17D7-0162-4434-89E8-AE07E961D7E0}"/>
                </a:ext>
              </a:extLst>
            </p:cNvPr>
            <p:cNvSpPr/>
            <p:nvPr/>
          </p:nvSpPr>
          <p:spPr bwMode="auto">
            <a:xfrm>
              <a:off x="2665810" y="29847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7" name="Έλλειψη 387">
              <a:extLst>
                <a:ext uri="{FF2B5EF4-FFF2-40B4-BE49-F238E27FC236}">
                  <a16:creationId xmlns:a16="http://schemas.microsoft.com/office/drawing/2014/main" id="{C79232E3-07E1-4464-89C5-2D94FE7329C7}"/>
                </a:ext>
              </a:extLst>
            </p:cNvPr>
            <p:cNvSpPr/>
            <p:nvPr/>
          </p:nvSpPr>
          <p:spPr bwMode="auto">
            <a:xfrm>
              <a:off x="2818210" y="31371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8" name="Έλλειψη 388">
              <a:extLst>
                <a:ext uri="{FF2B5EF4-FFF2-40B4-BE49-F238E27FC236}">
                  <a16:creationId xmlns:a16="http://schemas.microsoft.com/office/drawing/2014/main" id="{8A4FAC3A-83EE-49E2-B6F3-FB83D9E955FF}"/>
                </a:ext>
              </a:extLst>
            </p:cNvPr>
            <p:cNvSpPr/>
            <p:nvPr/>
          </p:nvSpPr>
          <p:spPr bwMode="auto">
            <a:xfrm>
              <a:off x="2232884" y="22311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9" name="Έλλειψη 389">
              <a:extLst>
                <a:ext uri="{FF2B5EF4-FFF2-40B4-BE49-F238E27FC236}">
                  <a16:creationId xmlns:a16="http://schemas.microsoft.com/office/drawing/2014/main" id="{6084D60C-43AB-4A1B-85E4-C4F5A95E4C7F}"/>
                </a:ext>
              </a:extLst>
            </p:cNvPr>
            <p:cNvSpPr/>
            <p:nvPr/>
          </p:nvSpPr>
          <p:spPr bwMode="auto">
            <a:xfrm>
              <a:off x="2385284" y="23835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0" name="Έλλειψη 390">
              <a:extLst>
                <a:ext uri="{FF2B5EF4-FFF2-40B4-BE49-F238E27FC236}">
                  <a16:creationId xmlns:a16="http://schemas.microsoft.com/office/drawing/2014/main" id="{5FE36EB3-B653-4D56-94AE-E5DC0932F668}"/>
                </a:ext>
              </a:extLst>
            </p:cNvPr>
            <p:cNvSpPr/>
            <p:nvPr/>
          </p:nvSpPr>
          <p:spPr bwMode="auto">
            <a:xfrm>
              <a:off x="2537684" y="25359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1" name="Έλλειψη 391">
              <a:extLst>
                <a:ext uri="{FF2B5EF4-FFF2-40B4-BE49-F238E27FC236}">
                  <a16:creationId xmlns:a16="http://schemas.microsoft.com/office/drawing/2014/main" id="{2B4F1B74-280C-4D6A-9AC0-356320FAD61F}"/>
                </a:ext>
              </a:extLst>
            </p:cNvPr>
            <p:cNvSpPr/>
            <p:nvPr/>
          </p:nvSpPr>
          <p:spPr bwMode="auto">
            <a:xfrm>
              <a:off x="2690084" y="26883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2" name="Έλλειψη 392">
              <a:extLst>
                <a:ext uri="{FF2B5EF4-FFF2-40B4-BE49-F238E27FC236}">
                  <a16:creationId xmlns:a16="http://schemas.microsoft.com/office/drawing/2014/main" id="{E053A9B0-9062-464F-8349-8C397A0EA21F}"/>
                </a:ext>
              </a:extLst>
            </p:cNvPr>
            <p:cNvSpPr/>
            <p:nvPr/>
          </p:nvSpPr>
          <p:spPr bwMode="auto">
            <a:xfrm>
              <a:off x="2842484" y="28407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3" name="Έλλειψη 393">
              <a:extLst>
                <a:ext uri="{FF2B5EF4-FFF2-40B4-BE49-F238E27FC236}">
                  <a16:creationId xmlns:a16="http://schemas.microsoft.com/office/drawing/2014/main" id="{97E1D779-68E8-44CD-99DB-97FFCFF819D9}"/>
                </a:ext>
              </a:extLst>
            </p:cNvPr>
            <p:cNvSpPr/>
            <p:nvPr/>
          </p:nvSpPr>
          <p:spPr bwMode="auto">
            <a:xfrm>
              <a:off x="181270" y="40011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4" name="Έλλειψη 394">
              <a:extLst>
                <a:ext uri="{FF2B5EF4-FFF2-40B4-BE49-F238E27FC236}">
                  <a16:creationId xmlns:a16="http://schemas.microsoft.com/office/drawing/2014/main" id="{F4AAD81D-966D-423C-91EE-1C654A8CACDA}"/>
                </a:ext>
              </a:extLst>
            </p:cNvPr>
            <p:cNvSpPr/>
            <p:nvPr/>
          </p:nvSpPr>
          <p:spPr bwMode="auto">
            <a:xfrm>
              <a:off x="333670" y="41535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5" name="Έλλειψη 395">
              <a:extLst>
                <a:ext uri="{FF2B5EF4-FFF2-40B4-BE49-F238E27FC236}">
                  <a16:creationId xmlns:a16="http://schemas.microsoft.com/office/drawing/2014/main" id="{61CA8A95-B585-42FC-8DD5-0163B98D2C60}"/>
                </a:ext>
              </a:extLst>
            </p:cNvPr>
            <p:cNvSpPr/>
            <p:nvPr/>
          </p:nvSpPr>
          <p:spPr bwMode="auto">
            <a:xfrm>
              <a:off x="486070" y="43059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6" name="Έλλειψη 396">
              <a:extLst>
                <a:ext uri="{FF2B5EF4-FFF2-40B4-BE49-F238E27FC236}">
                  <a16:creationId xmlns:a16="http://schemas.microsoft.com/office/drawing/2014/main" id="{C9E0E9C3-D661-4F8B-8A4E-F55CF5487E2D}"/>
                </a:ext>
              </a:extLst>
            </p:cNvPr>
            <p:cNvSpPr/>
            <p:nvPr/>
          </p:nvSpPr>
          <p:spPr bwMode="auto">
            <a:xfrm>
              <a:off x="638470" y="44583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7" name="Έλλειψη 397">
              <a:extLst>
                <a:ext uri="{FF2B5EF4-FFF2-40B4-BE49-F238E27FC236}">
                  <a16:creationId xmlns:a16="http://schemas.microsoft.com/office/drawing/2014/main" id="{3F004211-E587-4E42-8A8F-B0C76582447B}"/>
                </a:ext>
              </a:extLst>
            </p:cNvPr>
            <p:cNvSpPr/>
            <p:nvPr/>
          </p:nvSpPr>
          <p:spPr bwMode="auto">
            <a:xfrm>
              <a:off x="790870" y="46107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8" name="Έλλειψη 398">
              <a:extLst>
                <a:ext uri="{FF2B5EF4-FFF2-40B4-BE49-F238E27FC236}">
                  <a16:creationId xmlns:a16="http://schemas.microsoft.com/office/drawing/2014/main" id="{03997952-C363-4C3A-AC55-E52D9D588815}"/>
                </a:ext>
              </a:extLst>
            </p:cNvPr>
            <p:cNvSpPr/>
            <p:nvPr/>
          </p:nvSpPr>
          <p:spPr bwMode="auto">
            <a:xfrm>
              <a:off x="943270" y="47631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9" name="Έλλειψη 399">
              <a:extLst>
                <a:ext uri="{FF2B5EF4-FFF2-40B4-BE49-F238E27FC236}">
                  <a16:creationId xmlns:a16="http://schemas.microsoft.com/office/drawing/2014/main" id="{A3069E7E-D5CB-44F2-9ED8-54C033DE8C07}"/>
                </a:ext>
              </a:extLst>
            </p:cNvPr>
            <p:cNvSpPr/>
            <p:nvPr/>
          </p:nvSpPr>
          <p:spPr bwMode="auto">
            <a:xfrm>
              <a:off x="1128713" y="4860193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80" name="Έλλειψη 400">
              <a:extLst>
                <a:ext uri="{FF2B5EF4-FFF2-40B4-BE49-F238E27FC236}">
                  <a16:creationId xmlns:a16="http://schemas.microsoft.com/office/drawing/2014/main" id="{316D040A-2991-401A-A8D0-C7B429C15C44}"/>
                </a:ext>
              </a:extLst>
            </p:cNvPr>
            <p:cNvSpPr/>
            <p:nvPr/>
          </p:nvSpPr>
          <p:spPr bwMode="auto">
            <a:xfrm>
              <a:off x="336806" y="432675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581" name="Ομάδα 18">
            <a:extLst>
              <a:ext uri="{FF2B5EF4-FFF2-40B4-BE49-F238E27FC236}">
                <a16:creationId xmlns:a16="http://schemas.microsoft.com/office/drawing/2014/main" id="{A5E6C5B3-747C-4C17-A794-E7319CE1E0E3}"/>
              </a:ext>
            </a:extLst>
          </p:cNvPr>
          <p:cNvGrpSpPr>
            <a:grpSpLocks/>
          </p:cNvGrpSpPr>
          <p:nvPr/>
        </p:nvGrpSpPr>
        <p:grpSpPr bwMode="auto">
          <a:xfrm>
            <a:off x="606336" y="1989239"/>
            <a:ext cx="1392238" cy="787400"/>
            <a:chOff x="1008988" y="1305439"/>
            <a:chExt cx="1392900" cy="786886"/>
          </a:xfrm>
        </p:grpSpPr>
        <p:grpSp>
          <p:nvGrpSpPr>
            <p:cNvPr id="582" name="Ομάδα 7">
              <a:extLst>
                <a:ext uri="{FF2B5EF4-FFF2-40B4-BE49-F238E27FC236}">
                  <a16:creationId xmlns:a16="http://schemas.microsoft.com/office/drawing/2014/main" id="{B25A9CB1-F658-4B3E-ADD8-2548C1E00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988" y="1305439"/>
              <a:ext cx="1392900" cy="786886"/>
              <a:chOff x="1008988" y="1305439"/>
              <a:chExt cx="1392900" cy="786886"/>
            </a:xfrm>
          </p:grpSpPr>
          <p:sp>
            <p:nvSpPr>
              <p:cNvPr id="585" name="Έλλειψη 226">
                <a:extLst>
                  <a:ext uri="{FF2B5EF4-FFF2-40B4-BE49-F238E27FC236}">
                    <a16:creationId xmlns:a16="http://schemas.microsoft.com/office/drawing/2014/main" id="{62622015-950C-4CD2-88C6-2A728C0853BC}"/>
                  </a:ext>
                </a:extLst>
              </p:cNvPr>
              <p:cNvSpPr/>
              <p:nvPr/>
            </p:nvSpPr>
            <p:spPr bwMode="auto">
              <a:xfrm>
                <a:off x="1475935" y="1695709"/>
                <a:ext cx="925953" cy="39661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cxnSp>
            <p:nvCxnSpPr>
              <p:cNvPr id="586" name="Ευθύγραμμο βέλος σύνδεσης 230">
                <a:extLst>
                  <a:ext uri="{FF2B5EF4-FFF2-40B4-BE49-F238E27FC236}">
                    <a16:creationId xmlns:a16="http://schemas.microsoft.com/office/drawing/2014/main" id="{2C9B49DA-3BE1-4B0C-BBD3-4BB1A3C2CC1F}"/>
                  </a:ext>
                </a:extLst>
              </p:cNvPr>
              <p:cNvCxnSpPr/>
              <p:nvPr/>
            </p:nvCxnSpPr>
            <p:spPr bwMode="auto">
              <a:xfrm flipH="1">
                <a:off x="1259932" y="1754409"/>
                <a:ext cx="316063" cy="252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7" name="TextBox 5">
                <a:extLst>
                  <a:ext uri="{FF2B5EF4-FFF2-40B4-BE49-F238E27FC236}">
                    <a16:creationId xmlns:a16="http://schemas.microsoft.com/office/drawing/2014/main" id="{0C4A45CA-4DBE-4D3A-82E9-87428521C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189" y="1305439"/>
                <a:ext cx="483054" cy="399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el-GR" sz="2000" b="1" i="1" baseline="-25000" dirty="0">
                    <a:solidFill>
                      <a:srgbClr val="FF0000"/>
                    </a:solidFill>
                  </a:rPr>
                  <a:t>1</a:t>
                </a:r>
                <a:endParaRPr lang="el-GR" altLang="el-GR" sz="20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8" name="TextBox 262">
                <a:extLst>
                  <a:ext uri="{FF2B5EF4-FFF2-40B4-BE49-F238E27FC236}">
                    <a16:creationId xmlns:a16="http://schemas.microsoft.com/office/drawing/2014/main" id="{8198F1B4-92C5-4AC4-97CE-E84233D40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988" y="1550958"/>
                <a:ext cx="3946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>
                    <a:solidFill>
                      <a:srgbClr val="FF0000"/>
                    </a:solidFill>
                  </a:rPr>
                  <a:t>υ</a:t>
                </a:r>
                <a:r>
                  <a:rPr lang="en-US" altLang="el-GR" sz="2000" b="1" baseline="-25000">
                    <a:solidFill>
                      <a:srgbClr val="FF0000"/>
                    </a:solidFill>
                  </a:rPr>
                  <a:t>1</a:t>
                </a:r>
                <a:endParaRPr lang="el-GR" altLang="el-GR" sz="2000" b="1" i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89" name="Ευθύγραμμο βέλος σύνδεσης 228">
                <a:extLst>
                  <a:ext uri="{FF2B5EF4-FFF2-40B4-BE49-F238E27FC236}">
                    <a16:creationId xmlns:a16="http://schemas.microsoft.com/office/drawing/2014/main" id="{C2DCE935-E775-4EA9-9AB3-BE268056A5B9}"/>
                  </a:ext>
                </a:extLst>
              </p:cNvPr>
              <p:cNvCxnSpPr/>
              <p:nvPr/>
            </p:nvCxnSpPr>
            <p:spPr bwMode="auto">
              <a:xfrm flipH="1" flipV="1">
                <a:off x="1604584" y="1751236"/>
                <a:ext cx="325592" cy="142782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3" name="Ευθεία γραμμή σύνδεσης 206">
              <a:extLst>
                <a:ext uri="{FF2B5EF4-FFF2-40B4-BE49-F238E27FC236}">
                  <a16:creationId xmlns:a16="http://schemas.microsoft.com/office/drawing/2014/main" id="{A7A987AD-353B-4E67-B74F-E29224AED3A0}"/>
                </a:ext>
              </a:extLst>
            </p:cNvPr>
            <p:cNvCxnSpPr/>
            <p:nvPr/>
          </p:nvCxnSpPr>
          <p:spPr bwMode="auto">
            <a:xfrm>
              <a:off x="1925412" y="1452981"/>
              <a:ext cx="0" cy="468006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4" name="Έλλειψη 224">
              <a:extLst>
                <a:ext uri="{FF2B5EF4-FFF2-40B4-BE49-F238E27FC236}">
                  <a16:creationId xmlns:a16="http://schemas.microsoft.com/office/drawing/2014/main" id="{84794FC0-7C7A-4233-B76A-21183EE7F7F9}"/>
                </a:ext>
              </a:extLst>
            </p:cNvPr>
            <p:cNvSpPr/>
            <p:nvPr/>
          </p:nvSpPr>
          <p:spPr bwMode="auto">
            <a:xfrm>
              <a:off x="1547407" y="1683017"/>
              <a:ext cx="144531" cy="1443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590" name="Ομάδα 33">
            <a:extLst>
              <a:ext uri="{FF2B5EF4-FFF2-40B4-BE49-F238E27FC236}">
                <a16:creationId xmlns:a16="http://schemas.microsoft.com/office/drawing/2014/main" id="{7ED0A757-FBA3-4D77-8CC6-298F321B507F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2748605"/>
            <a:ext cx="2756997" cy="1189039"/>
            <a:chOff x="590549" y="2117438"/>
            <a:chExt cx="2756758" cy="1189326"/>
          </a:xfrm>
        </p:grpSpPr>
        <p:cxnSp>
          <p:nvCxnSpPr>
            <p:cNvPr id="591" name="Ευθύγραμμο βέλος σύνδεσης 201">
              <a:extLst>
                <a:ext uri="{FF2B5EF4-FFF2-40B4-BE49-F238E27FC236}">
                  <a16:creationId xmlns:a16="http://schemas.microsoft.com/office/drawing/2014/main" id="{B4A74ABB-BD47-436E-B11C-523CFDE79AF9}"/>
                </a:ext>
              </a:extLst>
            </p:cNvPr>
            <p:cNvCxnSpPr/>
            <p:nvPr/>
          </p:nvCxnSpPr>
          <p:spPr bwMode="auto">
            <a:xfrm flipH="1" flipV="1">
              <a:off x="2484047" y="2427982"/>
              <a:ext cx="395254" cy="1800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2" name="Έλλειψη 205">
              <a:extLst>
                <a:ext uri="{FF2B5EF4-FFF2-40B4-BE49-F238E27FC236}">
                  <a16:creationId xmlns:a16="http://schemas.microsoft.com/office/drawing/2014/main" id="{EAEF2154-165B-485E-9A25-0FF7D21673DE}"/>
                </a:ext>
              </a:extLst>
            </p:cNvPr>
            <p:cNvSpPr/>
            <p:nvPr/>
          </p:nvSpPr>
          <p:spPr bwMode="auto">
            <a:xfrm>
              <a:off x="590549" y="2514410"/>
              <a:ext cx="2681056" cy="7923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93" name="Έλλειψη 207">
              <a:extLst>
                <a:ext uri="{FF2B5EF4-FFF2-40B4-BE49-F238E27FC236}">
                  <a16:creationId xmlns:a16="http://schemas.microsoft.com/office/drawing/2014/main" id="{A41EBF05-B359-4FDD-A974-8BD18C985323}"/>
                </a:ext>
              </a:extLst>
            </p:cNvPr>
            <p:cNvSpPr/>
            <p:nvPr/>
          </p:nvSpPr>
          <p:spPr bwMode="auto">
            <a:xfrm>
              <a:off x="2839843" y="2587451"/>
              <a:ext cx="144449" cy="1429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594" name="Ευθύγραμμο βέλος σύνδεσης 208">
              <a:extLst>
                <a:ext uri="{FF2B5EF4-FFF2-40B4-BE49-F238E27FC236}">
                  <a16:creationId xmlns:a16="http://schemas.microsoft.com/office/drawing/2014/main" id="{F0A08BC9-1FB3-46D9-8022-A87460512B5A}"/>
                </a:ext>
              </a:extLst>
            </p:cNvPr>
            <p:cNvCxnSpPr>
              <a:endCxn id="592" idx="7"/>
            </p:cNvCxnSpPr>
            <p:nvPr/>
          </p:nvCxnSpPr>
          <p:spPr bwMode="auto">
            <a:xfrm flipV="1">
              <a:off x="1922349" y="2630325"/>
              <a:ext cx="957179" cy="23500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5" name="TextBox 267">
              <a:extLst>
                <a:ext uri="{FF2B5EF4-FFF2-40B4-BE49-F238E27FC236}">
                  <a16:creationId xmlns:a16="http://schemas.microsoft.com/office/drawing/2014/main" id="{85CC3E36-D450-48C2-9D89-6CAF13D28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816" y="2300056"/>
              <a:ext cx="431491" cy="4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l-GR" sz="2000" b="1" i="1" dirty="0">
                  <a:solidFill>
                    <a:srgbClr val="FF0000"/>
                  </a:solidFill>
                </a:rPr>
                <a:t>m</a:t>
              </a:r>
              <a:r>
                <a:rPr lang="en-US" altLang="el-GR" sz="2000" b="1" baseline="-25000" dirty="0">
                  <a:solidFill>
                    <a:srgbClr val="FF0000"/>
                  </a:solidFill>
                </a:rPr>
                <a:t>i</a:t>
              </a:r>
              <a:endParaRPr lang="el-GR" altLang="el-GR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96" name="TextBox 268">
              <a:extLst>
                <a:ext uri="{FF2B5EF4-FFF2-40B4-BE49-F238E27FC236}">
                  <a16:creationId xmlns:a16="http://schemas.microsoft.com/office/drawing/2014/main" id="{F1D794A3-19CB-41D3-BD05-9937AF734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156" y="2117438"/>
              <a:ext cx="357759" cy="4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000" b="1" i="1" dirty="0">
                  <a:solidFill>
                    <a:srgbClr val="FF0000"/>
                  </a:solidFill>
                </a:rPr>
                <a:t>υ</a:t>
              </a:r>
              <a:r>
                <a:rPr lang="en-US" altLang="el-GR" sz="2000" b="1" baseline="-25000" dirty="0" err="1">
                  <a:solidFill>
                    <a:srgbClr val="FF0000"/>
                  </a:solidFill>
                </a:rPr>
                <a:t>i</a:t>
              </a:r>
              <a:endParaRPr lang="el-GR" altLang="el-GR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97" name="TextBox 269">
              <a:extLst>
                <a:ext uri="{FF2B5EF4-FFF2-40B4-BE49-F238E27FC236}">
                  <a16:creationId xmlns:a16="http://schemas.microsoft.com/office/drawing/2014/main" id="{31593E77-DEDD-454D-998D-F7E23450C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875" y="2636912"/>
              <a:ext cx="332113" cy="4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l-GR" sz="2000" b="1" i="1" dirty="0" err="1">
                  <a:solidFill>
                    <a:srgbClr val="0000FF"/>
                  </a:solidFill>
                </a:rPr>
                <a:t>r</a:t>
              </a:r>
              <a:r>
                <a:rPr lang="en-US" altLang="el-GR" sz="2000" b="1" baseline="-25000" dirty="0" err="1">
                  <a:solidFill>
                    <a:srgbClr val="0000FF"/>
                  </a:solidFill>
                </a:rPr>
                <a:t>i</a:t>
              </a:r>
              <a:endParaRPr lang="el-GR" altLang="el-GR" sz="2000" b="1" i="1" dirty="0">
                <a:solidFill>
                  <a:srgbClr val="0000FF"/>
                </a:solidFill>
              </a:endParaRPr>
            </a:p>
          </p:txBody>
        </p:sp>
        <p:cxnSp>
          <p:nvCxnSpPr>
            <p:cNvPr id="598" name="Ευθεία γραμμή σύνδεσης 274">
              <a:extLst>
                <a:ext uri="{FF2B5EF4-FFF2-40B4-BE49-F238E27FC236}">
                  <a16:creationId xmlns:a16="http://schemas.microsoft.com/office/drawing/2014/main" id="{F1F3A7B1-9B43-4692-8D0C-D5E10B62E630}"/>
                </a:ext>
              </a:extLst>
            </p:cNvPr>
            <p:cNvCxnSpPr/>
            <p:nvPr/>
          </p:nvCxnSpPr>
          <p:spPr bwMode="auto">
            <a:xfrm>
              <a:off x="1939582" y="2305094"/>
              <a:ext cx="0" cy="576139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9" name="Ομάδα 39">
            <a:extLst>
              <a:ext uri="{FF2B5EF4-FFF2-40B4-BE49-F238E27FC236}">
                <a16:creationId xmlns:a16="http://schemas.microsoft.com/office/drawing/2014/main" id="{713DB23E-E99F-4891-8CA1-AD7AB0428F6D}"/>
              </a:ext>
            </a:extLst>
          </p:cNvPr>
          <p:cNvGrpSpPr>
            <a:grpSpLocks/>
          </p:cNvGrpSpPr>
          <p:nvPr/>
        </p:nvGrpSpPr>
        <p:grpSpPr bwMode="auto">
          <a:xfrm>
            <a:off x="418776" y="4010916"/>
            <a:ext cx="1782762" cy="898566"/>
            <a:chOff x="827584" y="3378922"/>
            <a:chExt cx="1782266" cy="898899"/>
          </a:xfrm>
        </p:grpSpPr>
        <p:cxnSp>
          <p:nvCxnSpPr>
            <p:cNvPr id="600" name="Ευθύγραμμο βέλος σύνδεσης 233">
              <a:extLst>
                <a:ext uri="{FF2B5EF4-FFF2-40B4-BE49-F238E27FC236}">
                  <a16:creationId xmlns:a16="http://schemas.microsoft.com/office/drawing/2014/main" id="{214F3841-7FED-456D-B239-BB23A78E9AB4}"/>
                </a:ext>
              </a:extLst>
            </p:cNvPr>
            <p:cNvCxnSpPr/>
            <p:nvPr/>
          </p:nvCxnSpPr>
          <p:spPr bwMode="auto">
            <a:xfrm>
              <a:off x="1295766" y="3954834"/>
              <a:ext cx="396765" cy="1778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1" name="Ομάδα 38">
              <a:extLst>
                <a:ext uri="{FF2B5EF4-FFF2-40B4-BE49-F238E27FC236}">
                  <a16:creationId xmlns:a16="http://schemas.microsoft.com/office/drawing/2014/main" id="{49698FFB-3BB9-4D09-B2F2-5F80B5186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84" y="3378922"/>
              <a:ext cx="1782266" cy="898899"/>
              <a:chOff x="827584" y="3378922"/>
              <a:chExt cx="1782266" cy="898899"/>
            </a:xfrm>
          </p:grpSpPr>
          <p:sp>
            <p:nvSpPr>
              <p:cNvPr id="602" name="Έλλειψη 238">
                <a:extLst>
                  <a:ext uri="{FF2B5EF4-FFF2-40B4-BE49-F238E27FC236}">
                    <a16:creationId xmlns:a16="http://schemas.microsoft.com/office/drawing/2014/main" id="{0E0B1BF0-80A9-4CA6-8339-D6469E73DCC7}"/>
                  </a:ext>
                </a:extLst>
              </p:cNvPr>
              <p:cNvSpPr/>
              <p:nvPr/>
            </p:nvSpPr>
            <p:spPr bwMode="auto">
              <a:xfrm>
                <a:off x="1241806" y="3556223"/>
                <a:ext cx="1368044" cy="50501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cxnSp>
            <p:nvCxnSpPr>
              <p:cNvPr id="603" name="Ευθύγραμμο βέλος σύνδεσης 239">
                <a:extLst>
                  <a:ext uri="{FF2B5EF4-FFF2-40B4-BE49-F238E27FC236}">
                    <a16:creationId xmlns:a16="http://schemas.microsoft.com/office/drawing/2014/main" id="{23A01DCE-6974-41E8-9BA4-1E2B4BE819D9}"/>
                  </a:ext>
                </a:extLst>
              </p:cNvPr>
              <p:cNvCxnSpPr/>
              <p:nvPr/>
            </p:nvCxnSpPr>
            <p:spPr bwMode="auto">
              <a:xfrm flipH="1">
                <a:off x="1313224" y="3786496"/>
                <a:ext cx="591972" cy="144515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Ευθεία γραμμή σύνδεσης 240">
                <a:extLst>
                  <a:ext uri="{FF2B5EF4-FFF2-40B4-BE49-F238E27FC236}">
                    <a16:creationId xmlns:a16="http://schemas.microsoft.com/office/drawing/2014/main" id="{0822AE7F-ABF1-4070-9E96-91202E4B19AC}"/>
                  </a:ext>
                </a:extLst>
              </p:cNvPr>
              <p:cNvCxnSpPr/>
              <p:nvPr/>
            </p:nvCxnSpPr>
            <p:spPr bwMode="auto">
              <a:xfrm>
                <a:off x="1945409" y="3378922"/>
                <a:ext cx="0" cy="432160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Έλλειψη 235">
                <a:extLst>
                  <a:ext uri="{FF2B5EF4-FFF2-40B4-BE49-F238E27FC236}">
                    <a16:creationId xmlns:a16="http://schemas.microsoft.com/office/drawing/2014/main" id="{6F9BC643-58E1-42C8-AEFC-95D5F20708F7}"/>
                  </a:ext>
                </a:extLst>
              </p:cNvPr>
              <p:cNvSpPr/>
              <p:nvPr/>
            </p:nvSpPr>
            <p:spPr bwMode="auto">
              <a:xfrm>
                <a:off x="1221174" y="3843668"/>
                <a:ext cx="144422" cy="144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606" name="TextBox 263">
                <a:extLst>
                  <a:ext uri="{FF2B5EF4-FFF2-40B4-BE49-F238E27FC236}">
                    <a16:creationId xmlns:a16="http://schemas.microsoft.com/office/drawing/2014/main" id="{739AC7A3-1FD3-4F52-8902-4CFA9B4506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3532946"/>
                <a:ext cx="4683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 i="1" dirty="0">
                    <a:solidFill>
                      <a:srgbClr val="FF0000"/>
                    </a:solidFill>
                  </a:rPr>
                  <a:t>m</a:t>
                </a:r>
                <a:r>
                  <a:rPr lang="el-GR" altLang="el-GR" sz="2000" b="1" baseline="-25000" dirty="0">
                    <a:solidFill>
                      <a:srgbClr val="FF0000"/>
                    </a:solidFill>
                  </a:rPr>
                  <a:t>2</a:t>
                </a:r>
                <a:endParaRPr lang="el-GR" altLang="el-GR" sz="20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7" name="TextBox 264">
                <a:extLst>
                  <a:ext uri="{FF2B5EF4-FFF2-40B4-BE49-F238E27FC236}">
                    <a16:creationId xmlns:a16="http://schemas.microsoft.com/office/drawing/2014/main" id="{1B8560E2-F946-46E5-9E1A-BD28C3EF17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5012" y="3877711"/>
                <a:ext cx="3946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 dirty="0">
                    <a:solidFill>
                      <a:srgbClr val="FF0000"/>
                    </a:solidFill>
                  </a:rPr>
                  <a:t>υ</a:t>
                </a:r>
                <a:r>
                  <a:rPr lang="el-GR" altLang="el-GR" sz="2000" b="1" baseline="-25000" dirty="0">
                    <a:solidFill>
                      <a:srgbClr val="FF0000"/>
                    </a:solidFill>
                  </a:rPr>
                  <a:t>2</a:t>
                </a:r>
                <a:endParaRPr lang="el-GR" altLang="el-GR" sz="20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8" name="TextBox 271">
                <a:extLst>
                  <a:ext uri="{FF2B5EF4-FFF2-40B4-BE49-F238E27FC236}">
                    <a16:creationId xmlns:a16="http://schemas.microsoft.com/office/drawing/2014/main" id="{F591DCCC-C466-43B5-AB19-311E21C65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0824" y="3460938"/>
                <a:ext cx="37863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 i="1">
                    <a:solidFill>
                      <a:srgbClr val="0000FF"/>
                    </a:solidFill>
                  </a:rPr>
                  <a:t>r</a:t>
                </a:r>
                <a:r>
                  <a:rPr lang="en-US" altLang="el-GR" sz="2000" b="1" baseline="-25000">
                    <a:solidFill>
                      <a:srgbClr val="0000FF"/>
                    </a:solidFill>
                  </a:rPr>
                  <a:t>2</a:t>
                </a:r>
                <a:endParaRPr lang="el-GR" altLang="el-GR" sz="2000" b="1" i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609" name="Ομάδα 15359">
            <a:extLst>
              <a:ext uri="{FF2B5EF4-FFF2-40B4-BE49-F238E27FC236}">
                <a16:creationId xmlns:a16="http://schemas.microsoft.com/office/drawing/2014/main" id="{68D3425D-D877-4FDF-8F85-32BAB0A0C404}"/>
              </a:ext>
            </a:extLst>
          </p:cNvPr>
          <p:cNvGrpSpPr>
            <a:grpSpLocks/>
          </p:cNvGrpSpPr>
          <p:nvPr/>
        </p:nvGrpSpPr>
        <p:grpSpPr bwMode="auto">
          <a:xfrm>
            <a:off x="1049341" y="4653529"/>
            <a:ext cx="1351533" cy="724272"/>
            <a:chOff x="1465263" y="4029325"/>
            <a:chExt cx="1351139" cy="724313"/>
          </a:xfrm>
        </p:grpSpPr>
        <p:sp>
          <p:nvSpPr>
            <p:cNvPr id="610" name="TextBox 266">
              <a:extLst>
                <a:ext uri="{FF2B5EF4-FFF2-40B4-BE49-F238E27FC236}">
                  <a16:creationId xmlns:a16="http://schemas.microsoft.com/office/drawing/2014/main" id="{505ABF6E-3A1D-4CEB-90A2-EC2492AEF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651" y="4029325"/>
              <a:ext cx="3946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000" b="1" i="1" dirty="0">
                  <a:solidFill>
                    <a:srgbClr val="FF0000"/>
                  </a:solidFill>
                </a:rPr>
                <a:t>υ</a:t>
              </a:r>
              <a:r>
                <a:rPr lang="el-GR" altLang="el-GR" sz="2000" b="1" baseline="-25000" dirty="0">
                  <a:solidFill>
                    <a:srgbClr val="FF0000"/>
                  </a:solidFill>
                </a:rPr>
                <a:t>3</a:t>
              </a:r>
              <a:endParaRPr lang="el-GR" altLang="el-GR" sz="2000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611" name="Ομάδα 44">
              <a:extLst>
                <a:ext uri="{FF2B5EF4-FFF2-40B4-BE49-F238E27FC236}">
                  <a16:creationId xmlns:a16="http://schemas.microsoft.com/office/drawing/2014/main" id="{EC2639C3-2385-4E8F-B4C2-BCD008EA7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263" y="4077065"/>
              <a:ext cx="1351139" cy="676573"/>
              <a:chOff x="1465263" y="4077065"/>
              <a:chExt cx="1351139" cy="676573"/>
            </a:xfrm>
          </p:grpSpPr>
          <p:grpSp>
            <p:nvGrpSpPr>
              <p:cNvPr id="612" name="Ομάδα 41">
                <a:extLst>
                  <a:ext uri="{FF2B5EF4-FFF2-40B4-BE49-F238E27FC236}">
                    <a16:creationId xmlns:a16="http://schemas.microsoft.com/office/drawing/2014/main" id="{FAF0E36F-0969-4597-A6FF-2006625082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5263" y="4163430"/>
                <a:ext cx="1351139" cy="590208"/>
                <a:chOff x="1465263" y="4163430"/>
                <a:chExt cx="1351139" cy="590208"/>
              </a:xfrm>
            </p:grpSpPr>
            <p:cxnSp>
              <p:nvCxnSpPr>
                <p:cNvPr id="614" name="Ευθύγραμμο βέλος σύνδεσης 254">
                  <a:extLst>
                    <a:ext uri="{FF2B5EF4-FFF2-40B4-BE49-F238E27FC236}">
                      <a16:creationId xmlns:a16="http://schemas.microsoft.com/office/drawing/2014/main" id="{ECDB5908-3A8F-453D-A0ED-C1F28E52B04C}"/>
                    </a:ext>
                  </a:extLst>
                </p:cNvPr>
                <p:cNvCxnSpPr/>
                <p:nvPr/>
              </p:nvCxnSpPr>
              <p:spPr bwMode="auto">
                <a:xfrm flipV="1">
                  <a:off x="2301632" y="4372614"/>
                  <a:ext cx="307885" cy="22226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5" name="Έλλειψη 256">
                  <a:extLst>
                    <a:ext uri="{FF2B5EF4-FFF2-40B4-BE49-F238E27FC236}">
                      <a16:creationId xmlns:a16="http://schemas.microsoft.com/office/drawing/2014/main" id="{C7381653-BA8D-421E-BA43-6A2ED9F40BA9}"/>
                    </a:ext>
                  </a:extLst>
                </p:cNvPr>
                <p:cNvSpPr/>
                <p:nvPr/>
              </p:nvSpPr>
              <p:spPr bwMode="auto">
                <a:xfrm>
                  <a:off x="1465263" y="4282122"/>
                  <a:ext cx="923656" cy="39530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/>
                </a:p>
              </p:txBody>
            </p:sp>
            <p:cxnSp>
              <p:nvCxnSpPr>
                <p:cNvPr id="616" name="Ευθύγραμμο βέλος σύνδεσης 258">
                  <a:extLst>
                    <a:ext uri="{FF2B5EF4-FFF2-40B4-BE49-F238E27FC236}">
                      <a16:creationId xmlns:a16="http://schemas.microsoft.com/office/drawing/2014/main" id="{EECD3A76-3D3D-4E44-9186-53284405C070}"/>
                    </a:ext>
                  </a:extLst>
                </p:cNvPr>
                <p:cNvCxnSpPr>
                  <a:endCxn id="617" idx="0"/>
                </p:cNvCxnSpPr>
                <p:nvPr/>
              </p:nvCxnSpPr>
              <p:spPr bwMode="auto">
                <a:xfrm>
                  <a:off x="1911220" y="4485334"/>
                  <a:ext cx="355497" cy="107956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7" name="Έλλειψη 253">
                  <a:extLst>
                    <a:ext uri="{FF2B5EF4-FFF2-40B4-BE49-F238E27FC236}">
                      <a16:creationId xmlns:a16="http://schemas.microsoft.com/office/drawing/2014/main" id="{F5F83A7F-8995-49EF-B446-D33F5CD59476}"/>
                    </a:ext>
                  </a:extLst>
                </p:cNvPr>
                <p:cNvSpPr/>
                <p:nvPr/>
              </p:nvSpPr>
              <p:spPr bwMode="auto">
                <a:xfrm>
                  <a:off x="2195301" y="4532960"/>
                  <a:ext cx="144420" cy="144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/>
                </a:p>
              </p:txBody>
            </p:sp>
            <p:sp>
              <p:nvSpPr>
                <p:cNvPr id="618" name="TextBox 265">
                  <a:extLst>
                    <a:ext uri="{FF2B5EF4-FFF2-40B4-BE49-F238E27FC236}">
                      <a16:creationId xmlns:a16="http://schemas.microsoft.com/office/drawing/2014/main" id="{2A11CD1F-6B1C-483A-8CC6-9315F2C9BC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8004" y="4353528"/>
                  <a:ext cx="468398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l-GR" sz="2000" b="1" i="1" dirty="0">
                      <a:solidFill>
                        <a:srgbClr val="FF0000"/>
                      </a:solidFill>
                    </a:rPr>
                    <a:t>m</a:t>
                  </a:r>
                  <a:r>
                    <a:rPr lang="el-GR" altLang="el-GR" sz="2000" b="1" baseline="-25000" dirty="0">
                      <a:solidFill>
                        <a:srgbClr val="FF0000"/>
                      </a:solidFill>
                    </a:rPr>
                    <a:t>3</a:t>
                  </a:r>
                  <a:endParaRPr lang="el-GR" altLang="el-GR" sz="2000" b="1" i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9" name="TextBox 272">
                  <a:extLst>
                    <a:ext uri="{FF2B5EF4-FFF2-40B4-BE49-F238E27FC236}">
                      <a16:creationId xmlns:a16="http://schemas.microsoft.com/office/drawing/2014/main" id="{C5F9EEA0-200C-4BBE-9314-836F302B72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54363" y="4163430"/>
                  <a:ext cx="36901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l-GR" sz="2000" b="1" i="1" dirty="0">
                      <a:solidFill>
                        <a:srgbClr val="0000FF"/>
                      </a:solidFill>
                    </a:rPr>
                    <a:t>r</a:t>
                  </a:r>
                  <a:r>
                    <a:rPr lang="en-US" altLang="el-GR" sz="2000" b="1" baseline="-25000" dirty="0">
                      <a:solidFill>
                        <a:srgbClr val="0000FF"/>
                      </a:solidFill>
                    </a:rPr>
                    <a:t>3</a:t>
                  </a:r>
                  <a:endParaRPr lang="el-GR" altLang="el-GR" sz="2000" b="1" i="1" dirty="0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613" name="Ευθεία γραμμή σύνδεσης 257">
                <a:extLst>
                  <a:ext uri="{FF2B5EF4-FFF2-40B4-BE49-F238E27FC236}">
                    <a16:creationId xmlns:a16="http://schemas.microsoft.com/office/drawing/2014/main" id="{A8E3D451-2899-438D-97C1-0AFCB66F2A0A}"/>
                  </a:ext>
                </a:extLst>
              </p:cNvPr>
              <p:cNvCxnSpPr/>
              <p:nvPr/>
            </p:nvCxnSpPr>
            <p:spPr bwMode="auto">
              <a:xfrm>
                <a:off x="1930265" y="4077065"/>
                <a:ext cx="0" cy="396022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1" name="TextBox 214">
            <a:extLst>
              <a:ext uri="{FF2B5EF4-FFF2-40B4-BE49-F238E27FC236}">
                <a16:creationId xmlns:a16="http://schemas.microsoft.com/office/drawing/2014/main" id="{639F3EE3-7AFB-47C5-B68F-B863F114BDF9}"/>
              </a:ext>
            </a:extLst>
          </p:cNvPr>
          <p:cNvSpPr txBox="1"/>
          <p:nvPr/>
        </p:nvSpPr>
        <p:spPr>
          <a:xfrm>
            <a:off x="3655326" y="2204864"/>
            <a:ext cx="467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rgbClr val="FFFF00"/>
                </a:solidFill>
              </a:rPr>
              <a:t>Οι </a:t>
            </a:r>
            <a:r>
              <a:rPr lang="el-GR" sz="2000" b="1" dirty="0" err="1">
                <a:solidFill>
                  <a:srgbClr val="FFFF00"/>
                </a:solidFill>
              </a:rPr>
              <a:t>Στροφορμές</a:t>
            </a:r>
            <a:r>
              <a:rPr lang="el-GR" sz="2000" b="1" dirty="0">
                <a:solidFill>
                  <a:srgbClr val="FFFF00"/>
                </a:solidFill>
              </a:rPr>
              <a:t> των μικρών μαζών είναι</a:t>
            </a:r>
            <a:r>
              <a:rPr lang="en-US" sz="2000" b="1" dirty="0">
                <a:solidFill>
                  <a:srgbClr val="FFFF00"/>
                </a:solidFill>
              </a:rPr>
              <a:t>: </a:t>
            </a:r>
            <a:endParaRPr lang="el-GR" sz="2000" b="1" dirty="0">
              <a:solidFill>
                <a:srgbClr val="FFFF00"/>
              </a:solidFill>
            </a:endParaRPr>
          </a:p>
        </p:txBody>
      </p: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1EBCA535-346D-4B59-8006-00B66E8E3FD5}"/>
              </a:ext>
            </a:extLst>
          </p:cNvPr>
          <p:cNvGrpSpPr/>
          <p:nvPr/>
        </p:nvGrpSpPr>
        <p:grpSpPr>
          <a:xfrm>
            <a:off x="1475656" y="2276871"/>
            <a:ext cx="3034194" cy="792089"/>
            <a:chOff x="1475656" y="2276871"/>
            <a:chExt cx="3034194" cy="792089"/>
          </a:xfrm>
        </p:grpSpPr>
        <p:grpSp>
          <p:nvGrpSpPr>
            <p:cNvPr id="635" name="Group 634">
              <a:extLst>
                <a:ext uri="{FF2B5EF4-FFF2-40B4-BE49-F238E27FC236}">
                  <a16:creationId xmlns:a16="http://schemas.microsoft.com/office/drawing/2014/main" id="{BD7E2EE8-48FC-497B-BBAC-8905B16F82E7}"/>
                </a:ext>
              </a:extLst>
            </p:cNvPr>
            <p:cNvGrpSpPr/>
            <p:nvPr/>
          </p:nvGrpSpPr>
          <p:grpSpPr>
            <a:xfrm>
              <a:off x="1475656" y="2276871"/>
              <a:ext cx="369898" cy="504057"/>
              <a:chOff x="1475656" y="2276871"/>
              <a:chExt cx="369898" cy="504057"/>
            </a:xfrm>
          </p:grpSpPr>
          <p:cxnSp>
            <p:nvCxnSpPr>
              <p:cNvPr id="623" name="Ευθύγραμμο βέλος σύνδεσης 49">
                <a:extLst>
                  <a:ext uri="{FF2B5EF4-FFF2-40B4-BE49-F238E27FC236}">
                    <a16:creationId xmlns:a16="http://schemas.microsoft.com/office/drawing/2014/main" id="{DB37FE77-310B-4426-9699-F4F955405551}"/>
                  </a:ext>
                </a:extLst>
              </p:cNvPr>
              <p:cNvCxnSpPr/>
              <p:nvPr/>
            </p:nvCxnSpPr>
            <p:spPr bwMode="auto">
              <a:xfrm flipV="1">
                <a:off x="1538139" y="2276871"/>
                <a:ext cx="0" cy="3240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1" name="TextBox 630">
                    <a:extLst>
                      <a:ext uri="{FF2B5EF4-FFF2-40B4-BE49-F238E27FC236}">
                        <a16:creationId xmlns:a16="http://schemas.microsoft.com/office/drawing/2014/main" id="{8FB37330-51A9-46A7-BC39-4270AC3E68DB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656" y="2343436"/>
                    <a:ext cx="369898" cy="437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1" name="TextBox 630">
                    <a:extLst>
                      <a:ext uri="{FF2B5EF4-FFF2-40B4-BE49-F238E27FC236}">
                        <a16:creationId xmlns:a16="http://schemas.microsoft.com/office/drawing/2014/main" id="{8FB37330-51A9-46A7-BC39-4270AC3E68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2343436"/>
                    <a:ext cx="369898" cy="43749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3115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9" name="TextBox 638">
                  <a:extLst>
                    <a:ext uri="{FF2B5EF4-FFF2-40B4-BE49-F238E27FC236}">
                      <a16:creationId xmlns:a16="http://schemas.microsoft.com/office/drawing/2014/main" id="{E064E610-CF50-4B88-A390-7516A5EDCA1B}"/>
                    </a:ext>
                  </a:extLst>
                </p:cNvPr>
                <p:cNvSpPr txBox="1"/>
                <p:nvPr/>
              </p:nvSpPr>
              <p:spPr>
                <a:xfrm>
                  <a:off x="4139952" y="2631468"/>
                  <a:ext cx="369898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9" name="TextBox 638">
                  <a:extLst>
                    <a:ext uri="{FF2B5EF4-FFF2-40B4-BE49-F238E27FC236}">
                      <a16:creationId xmlns:a16="http://schemas.microsoft.com/office/drawing/2014/main" id="{E064E610-CF50-4B88-A390-7516A5EDC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631468"/>
                  <a:ext cx="369898" cy="437492"/>
                </a:xfrm>
                <a:prstGeom prst="rect">
                  <a:avLst/>
                </a:prstGeom>
                <a:blipFill>
                  <a:blip r:embed="rId3"/>
                  <a:stretch>
                    <a:fillRect r="-13115" b="-28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46DCE7A0-27BE-44BD-9437-D427B2034B20}"/>
              </a:ext>
            </a:extLst>
          </p:cNvPr>
          <p:cNvGrpSpPr/>
          <p:nvPr/>
        </p:nvGrpSpPr>
        <p:grpSpPr>
          <a:xfrm>
            <a:off x="1485181" y="2627387"/>
            <a:ext cx="3590875" cy="1953741"/>
            <a:chOff x="1485181" y="2627387"/>
            <a:chExt cx="3590875" cy="1953741"/>
          </a:xfrm>
        </p:grpSpPr>
        <p:grpSp>
          <p:nvGrpSpPr>
            <p:cNvPr id="637" name="Group 636">
              <a:extLst>
                <a:ext uri="{FF2B5EF4-FFF2-40B4-BE49-F238E27FC236}">
                  <a16:creationId xmlns:a16="http://schemas.microsoft.com/office/drawing/2014/main" id="{6461C6B5-7A16-4FAE-AFD3-E3C88C85046F}"/>
                </a:ext>
              </a:extLst>
            </p:cNvPr>
            <p:cNvGrpSpPr/>
            <p:nvPr/>
          </p:nvGrpSpPr>
          <p:grpSpPr>
            <a:xfrm>
              <a:off x="1485181" y="4003724"/>
              <a:ext cx="369898" cy="577404"/>
              <a:chOff x="1485181" y="4003724"/>
              <a:chExt cx="369898" cy="577404"/>
            </a:xfrm>
          </p:grpSpPr>
          <p:cxnSp>
            <p:nvCxnSpPr>
              <p:cNvPr id="625" name="Ευθύγραμμο βέλος σύνδεσης 44">
                <a:extLst>
                  <a:ext uri="{FF2B5EF4-FFF2-40B4-BE49-F238E27FC236}">
                    <a16:creationId xmlns:a16="http://schemas.microsoft.com/office/drawing/2014/main" id="{5FA35185-8717-4FFC-A4BB-8783B7EFA93C}"/>
                  </a:ext>
                </a:extLst>
              </p:cNvPr>
              <p:cNvCxnSpPr/>
              <p:nvPr/>
            </p:nvCxnSpPr>
            <p:spPr bwMode="auto">
              <a:xfrm flipV="1">
                <a:off x="1547664" y="4003724"/>
                <a:ext cx="0" cy="43338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3" name="TextBox 632">
                    <a:extLst>
                      <a:ext uri="{FF2B5EF4-FFF2-40B4-BE49-F238E27FC236}">
                        <a16:creationId xmlns:a16="http://schemas.microsoft.com/office/drawing/2014/main" id="{A3857C4A-0831-42EF-8B52-F9E0715287B4}"/>
                      </a:ext>
                    </a:extLst>
                  </p:cNvPr>
                  <p:cNvSpPr txBox="1"/>
                  <p:nvPr/>
                </p:nvSpPr>
                <p:spPr>
                  <a:xfrm>
                    <a:off x="1485181" y="4143636"/>
                    <a:ext cx="369898" cy="437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3" name="TextBox 632">
                    <a:extLst>
                      <a:ext uri="{FF2B5EF4-FFF2-40B4-BE49-F238E27FC236}">
                        <a16:creationId xmlns:a16="http://schemas.microsoft.com/office/drawing/2014/main" id="{A3857C4A-0831-42EF-8B52-F9E071528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5181" y="4143636"/>
                    <a:ext cx="369898" cy="4374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5000" b="-28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1" name="TextBox 640">
                  <a:extLst>
                    <a:ext uri="{FF2B5EF4-FFF2-40B4-BE49-F238E27FC236}">
                      <a16:creationId xmlns:a16="http://schemas.microsoft.com/office/drawing/2014/main" id="{9EE152C8-920E-421B-B2F4-D2895AA36233}"/>
                    </a:ext>
                  </a:extLst>
                </p:cNvPr>
                <p:cNvSpPr txBox="1"/>
                <p:nvPr/>
              </p:nvSpPr>
              <p:spPr>
                <a:xfrm>
                  <a:off x="4706158" y="2627387"/>
                  <a:ext cx="369898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1" name="TextBox 640">
                  <a:extLst>
                    <a:ext uri="{FF2B5EF4-FFF2-40B4-BE49-F238E27FC236}">
                      <a16:creationId xmlns:a16="http://schemas.microsoft.com/office/drawing/2014/main" id="{9EE152C8-920E-421B-B2F4-D2895AA36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158" y="2627387"/>
                  <a:ext cx="369898" cy="437492"/>
                </a:xfrm>
                <a:prstGeom prst="rect">
                  <a:avLst/>
                </a:prstGeom>
                <a:blipFill>
                  <a:blip r:embed="rId5"/>
                  <a:stretch>
                    <a:fillRect r="-13115"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0EBBA2A8-AE03-4566-8512-778721B44B35}"/>
              </a:ext>
            </a:extLst>
          </p:cNvPr>
          <p:cNvGrpSpPr/>
          <p:nvPr/>
        </p:nvGrpSpPr>
        <p:grpSpPr>
          <a:xfrm>
            <a:off x="1177766" y="2627387"/>
            <a:ext cx="4484212" cy="2673821"/>
            <a:chOff x="1177766" y="2627387"/>
            <a:chExt cx="4484212" cy="2673821"/>
          </a:xfrm>
        </p:grpSpPr>
        <p:grpSp>
          <p:nvGrpSpPr>
            <p:cNvPr id="638" name="Group 637">
              <a:extLst>
                <a:ext uri="{FF2B5EF4-FFF2-40B4-BE49-F238E27FC236}">
                  <a16:creationId xmlns:a16="http://schemas.microsoft.com/office/drawing/2014/main" id="{3AC0FE0A-532F-469D-9A88-80CEC032CC4B}"/>
                </a:ext>
              </a:extLst>
            </p:cNvPr>
            <p:cNvGrpSpPr/>
            <p:nvPr/>
          </p:nvGrpSpPr>
          <p:grpSpPr>
            <a:xfrm>
              <a:off x="1177766" y="4807370"/>
              <a:ext cx="369898" cy="493838"/>
              <a:chOff x="1177766" y="4807370"/>
              <a:chExt cx="369898" cy="493838"/>
            </a:xfrm>
          </p:grpSpPr>
          <p:cxnSp>
            <p:nvCxnSpPr>
              <p:cNvPr id="628" name="Ευθύγραμμο βέλος σύνδεσης 43">
                <a:extLst>
                  <a:ext uri="{FF2B5EF4-FFF2-40B4-BE49-F238E27FC236}">
                    <a16:creationId xmlns:a16="http://schemas.microsoft.com/office/drawing/2014/main" id="{301C05A2-B9BE-4748-94A3-EB87E4CCED58}"/>
                  </a:ext>
                </a:extLst>
              </p:cNvPr>
              <p:cNvCxnSpPr/>
              <p:nvPr/>
            </p:nvCxnSpPr>
            <p:spPr bwMode="auto">
              <a:xfrm flipV="1">
                <a:off x="1528614" y="4807370"/>
                <a:ext cx="0" cy="287339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4" name="TextBox 633">
                    <a:extLst>
                      <a:ext uri="{FF2B5EF4-FFF2-40B4-BE49-F238E27FC236}">
                        <a16:creationId xmlns:a16="http://schemas.microsoft.com/office/drawing/2014/main" id="{915A3E11-F550-4D10-AACD-C35961AD3E63}"/>
                      </a:ext>
                    </a:extLst>
                  </p:cNvPr>
                  <p:cNvSpPr txBox="1"/>
                  <p:nvPr/>
                </p:nvSpPr>
                <p:spPr>
                  <a:xfrm>
                    <a:off x="1177766" y="4863716"/>
                    <a:ext cx="369898" cy="437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4" name="TextBox 633">
                    <a:extLst>
                      <a:ext uri="{FF2B5EF4-FFF2-40B4-BE49-F238E27FC236}">
                        <a16:creationId xmlns:a16="http://schemas.microsoft.com/office/drawing/2014/main" id="{915A3E11-F550-4D10-AACD-C35961AD3E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7766" y="4863716"/>
                    <a:ext cx="369898" cy="4374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3115" b="-138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112A42EB-0E34-46B2-8361-979C599497F2}"/>
                    </a:ext>
                  </a:extLst>
                </p:cNvPr>
                <p:cNvSpPr txBox="1"/>
                <p:nvPr/>
              </p:nvSpPr>
              <p:spPr>
                <a:xfrm>
                  <a:off x="5292080" y="2627387"/>
                  <a:ext cx="369898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112A42EB-0E34-46B2-8361-979C59949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2627387"/>
                  <a:ext cx="369898" cy="437492"/>
                </a:xfrm>
                <a:prstGeom prst="rect">
                  <a:avLst/>
                </a:prstGeom>
                <a:blipFill>
                  <a:blip r:embed="rId7"/>
                  <a:stretch>
                    <a:fillRect r="-13115"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0F32F792-B3E9-4604-92C2-17C330BCD628}"/>
              </a:ext>
            </a:extLst>
          </p:cNvPr>
          <p:cNvGrpSpPr/>
          <p:nvPr/>
        </p:nvGrpSpPr>
        <p:grpSpPr>
          <a:xfrm>
            <a:off x="1177766" y="2555379"/>
            <a:ext cx="5482466" cy="951073"/>
            <a:chOff x="1177766" y="2555379"/>
            <a:chExt cx="5482466" cy="951073"/>
          </a:xfrm>
        </p:grpSpPr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2856A417-0AB8-49F1-ABE2-98687B159D66}"/>
                </a:ext>
              </a:extLst>
            </p:cNvPr>
            <p:cNvGrpSpPr/>
            <p:nvPr/>
          </p:nvGrpSpPr>
          <p:grpSpPr>
            <a:xfrm>
              <a:off x="1177766" y="2626227"/>
              <a:ext cx="5482466" cy="880225"/>
              <a:chOff x="1177766" y="2626227"/>
              <a:chExt cx="5482466" cy="880225"/>
            </a:xfrm>
          </p:grpSpPr>
          <p:grpSp>
            <p:nvGrpSpPr>
              <p:cNvPr id="636" name="Group 635">
                <a:extLst>
                  <a:ext uri="{FF2B5EF4-FFF2-40B4-BE49-F238E27FC236}">
                    <a16:creationId xmlns:a16="http://schemas.microsoft.com/office/drawing/2014/main" id="{F987D6EB-69F7-4190-ADDC-C913535704DE}"/>
                  </a:ext>
                </a:extLst>
              </p:cNvPr>
              <p:cNvGrpSpPr/>
              <p:nvPr/>
            </p:nvGrpSpPr>
            <p:grpSpPr>
              <a:xfrm>
                <a:off x="1177766" y="2853008"/>
                <a:ext cx="369898" cy="653444"/>
                <a:chOff x="1177766" y="2853008"/>
                <a:chExt cx="369898" cy="653444"/>
              </a:xfrm>
            </p:grpSpPr>
            <p:cxnSp>
              <p:nvCxnSpPr>
                <p:cNvPr id="624" name="Ευθύγραμμο βέλος σύνδεσης 17">
                  <a:extLst>
                    <a:ext uri="{FF2B5EF4-FFF2-40B4-BE49-F238E27FC236}">
                      <a16:creationId xmlns:a16="http://schemas.microsoft.com/office/drawing/2014/main" id="{157D6FA7-813C-4057-AF70-0B500AAD73A5}"/>
                    </a:ext>
                  </a:extLst>
                </p:cNvPr>
                <p:cNvCxnSpPr/>
                <p:nvPr/>
              </p:nvCxnSpPr>
              <p:spPr bwMode="auto">
                <a:xfrm flipV="1">
                  <a:off x="1538139" y="2853008"/>
                  <a:ext cx="0" cy="64800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2" name="TextBox 631">
                      <a:extLst>
                        <a:ext uri="{FF2B5EF4-FFF2-40B4-BE49-F238E27FC236}">
                          <a16:creationId xmlns:a16="http://schemas.microsoft.com/office/drawing/2014/main" id="{E9BCAE2B-8386-4BB2-8CEE-17B2DEE1BA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7766" y="3068960"/>
                      <a:ext cx="369898" cy="4374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32" name="TextBox 631">
                      <a:extLst>
                        <a:ext uri="{FF2B5EF4-FFF2-40B4-BE49-F238E27FC236}">
                          <a16:creationId xmlns:a16="http://schemas.microsoft.com/office/drawing/2014/main" id="{E9BCAE2B-8386-4BB2-8CEE-17B2DEE1BA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7766" y="3068960"/>
                      <a:ext cx="369898" cy="43749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1639" b="-2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4" name="TextBox 643">
                    <a:extLst>
                      <a:ext uri="{FF2B5EF4-FFF2-40B4-BE49-F238E27FC236}">
                        <a16:creationId xmlns:a16="http://schemas.microsoft.com/office/drawing/2014/main" id="{25FA6850-822C-43CD-B0C2-9C279DC6A447}"/>
                      </a:ext>
                    </a:extLst>
                  </p:cNvPr>
                  <p:cNvSpPr txBox="1"/>
                  <p:nvPr/>
                </p:nvSpPr>
                <p:spPr>
                  <a:xfrm>
                    <a:off x="6290334" y="2626227"/>
                    <a:ext cx="369898" cy="437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4" name="TextBox 643">
                    <a:extLst>
                      <a:ext uri="{FF2B5EF4-FFF2-40B4-BE49-F238E27FC236}">
                        <a16:creationId xmlns:a16="http://schemas.microsoft.com/office/drawing/2014/main" id="{25FA6850-822C-43CD-B0C2-9C279DC6A4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0334" y="2626227"/>
                    <a:ext cx="369898" cy="43749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639" b="-138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5" name="TextBox 644">
              <a:extLst>
                <a:ext uri="{FF2B5EF4-FFF2-40B4-BE49-F238E27FC236}">
                  <a16:creationId xmlns:a16="http://schemas.microsoft.com/office/drawing/2014/main" id="{D98BA993-2C06-45D7-8D35-364BF1E58ACD}"/>
                </a:ext>
              </a:extLst>
            </p:cNvPr>
            <p:cNvSpPr txBox="1"/>
            <p:nvPr/>
          </p:nvSpPr>
          <p:spPr>
            <a:xfrm>
              <a:off x="5661978" y="2555379"/>
              <a:ext cx="720000" cy="50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. . . 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7C12BB04-AAC7-4856-8E0D-5DE37DB3882C}"/>
              </a:ext>
            </a:extLst>
          </p:cNvPr>
          <p:cNvGrpSpPr/>
          <p:nvPr/>
        </p:nvGrpSpPr>
        <p:grpSpPr>
          <a:xfrm>
            <a:off x="6588223" y="2552725"/>
            <a:ext cx="1079401" cy="578718"/>
            <a:chOff x="6588224" y="1916832"/>
            <a:chExt cx="1017970" cy="509500"/>
          </a:xfrm>
        </p:grpSpPr>
        <p:sp>
          <p:nvSpPr>
            <p:cNvPr id="646" name="TextBox 645">
              <a:extLst>
                <a:ext uri="{FF2B5EF4-FFF2-40B4-BE49-F238E27FC236}">
                  <a16:creationId xmlns:a16="http://schemas.microsoft.com/office/drawing/2014/main" id="{0E72CADF-16F5-429E-B9A0-EE2BC3BD5223}"/>
                </a:ext>
              </a:extLst>
            </p:cNvPr>
            <p:cNvSpPr txBox="1"/>
            <p:nvPr/>
          </p:nvSpPr>
          <p:spPr>
            <a:xfrm>
              <a:off x="6588224" y="1916832"/>
              <a:ext cx="7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. . . .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7" name="TextBox 646">
                  <a:extLst>
                    <a:ext uri="{FF2B5EF4-FFF2-40B4-BE49-F238E27FC236}">
                      <a16:creationId xmlns:a16="http://schemas.microsoft.com/office/drawing/2014/main" id="{11BBC32C-FB16-4804-8A80-824C29D95E3D}"/>
                    </a:ext>
                  </a:extLst>
                </p:cNvPr>
                <p:cNvSpPr txBox="1"/>
                <p:nvPr/>
              </p:nvSpPr>
              <p:spPr>
                <a:xfrm>
                  <a:off x="7236296" y="1988840"/>
                  <a:ext cx="369898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7" name="TextBox 646">
                  <a:extLst>
                    <a:ext uri="{FF2B5EF4-FFF2-40B4-BE49-F238E27FC236}">
                      <a16:creationId xmlns:a16="http://schemas.microsoft.com/office/drawing/2014/main" id="{11BBC32C-FB16-4804-8A80-824C29D95E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1988840"/>
                  <a:ext cx="369898" cy="437492"/>
                </a:xfrm>
                <a:prstGeom prst="rect">
                  <a:avLst/>
                </a:prstGeom>
                <a:blipFill>
                  <a:blip r:embed="rId10"/>
                  <a:stretch>
                    <a:fillRect r="-30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0" name="TextBox 214">
            <a:extLst>
              <a:ext uri="{FF2B5EF4-FFF2-40B4-BE49-F238E27FC236}">
                <a16:creationId xmlns:a16="http://schemas.microsoft.com/office/drawing/2014/main" id="{25F31A48-A1E7-484E-99A6-743344C0560B}"/>
              </a:ext>
            </a:extLst>
          </p:cNvPr>
          <p:cNvSpPr txBox="1"/>
          <p:nvPr/>
        </p:nvSpPr>
        <p:spPr>
          <a:xfrm>
            <a:off x="3851920" y="3315996"/>
            <a:ext cx="465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rgbClr val="FFFF00"/>
                </a:solidFill>
              </a:rPr>
              <a:t>Ολική </a:t>
            </a:r>
            <a:r>
              <a:rPr lang="el-GR" sz="1800" b="1" dirty="0" err="1">
                <a:solidFill>
                  <a:srgbClr val="FFFF00"/>
                </a:solidFill>
              </a:rPr>
              <a:t>Στροφορμή</a:t>
            </a:r>
            <a:r>
              <a:rPr lang="el-GR" sz="1800" b="1" dirty="0">
                <a:solidFill>
                  <a:srgbClr val="FFFF00"/>
                </a:solidFill>
              </a:rPr>
              <a:t> του συμπαγούς σώματος:</a:t>
            </a:r>
            <a:endParaRPr lang="el-GR" b="1" baseline="-25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1" name="TextBox 650">
                <a:extLst>
                  <a:ext uri="{FF2B5EF4-FFF2-40B4-BE49-F238E27FC236}">
                    <a16:creationId xmlns:a16="http://schemas.microsoft.com/office/drawing/2014/main" id="{F78FD2CF-4C83-4530-A169-8C2293FEB872}"/>
                  </a:ext>
                </a:extLst>
              </p:cNvPr>
              <p:cNvSpPr txBox="1"/>
              <p:nvPr/>
            </p:nvSpPr>
            <p:spPr>
              <a:xfrm>
                <a:off x="3779913" y="3711588"/>
                <a:ext cx="3972718" cy="43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+. . .+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+. . . 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1" name="TextBox 650">
                <a:extLst>
                  <a:ext uri="{FF2B5EF4-FFF2-40B4-BE49-F238E27FC236}">
                    <a16:creationId xmlns:a16="http://schemas.microsoft.com/office/drawing/2014/main" id="{F78FD2CF-4C83-4530-A169-8C2293FEB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3" y="3711588"/>
                <a:ext cx="3972718" cy="437492"/>
              </a:xfrm>
              <a:prstGeom prst="rect">
                <a:avLst/>
              </a:prstGeom>
              <a:blipFill>
                <a:blip r:embed="rId11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2" name="TextBox 651">
                <a:extLst>
                  <a:ext uri="{FF2B5EF4-FFF2-40B4-BE49-F238E27FC236}">
                    <a16:creationId xmlns:a16="http://schemas.microsoft.com/office/drawing/2014/main" id="{81C6FCB3-051E-41B2-9508-A9068D1490FC}"/>
                  </a:ext>
                </a:extLst>
              </p:cNvPr>
              <p:cNvSpPr txBox="1"/>
              <p:nvPr/>
            </p:nvSpPr>
            <p:spPr>
              <a:xfrm>
                <a:off x="3779913" y="4364547"/>
                <a:ext cx="1800200" cy="93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2" name="TextBox 651">
                <a:extLst>
                  <a:ext uri="{FF2B5EF4-FFF2-40B4-BE49-F238E27FC236}">
                    <a16:creationId xmlns:a16="http://schemas.microsoft.com/office/drawing/2014/main" id="{81C6FCB3-051E-41B2-9508-A9068D149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3" y="4364547"/>
                <a:ext cx="1800200" cy="9312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4" name="TextBox 653">
                <a:extLst>
                  <a:ext uri="{FF2B5EF4-FFF2-40B4-BE49-F238E27FC236}">
                    <a16:creationId xmlns:a16="http://schemas.microsoft.com/office/drawing/2014/main" id="{62D9C8ED-C19B-4BB0-93CE-9F1A796A659E}"/>
                  </a:ext>
                </a:extLst>
              </p:cNvPr>
              <p:cNvSpPr txBox="1"/>
              <p:nvPr/>
            </p:nvSpPr>
            <p:spPr>
              <a:xfrm>
                <a:off x="5508105" y="4369991"/>
                <a:ext cx="2273222" cy="93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acc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4" name="TextBox 653">
                <a:extLst>
                  <a:ext uri="{FF2B5EF4-FFF2-40B4-BE49-F238E27FC236}">
                    <a16:creationId xmlns:a16="http://schemas.microsoft.com/office/drawing/2014/main" id="{62D9C8ED-C19B-4BB0-93CE-9F1A796A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5" y="4369991"/>
                <a:ext cx="2273222" cy="9312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5" name="TextBox 654">
                <a:extLst>
                  <a:ext uri="{FF2B5EF4-FFF2-40B4-BE49-F238E27FC236}">
                    <a16:creationId xmlns:a16="http://schemas.microsoft.com/office/drawing/2014/main" id="{0F3E205F-57EB-44B5-9270-1A2192A7F677}"/>
                  </a:ext>
                </a:extLst>
              </p:cNvPr>
              <p:cNvSpPr txBox="1"/>
              <p:nvPr/>
            </p:nvSpPr>
            <p:spPr>
              <a:xfrm>
                <a:off x="3779912" y="5733457"/>
                <a:ext cx="1857568" cy="93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acc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𝑳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den>
                          </m:f>
                        </m:e>
                      </m:nary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5" name="TextBox 654">
                <a:extLst>
                  <a:ext uri="{FF2B5EF4-FFF2-40B4-BE49-F238E27FC236}">
                    <a16:creationId xmlns:a16="http://schemas.microsoft.com/office/drawing/2014/main" id="{0F3E205F-57EB-44B5-9270-1A2192A7F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733457"/>
                <a:ext cx="1857568" cy="9312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6" name="TextBox 214">
            <a:extLst>
              <a:ext uri="{FF2B5EF4-FFF2-40B4-BE49-F238E27FC236}">
                <a16:creationId xmlns:a16="http://schemas.microsoft.com/office/drawing/2014/main" id="{8E307247-5B29-4503-9B3E-F9A7F5CB0A86}"/>
              </a:ext>
            </a:extLst>
          </p:cNvPr>
          <p:cNvSpPr txBox="1"/>
          <p:nvPr/>
        </p:nvSpPr>
        <p:spPr>
          <a:xfrm>
            <a:off x="3275858" y="800109"/>
            <a:ext cx="5868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</a:rPr>
              <a:t>Το συμπαγές σώμα περιστρέφεται γύρω από άξονα με γωνιακή ταχύτητα  </a:t>
            </a:r>
            <a:r>
              <a:rPr lang="el-GR" b="1" dirty="0">
                <a:solidFill>
                  <a:srgbClr val="FFFF00"/>
                </a:solidFill>
              </a:rPr>
              <a:t>ω</a:t>
            </a:r>
            <a:endParaRPr lang="el-GR" b="1" baseline="-25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7" name="TextBox 656">
                <a:extLst>
                  <a:ext uri="{FF2B5EF4-FFF2-40B4-BE49-F238E27FC236}">
                    <a16:creationId xmlns:a16="http://schemas.microsoft.com/office/drawing/2014/main" id="{B452EB67-EA7B-4422-9E34-377F1ED948C9}"/>
                  </a:ext>
                </a:extLst>
              </p:cNvPr>
              <p:cNvSpPr txBox="1"/>
              <p:nvPr/>
            </p:nvSpPr>
            <p:spPr>
              <a:xfrm>
                <a:off x="5519661" y="5738143"/>
                <a:ext cx="1290268" cy="931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7" name="TextBox 656">
                <a:extLst>
                  <a:ext uri="{FF2B5EF4-FFF2-40B4-BE49-F238E27FC236}">
                    <a16:creationId xmlns:a16="http://schemas.microsoft.com/office/drawing/2014/main" id="{B452EB67-EA7B-4422-9E34-377F1ED94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61" y="5738143"/>
                <a:ext cx="1290268" cy="9312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8" name="TextBox 657">
                <a:extLst>
                  <a:ext uri="{FF2B5EF4-FFF2-40B4-BE49-F238E27FC236}">
                    <a16:creationId xmlns:a16="http://schemas.microsoft.com/office/drawing/2014/main" id="{DE80B419-E37A-4293-8844-2354D6095CCC}"/>
                  </a:ext>
                </a:extLst>
              </p:cNvPr>
              <p:cNvSpPr txBox="1"/>
              <p:nvPr/>
            </p:nvSpPr>
            <p:spPr>
              <a:xfrm>
                <a:off x="6809930" y="5790017"/>
                <a:ext cx="1517756" cy="879343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acc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𝒏𝒆𝒕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8" name="TextBox 657">
                <a:extLst>
                  <a:ext uri="{FF2B5EF4-FFF2-40B4-BE49-F238E27FC236}">
                    <a16:creationId xmlns:a16="http://schemas.microsoft.com/office/drawing/2014/main" id="{DE80B419-E37A-4293-8844-2354D6095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930" y="5790017"/>
                <a:ext cx="1517756" cy="8793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9" name="Text Box 2">
            <a:extLst>
              <a:ext uri="{FF2B5EF4-FFF2-40B4-BE49-F238E27FC236}">
                <a16:creationId xmlns:a16="http://schemas.microsoft.com/office/drawing/2014/main" id="{4DE0C860-A7B3-446F-B569-5CDEBC643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0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ΔΙΑΤΗΡΗΣΗ  ΤΗΣ  ΣΤΡΟΦΟΡΜΗ</a:t>
            </a:r>
            <a:endParaRPr lang="en-US" altLang="el-GR" sz="24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Συμπαγούς Σώματος</a:t>
            </a:r>
          </a:p>
        </p:txBody>
      </p:sp>
      <p:sp>
        <p:nvSpPr>
          <p:cNvPr id="675" name="Ορθογώνιο 19">
            <a:extLst>
              <a:ext uri="{FF2B5EF4-FFF2-40B4-BE49-F238E27FC236}">
                <a16:creationId xmlns:a16="http://schemas.microsoft.com/office/drawing/2014/main" id="{0AD81EF6-19BB-479A-BC78-4E17713BF690}"/>
              </a:ext>
            </a:extLst>
          </p:cNvPr>
          <p:cNvSpPr/>
          <p:nvPr/>
        </p:nvSpPr>
        <p:spPr>
          <a:xfrm>
            <a:off x="3166697" y="1558533"/>
            <a:ext cx="5977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bg1"/>
                </a:solidFill>
              </a:rPr>
              <a:t>Το σώμα έχει διαιρεθεί σε μικρές μάζες </a:t>
            </a:r>
            <a:r>
              <a:rPr lang="en-US" sz="1800" b="1" dirty="0">
                <a:solidFill>
                  <a:schemeClr val="bg1"/>
                </a:solidFill>
              </a:rPr>
              <a:t>m</a:t>
            </a:r>
            <a:r>
              <a:rPr lang="en-US" sz="1800" b="1" baseline="-250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, m</a:t>
            </a:r>
            <a:r>
              <a:rPr lang="en-US" sz="1800" b="1" baseline="-25000" dirty="0">
                <a:solidFill>
                  <a:schemeClr val="bg1"/>
                </a:solidFill>
              </a:rPr>
              <a:t>2</a:t>
            </a:r>
            <a:r>
              <a:rPr lang="en-US" sz="1800" b="1" dirty="0">
                <a:solidFill>
                  <a:schemeClr val="bg1"/>
                </a:solidFill>
              </a:rPr>
              <a:t>, m</a:t>
            </a:r>
            <a:r>
              <a:rPr lang="en-US" sz="1800" b="1" baseline="-25000" dirty="0">
                <a:solidFill>
                  <a:schemeClr val="bg1"/>
                </a:solidFill>
              </a:rPr>
              <a:t>3</a:t>
            </a:r>
            <a:r>
              <a:rPr lang="en-US" sz="1800" b="1" dirty="0">
                <a:solidFill>
                  <a:schemeClr val="bg1"/>
                </a:solidFill>
              </a:rPr>
              <a:t>, . . ., </a:t>
            </a:r>
            <a:r>
              <a:rPr lang="en-US" sz="1800" b="1" dirty="0" err="1">
                <a:solidFill>
                  <a:schemeClr val="bg1"/>
                </a:solidFill>
              </a:rPr>
              <a:t>m</a:t>
            </a:r>
            <a:r>
              <a:rPr lang="en-US" sz="1800" b="1" baseline="-25000" dirty="0" err="1">
                <a:solidFill>
                  <a:schemeClr val="bg1"/>
                </a:solidFill>
              </a:rPr>
              <a:t>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l-GR" sz="1800" b="1" dirty="0">
                <a:solidFill>
                  <a:schemeClr val="bg1"/>
                </a:solidFill>
              </a:rPr>
              <a:t>οι οποίες διαγράφουν κυκλικές τροχιές</a:t>
            </a:r>
            <a:endParaRPr lang="el-G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/>
      <p:bldP spid="650" grpId="0"/>
      <p:bldP spid="651" grpId="0"/>
      <p:bldP spid="652" grpId="0"/>
      <p:bldP spid="654" grpId="0"/>
      <p:bldP spid="655" grpId="0"/>
      <p:bldP spid="657" grpId="0"/>
      <p:bldP spid="658" grpId="0" animBg="1"/>
      <p:bldP spid="6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70">
            <a:extLst>
              <a:ext uri="{FF2B5EF4-FFF2-40B4-BE49-F238E27FC236}">
                <a16:creationId xmlns:a16="http://schemas.microsoft.com/office/drawing/2014/main" id="{907A1CC8-2DF9-41B5-8970-84CC4DC8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748" y="2431804"/>
            <a:ext cx="37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000" b="1" i="1">
                <a:solidFill>
                  <a:srgbClr val="0000FF"/>
                </a:solidFill>
              </a:rPr>
              <a:t>r</a:t>
            </a:r>
            <a:r>
              <a:rPr lang="en-US" altLang="el-GR" sz="2000" b="1" baseline="-25000">
                <a:solidFill>
                  <a:srgbClr val="0000FF"/>
                </a:solidFill>
              </a:rPr>
              <a:t>1</a:t>
            </a:r>
            <a:endParaRPr lang="el-GR" altLang="el-GR" sz="2000" b="1" i="1">
              <a:solidFill>
                <a:srgbClr val="0000FF"/>
              </a:solidFill>
            </a:endParaRPr>
          </a:p>
        </p:txBody>
      </p:sp>
      <p:grpSp>
        <p:nvGrpSpPr>
          <p:cNvPr id="3" name="Ομάδα 6">
            <a:extLst>
              <a:ext uri="{FF2B5EF4-FFF2-40B4-BE49-F238E27FC236}">
                <a16:creationId xmlns:a16="http://schemas.microsoft.com/office/drawing/2014/main" id="{DB284004-C6D4-4353-B9E0-B8B09DAFF7A5}"/>
              </a:ext>
            </a:extLst>
          </p:cNvPr>
          <p:cNvGrpSpPr/>
          <p:nvPr/>
        </p:nvGrpSpPr>
        <p:grpSpPr>
          <a:xfrm>
            <a:off x="147651" y="1522313"/>
            <a:ext cx="2912181" cy="4498975"/>
            <a:chOff x="186041" y="1438077"/>
            <a:chExt cx="2912181" cy="4498975"/>
          </a:xfrm>
        </p:grpSpPr>
        <p:sp>
          <p:nvSpPr>
            <p:cNvPr id="4" name="Ελεύθερη σχεδίαση 64">
              <a:extLst>
                <a:ext uri="{FF2B5EF4-FFF2-40B4-BE49-F238E27FC236}">
                  <a16:creationId xmlns:a16="http://schemas.microsoft.com/office/drawing/2014/main" id="{9E4CF451-F00B-4FD0-9174-66504992516D}"/>
                </a:ext>
              </a:extLst>
            </p:cNvPr>
            <p:cNvSpPr/>
            <p:nvPr/>
          </p:nvSpPr>
          <p:spPr bwMode="auto">
            <a:xfrm>
              <a:off x="186041" y="1976612"/>
              <a:ext cx="2912181" cy="3332162"/>
            </a:xfrm>
            <a:custGeom>
              <a:avLst/>
              <a:gdLst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56754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00200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578428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87085 w 1878114"/>
                <a:gd name="connsiteY8" fmla="*/ 707571 h 2253342"/>
                <a:gd name="connsiteX9" fmla="*/ 43543 w 1878114"/>
                <a:gd name="connsiteY9" fmla="*/ 762000 h 2253342"/>
                <a:gd name="connsiteX10" fmla="*/ 10885 w 1878114"/>
                <a:gd name="connsiteY10" fmla="*/ 859971 h 2253342"/>
                <a:gd name="connsiteX11" fmla="*/ 0 w 1878114"/>
                <a:gd name="connsiteY11" fmla="*/ 892628 h 2253342"/>
                <a:gd name="connsiteX12" fmla="*/ 10885 w 1878114"/>
                <a:gd name="connsiteY12" fmla="*/ 1023257 h 2253342"/>
                <a:gd name="connsiteX13" fmla="*/ 32657 w 1878114"/>
                <a:gd name="connsiteY13" fmla="*/ 1055914 h 2253342"/>
                <a:gd name="connsiteX14" fmla="*/ 43543 w 1878114"/>
                <a:gd name="connsiteY14" fmla="*/ 1088571 h 2253342"/>
                <a:gd name="connsiteX15" fmla="*/ 108857 w 1878114"/>
                <a:gd name="connsiteY15" fmla="*/ 1175657 h 2253342"/>
                <a:gd name="connsiteX16" fmla="*/ 130628 w 1878114"/>
                <a:gd name="connsiteY16" fmla="*/ 1208314 h 2253342"/>
                <a:gd name="connsiteX17" fmla="*/ 185057 w 1878114"/>
                <a:gd name="connsiteY17" fmla="*/ 1251857 h 2253342"/>
                <a:gd name="connsiteX18" fmla="*/ 228600 w 1878114"/>
                <a:gd name="connsiteY18" fmla="*/ 1306285 h 2253342"/>
                <a:gd name="connsiteX19" fmla="*/ 239485 w 1878114"/>
                <a:gd name="connsiteY19" fmla="*/ 1338942 h 2253342"/>
                <a:gd name="connsiteX20" fmla="*/ 217714 w 1878114"/>
                <a:gd name="connsiteY20" fmla="*/ 1534885 h 2253342"/>
                <a:gd name="connsiteX21" fmla="*/ 206828 w 1878114"/>
                <a:gd name="connsiteY21" fmla="*/ 1567542 h 2253342"/>
                <a:gd name="connsiteX22" fmla="*/ 217714 w 1878114"/>
                <a:gd name="connsiteY22" fmla="*/ 1709057 h 2253342"/>
                <a:gd name="connsiteX23" fmla="*/ 239485 w 1878114"/>
                <a:gd name="connsiteY23" fmla="*/ 1741714 h 2253342"/>
                <a:gd name="connsiteX24" fmla="*/ 283028 w 1878114"/>
                <a:gd name="connsiteY24" fmla="*/ 1785257 h 2253342"/>
                <a:gd name="connsiteX25" fmla="*/ 304800 w 1878114"/>
                <a:gd name="connsiteY25" fmla="*/ 1807028 h 2253342"/>
                <a:gd name="connsiteX26" fmla="*/ 326571 w 1878114"/>
                <a:gd name="connsiteY26" fmla="*/ 1828800 h 2253342"/>
                <a:gd name="connsiteX27" fmla="*/ 359228 w 1878114"/>
                <a:gd name="connsiteY27" fmla="*/ 1850571 h 2253342"/>
                <a:gd name="connsiteX28" fmla="*/ 402771 w 1878114"/>
                <a:gd name="connsiteY28" fmla="*/ 1905000 h 2253342"/>
                <a:gd name="connsiteX29" fmla="*/ 424543 w 1878114"/>
                <a:gd name="connsiteY29" fmla="*/ 1937657 h 2253342"/>
                <a:gd name="connsiteX30" fmla="*/ 500743 w 1878114"/>
                <a:gd name="connsiteY30" fmla="*/ 2002971 h 2253342"/>
                <a:gd name="connsiteX31" fmla="*/ 587828 w 1878114"/>
                <a:gd name="connsiteY31" fmla="*/ 2079171 h 2253342"/>
                <a:gd name="connsiteX32" fmla="*/ 609600 w 1878114"/>
                <a:gd name="connsiteY32" fmla="*/ 2100942 h 2253342"/>
                <a:gd name="connsiteX33" fmla="*/ 674914 w 1878114"/>
                <a:gd name="connsiteY33" fmla="*/ 2122714 h 2253342"/>
                <a:gd name="connsiteX34" fmla="*/ 707571 w 1878114"/>
                <a:gd name="connsiteY34" fmla="*/ 2133600 h 2253342"/>
                <a:gd name="connsiteX35" fmla="*/ 783771 w 1878114"/>
                <a:gd name="connsiteY35" fmla="*/ 2177142 h 2253342"/>
                <a:gd name="connsiteX36" fmla="*/ 881743 w 1878114"/>
                <a:gd name="connsiteY36" fmla="*/ 2198914 h 2253342"/>
                <a:gd name="connsiteX37" fmla="*/ 968828 w 1878114"/>
                <a:gd name="connsiteY37" fmla="*/ 2220685 h 2253342"/>
                <a:gd name="connsiteX38" fmla="*/ 1034143 w 1878114"/>
                <a:gd name="connsiteY38" fmla="*/ 2242457 h 2253342"/>
                <a:gd name="connsiteX39" fmla="*/ 1066800 w 1878114"/>
                <a:gd name="connsiteY39" fmla="*/ 2253342 h 2253342"/>
                <a:gd name="connsiteX40" fmla="*/ 1208314 w 1878114"/>
                <a:gd name="connsiteY40" fmla="*/ 2242457 h 2253342"/>
                <a:gd name="connsiteX41" fmla="*/ 1273628 w 1878114"/>
                <a:gd name="connsiteY41" fmla="*/ 2177142 h 2253342"/>
                <a:gd name="connsiteX42" fmla="*/ 1328057 w 1878114"/>
                <a:gd name="connsiteY42" fmla="*/ 2122714 h 2253342"/>
                <a:gd name="connsiteX43" fmla="*/ 1349828 w 1878114"/>
                <a:gd name="connsiteY43" fmla="*/ 2090057 h 2253342"/>
                <a:gd name="connsiteX44" fmla="*/ 1404257 w 1878114"/>
                <a:gd name="connsiteY44" fmla="*/ 2035628 h 2253342"/>
                <a:gd name="connsiteX45" fmla="*/ 1469571 w 1878114"/>
                <a:gd name="connsiteY45" fmla="*/ 1970314 h 2253342"/>
                <a:gd name="connsiteX46" fmla="*/ 1513114 w 1878114"/>
                <a:gd name="connsiteY46" fmla="*/ 1905000 h 2253342"/>
                <a:gd name="connsiteX47" fmla="*/ 1556657 w 1878114"/>
                <a:gd name="connsiteY47" fmla="*/ 1839685 h 2253342"/>
                <a:gd name="connsiteX48" fmla="*/ 1578428 w 1878114"/>
                <a:gd name="connsiteY48" fmla="*/ 1807028 h 2253342"/>
                <a:gd name="connsiteX49" fmla="*/ 1654628 w 1878114"/>
                <a:gd name="connsiteY49" fmla="*/ 1730828 h 2253342"/>
                <a:gd name="connsiteX50" fmla="*/ 1676400 w 1878114"/>
                <a:gd name="connsiteY50" fmla="*/ 1709057 h 2253342"/>
                <a:gd name="connsiteX51" fmla="*/ 1698171 w 1878114"/>
                <a:gd name="connsiteY51" fmla="*/ 1676400 h 2253342"/>
                <a:gd name="connsiteX52" fmla="*/ 1719943 w 1878114"/>
                <a:gd name="connsiteY52" fmla="*/ 1654628 h 2253342"/>
                <a:gd name="connsiteX53" fmla="*/ 1763485 w 1878114"/>
                <a:gd name="connsiteY53" fmla="*/ 1578428 h 2253342"/>
                <a:gd name="connsiteX54" fmla="*/ 1817914 w 1878114"/>
                <a:gd name="connsiteY54" fmla="*/ 1513114 h 2253342"/>
                <a:gd name="connsiteX55" fmla="*/ 1861457 w 1878114"/>
                <a:gd name="connsiteY55" fmla="*/ 1447800 h 2253342"/>
                <a:gd name="connsiteX56" fmla="*/ 1861457 w 1878114"/>
                <a:gd name="connsiteY56" fmla="*/ 1251857 h 2253342"/>
                <a:gd name="connsiteX57" fmla="*/ 1839685 w 1878114"/>
                <a:gd name="connsiteY57" fmla="*/ 1175657 h 2253342"/>
                <a:gd name="connsiteX58" fmla="*/ 1817914 w 1878114"/>
                <a:gd name="connsiteY58" fmla="*/ 1066800 h 2253342"/>
                <a:gd name="connsiteX59" fmla="*/ 1785257 w 1878114"/>
                <a:gd name="connsiteY59" fmla="*/ 957942 h 2253342"/>
                <a:gd name="connsiteX60" fmla="*/ 1763485 w 1878114"/>
                <a:gd name="connsiteY60" fmla="*/ 936171 h 2253342"/>
                <a:gd name="connsiteX61" fmla="*/ 1730828 w 1878114"/>
                <a:gd name="connsiteY61" fmla="*/ 881742 h 2253342"/>
                <a:gd name="connsiteX62" fmla="*/ 1665514 w 1878114"/>
                <a:gd name="connsiteY62" fmla="*/ 783771 h 2253342"/>
                <a:gd name="connsiteX63" fmla="*/ 1643743 w 1878114"/>
                <a:gd name="connsiteY63" fmla="*/ 751114 h 2253342"/>
                <a:gd name="connsiteX64" fmla="*/ 1633602 w 1878114"/>
                <a:gd name="connsiteY64" fmla="*/ 696685 h 2253342"/>
                <a:gd name="connsiteX65" fmla="*/ 1622965 w 1878114"/>
                <a:gd name="connsiteY65" fmla="*/ 653142 h 2253342"/>
                <a:gd name="connsiteX66" fmla="*/ 1606513 w 1878114"/>
                <a:gd name="connsiteY66" fmla="*/ 620485 h 2253342"/>
                <a:gd name="connsiteX67" fmla="*/ 1524000 w 1878114"/>
                <a:gd name="connsiteY67" fmla="*/ 544285 h 2253342"/>
                <a:gd name="connsiteX68" fmla="*/ 1502228 w 1878114"/>
                <a:gd name="connsiteY68" fmla="*/ 478971 h 2253342"/>
                <a:gd name="connsiteX69" fmla="*/ 1491343 w 1878114"/>
                <a:gd name="connsiteY69" fmla="*/ 446314 h 2253342"/>
                <a:gd name="connsiteX70" fmla="*/ 1436914 w 1878114"/>
                <a:gd name="connsiteY70" fmla="*/ 391885 h 2253342"/>
                <a:gd name="connsiteX71" fmla="*/ 1382485 w 1878114"/>
                <a:gd name="connsiteY71" fmla="*/ 337457 h 2253342"/>
                <a:gd name="connsiteX72" fmla="*/ 1360714 w 1878114"/>
                <a:gd name="connsiteY72" fmla="*/ 315685 h 2253342"/>
                <a:gd name="connsiteX73" fmla="*/ 1295400 w 1878114"/>
                <a:gd name="connsiteY73" fmla="*/ 293914 h 2253342"/>
                <a:gd name="connsiteX74" fmla="*/ 1262743 w 1878114"/>
                <a:gd name="connsiteY74" fmla="*/ 283028 h 2253342"/>
                <a:gd name="connsiteX75" fmla="*/ 1186543 w 1878114"/>
                <a:gd name="connsiteY75" fmla="*/ 261257 h 2253342"/>
                <a:gd name="connsiteX76" fmla="*/ 1132114 w 1878114"/>
                <a:gd name="connsiteY76" fmla="*/ 217714 h 2253342"/>
                <a:gd name="connsiteX77" fmla="*/ 1077685 w 1878114"/>
                <a:gd name="connsiteY77" fmla="*/ 174171 h 2253342"/>
                <a:gd name="connsiteX78" fmla="*/ 1045028 w 1878114"/>
                <a:gd name="connsiteY78" fmla="*/ 163285 h 2253342"/>
                <a:gd name="connsiteX79" fmla="*/ 1012371 w 1878114"/>
                <a:gd name="connsiteY79" fmla="*/ 141514 h 2253342"/>
                <a:gd name="connsiteX80" fmla="*/ 979714 w 1878114"/>
                <a:gd name="connsiteY80" fmla="*/ 130628 h 2253342"/>
                <a:gd name="connsiteX81" fmla="*/ 881743 w 1878114"/>
                <a:gd name="connsiteY81" fmla="*/ 76200 h 2253342"/>
                <a:gd name="connsiteX82" fmla="*/ 827314 w 1878114"/>
                <a:gd name="connsiteY82" fmla="*/ 32657 h 2253342"/>
                <a:gd name="connsiteX83" fmla="*/ 685800 w 1878114"/>
                <a:gd name="connsiteY83" fmla="*/ 0 h 2253342"/>
                <a:gd name="connsiteX84" fmla="*/ 533400 w 1878114"/>
                <a:gd name="connsiteY84" fmla="*/ 21771 h 2253342"/>
                <a:gd name="connsiteX85" fmla="*/ 511628 w 1878114"/>
                <a:gd name="connsiteY85" fmla="*/ 43542 h 2253342"/>
                <a:gd name="connsiteX86" fmla="*/ 478971 w 1878114"/>
                <a:gd name="connsiteY86" fmla="*/ 97971 h 2253342"/>
                <a:gd name="connsiteX87" fmla="*/ 468085 w 1878114"/>
                <a:gd name="connsiteY87" fmla="*/ 130628 h 2253342"/>
                <a:gd name="connsiteX88" fmla="*/ 446314 w 1878114"/>
                <a:gd name="connsiteY88" fmla="*/ 163285 h 2253342"/>
                <a:gd name="connsiteX89" fmla="*/ 435428 w 1878114"/>
                <a:gd name="connsiteY89" fmla="*/ 217714 h 2253342"/>
                <a:gd name="connsiteX90" fmla="*/ 424543 w 1878114"/>
                <a:gd name="connsiteY90" fmla="*/ 250371 h 2253342"/>
                <a:gd name="connsiteX91" fmla="*/ 413657 w 1878114"/>
                <a:gd name="connsiteY91" fmla="*/ 293914 h 2253342"/>
                <a:gd name="connsiteX92" fmla="*/ 381000 w 1878114"/>
                <a:gd name="connsiteY92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10885 w 1878114"/>
                <a:gd name="connsiteY9" fmla="*/ 859971 h 2253342"/>
                <a:gd name="connsiteX10" fmla="*/ 0 w 1878114"/>
                <a:gd name="connsiteY10" fmla="*/ 892628 h 2253342"/>
                <a:gd name="connsiteX11" fmla="*/ 10885 w 1878114"/>
                <a:gd name="connsiteY11" fmla="*/ 1023257 h 2253342"/>
                <a:gd name="connsiteX12" fmla="*/ 32657 w 1878114"/>
                <a:gd name="connsiteY12" fmla="*/ 1055914 h 2253342"/>
                <a:gd name="connsiteX13" fmla="*/ 43543 w 1878114"/>
                <a:gd name="connsiteY13" fmla="*/ 1088571 h 2253342"/>
                <a:gd name="connsiteX14" fmla="*/ 108857 w 1878114"/>
                <a:gd name="connsiteY14" fmla="*/ 1175657 h 2253342"/>
                <a:gd name="connsiteX15" fmla="*/ 130628 w 1878114"/>
                <a:gd name="connsiteY15" fmla="*/ 1208314 h 2253342"/>
                <a:gd name="connsiteX16" fmla="*/ 185057 w 1878114"/>
                <a:gd name="connsiteY16" fmla="*/ 1251857 h 2253342"/>
                <a:gd name="connsiteX17" fmla="*/ 228600 w 1878114"/>
                <a:gd name="connsiteY17" fmla="*/ 1306285 h 2253342"/>
                <a:gd name="connsiteX18" fmla="*/ 239485 w 1878114"/>
                <a:gd name="connsiteY18" fmla="*/ 1338942 h 2253342"/>
                <a:gd name="connsiteX19" fmla="*/ 217714 w 1878114"/>
                <a:gd name="connsiteY19" fmla="*/ 1534885 h 2253342"/>
                <a:gd name="connsiteX20" fmla="*/ 206828 w 1878114"/>
                <a:gd name="connsiteY20" fmla="*/ 1567542 h 2253342"/>
                <a:gd name="connsiteX21" fmla="*/ 217714 w 1878114"/>
                <a:gd name="connsiteY21" fmla="*/ 1709057 h 2253342"/>
                <a:gd name="connsiteX22" fmla="*/ 239485 w 1878114"/>
                <a:gd name="connsiteY22" fmla="*/ 1741714 h 2253342"/>
                <a:gd name="connsiteX23" fmla="*/ 283028 w 1878114"/>
                <a:gd name="connsiteY23" fmla="*/ 1785257 h 2253342"/>
                <a:gd name="connsiteX24" fmla="*/ 304800 w 1878114"/>
                <a:gd name="connsiteY24" fmla="*/ 1807028 h 2253342"/>
                <a:gd name="connsiteX25" fmla="*/ 326571 w 1878114"/>
                <a:gd name="connsiteY25" fmla="*/ 1828800 h 2253342"/>
                <a:gd name="connsiteX26" fmla="*/ 359228 w 1878114"/>
                <a:gd name="connsiteY26" fmla="*/ 1850571 h 2253342"/>
                <a:gd name="connsiteX27" fmla="*/ 402771 w 1878114"/>
                <a:gd name="connsiteY27" fmla="*/ 1905000 h 2253342"/>
                <a:gd name="connsiteX28" fmla="*/ 424543 w 1878114"/>
                <a:gd name="connsiteY28" fmla="*/ 1937657 h 2253342"/>
                <a:gd name="connsiteX29" fmla="*/ 500743 w 1878114"/>
                <a:gd name="connsiteY29" fmla="*/ 2002971 h 2253342"/>
                <a:gd name="connsiteX30" fmla="*/ 587828 w 1878114"/>
                <a:gd name="connsiteY30" fmla="*/ 2079171 h 2253342"/>
                <a:gd name="connsiteX31" fmla="*/ 609600 w 1878114"/>
                <a:gd name="connsiteY31" fmla="*/ 2100942 h 2253342"/>
                <a:gd name="connsiteX32" fmla="*/ 674914 w 1878114"/>
                <a:gd name="connsiteY32" fmla="*/ 2122714 h 2253342"/>
                <a:gd name="connsiteX33" fmla="*/ 707571 w 1878114"/>
                <a:gd name="connsiteY33" fmla="*/ 2133600 h 2253342"/>
                <a:gd name="connsiteX34" fmla="*/ 783771 w 1878114"/>
                <a:gd name="connsiteY34" fmla="*/ 2177142 h 2253342"/>
                <a:gd name="connsiteX35" fmla="*/ 881743 w 1878114"/>
                <a:gd name="connsiteY35" fmla="*/ 2198914 h 2253342"/>
                <a:gd name="connsiteX36" fmla="*/ 968828 w 1878114"/>
                <a:gd name="connsiteY36" fmla="*/ 2220685 h 2253342"/>
                <a:gd name="connsiteX37" fmla="*/ 1034143 w 1878114"/>
                <a:gd name="connsiteY37" fmla="*/ 2242457 h 2253342"/>
                <a:gd name="connsiteX38" fmla="*/ 1066800 w 1878114"/>
                <a:gd name="connsiteY38" fmla="*/ 2253342 h 2253342"/>
                <a:gd name="connsiteX39" fmla="*/ 1208314 w 1878114"/>
                <a:gd name="connsiteY39" fmla="*/ 2242457 h 2253342"/>
                <a:gd name="connsiteX40" fmla="*/ 1273628 w 1878114"/>
                <a:gd name="connsiteY40" fmla="*/ 2177142 h 2253342"/>
                <a:gd name="connsiteX41" fmla="*/ 1328057 w 1878114"/>
                <a:gd name="connsiteY41" fmla="*/ 2122714 h 2253342"/>
                <a:gd name="connsiteX42" fmla="*/ 1349828 w 1878114"/>
                <a:gd name="connsiteY42" fmla="*/ 2090057 h 2253342"/>
                <a:gd name="connsiteX43" fmla="*/ 1404257 w 1878114"/>
                <a:gd name="connsiteY43" fmla="*/ 2035628 h 2253342"/>
                <a:gd name="connsiteX44" fmla="*/ 1469571 w 1878114"/>
                <a:gd name="connsiteY44" fmla="*/ 1970314 h 2253342"/>
                <a:gd name="connsiteX45" fmla="*/ 1513114 w 1878114"/>
                <a:gd name="connsiteY45" fmla="*/ 1905000 h 2253342"/>
                <a:gd name="connsiteX46" fmla="*/ 1556657 w 1878114"/>
                <a:gd name="connsiteY46" fmla="*/ 1839685 h 2253342"/>
                <a:gd name="connsiteX47" fmla="*/ 1578428 w 1878114"/>
                <a:gd name="connsiteY47" fmla="*/ 1807028 h 2253342"/>
                <a:gd name="connsiteX48" fmla="*/ 1654628 w 1878114"/>
                <a:gd name="connsiteY48" fmla="*/ 1730828 h 2253342"/>
                <a:gd name="connsiteX49" fmla="*/ 1676400 w 1878114"/>
                <a:gd name="connsiteY49" fmla="*/ 1709057 h 2253342"/>
                <a:gd name="connsiteX50" fmla="*/ 1698171 w 1878114"/>
                <a:gd name="connsiteY50" fmla="*/ 1676400 h 2253342"/>
                <a:gd name="connsiteX51" fmla="*/ 1719943 w 1878114"/>
                <a:gd name="connsiteY51" fmla="*/ 1654628 h 2253342"/>
                <a:gd name="connsiteX52" fmla="*/ 1763485 w 1878114"/>
                <a:gd name="connsiteY52" fmla="*/ 1578428 h 2253342"/>
                <a:gd name="connsiteX53" fmla="*/ 1817914 w 1878114"/>
                <a:gd name="connsiteY53" fmla="*/ 1513114 h 2253342"/>
                <a:gd name="connsiteX54" fmla="*/ 1861457 w 1878114"/>
                <a:gd name="connsiteY54" fmla="*/ 1447800 h 2253342"/>
                <a:gd name="connsiteX55" fmla="*/ 1861457 w 1878114"/>
                <a:gd name="connsiteY55" fmla="*/ 1251857 h 2253342"/>
                <a:gd name="connsiteX56" fmla="*/ 1839685 w 1878114"/>
                <a:gd name="connsiteY56" fmla="*/ 1175657 h 2253342"/>
                <a:gd name="connsiteX57" fmla="*/ 1817914 w 1878114"/>
                <a:gd name="connsiteY57" fmla="*/ 1066800 h 2253342"/>
                <a:gd name="connsiteX58" fmla="*/ 1785257 w 1878114"/>
                <a:gd name="connsiteY58" fmla="*/ 957942 h 2253342"/>
                <a:gd name="connsiteX59" fmla="*/ 1763485 w 1878114"/>
                <a:gd name="connsiteY59" fmla="*/ 936171 h 2253342"/>
                <a:gd name="connsiteX60" fmla="*/ 1730828 w 1878114"/>
                <a:gd name="connsiteY60" fmla="*/ 881742 h 2253342"/>
                <a:gd name="connsiteX61" fmla="*/ 1665514 w 1878114"/>
                <a:gd name="connsiteY61" fmla="*/ 783771 h 2253342"/>
                <a:gd name="connsiteX62" fmla="*/ 1643743 w 1878114"/>
                <a:gd name="connsiteY62" fmla="*/ 751114 h 2253342"/>
                <a:gd name="connsiteX63" fmla="*/ 1633602 w 1878114"/>
                <a:gd name="connsiteY63" fmla="*/ 696685 h 2253342"/>
                <a:gd name="connsiteX64" fmla="*/ 1622965 w 1878114"/>
                <a:gd name="connsiteY64" fmla="*/ 653142 h 2253342"/>
                <a:gd name="connsiteX65" fmla="*/ 1606513 w 1878114"/>
                <a:gd name="connsiteY65" fmla="*/ 620485 h 2253342"/>
                <a:gd name="connsiteX66" fmla="*/ 1524000 w 1878114"/>
                <a:gd name="connsiteY66" fmla="*/ 544285 h 2253342"/>
                <a:gd name="connsiteX67" fmla="*/ 1502228 w 1878114"/>
                <a:gd name="connsiteY67" fmla="*/ 478971 h 2253342"/>
                <a:gd name="connsiteX68" fmla="*/ 1491343 w 1878114"/>
                <a:gd name="connsiteY68" fmla="*/ 446314 h 2253342"/>
                <a:gd name="connsiteX69" fmla="*/ 1436914 w 1878114"/>
                <a:gd name="connsiteY69" fmla="*/ 391885 h 2253342"/>
                <a:gd name="connsiteX70" fmla="*/ 1382485 w 1878114"/>
                <a:gd name="connsiteY70" fmla="*/ 337457 h 2253342"/>
                <a:gd name="connsiteX71" fmla="*/ 1360714 w 1878114"/>
                <a:gd name="connsiteY71" fmla="*/ 315685 h 2253342"/>
                <a:gd name="connsiteX72" fmla="*/ 1295400 w 1878114"/>
                <a:gd name="connsiteY72" fmla="*/ 293914 h 2253342"/>
                <a:gd name="connsiteX73" fmla="*/ 1262743 w 1878114"/>
                <a:gd name="connsiteY73" fmla="*/ 283028 h 2253342"/>
                <a:gd name="connsiteX74" fmla="*/ 1186543 w 1878114"/>
                <a:gd name="connsiteY74" fmla="*/ 261257 h 2253342"/>
                <a:gd name="connsiteX75" fmla="*/ 1132114 w 1878114"/>
                <a:gd name="connsiteY75" fmla="*/ 217714 h 2253342"/>
                <a:gd name="connsiteX76" fmla="*/ 1077685 w 1878114"/>
                <a:gd name="connsiteY76" fmla="*/ 174171 h 2253342"/>
                <a:gd name="connsiteX77" fmla="*/ 1045028 w 1878114"/>
                <a:gd name="connsiteY77" fmla="*/ 163285 h 2253342"/>
                <a:gd name="connsiteX78" fmla="*/ 1012371 w 1878114"/>
                <a:gd name="connsiteY78" fmla="*/ 141514 h 2253342"/>
                <a:gd name="connsiteX79" fmla="*/ 979714 w 1878114"/>
                <a:gd name="connsiteY79" fmla="*/ 130628 h 2253342"/>
                <a:gd name="connsiteX80" fmla="*/ 881743 w 1878114"/>
                <a:gd name="connsiteY80" fmla="*/ 76200 h 2253342"/>
                <a:gd name="connsiteX81" fmla="*/ 827314 w 1878114"/>
                <a:gd name="connsiteY81" fmla="*/ 32657 h 2253342"/>
                <a:gd name="connsiteX82" fmla="*/ 685800 w 1878114"/>
                <a:gd name="connsiteY82" fmla="*/ 0 h 2253342"/>
                <a:gd name="connsiteX83" fmla="*/ 533400 w 1878114"/>
                <a:gd name="connsiteY83" fmla="*/ 21771 h 2253342"/>
                <a:gd name="connsiteX84" fmla="*/ 511628 w 1878114"/>
                <a:gd name="connsiteY84" fmla="*/ 43542 h 2253342"/>
                <a:gd name="connsiteX85" fmla="*/ 478971 w 1878114"/>
                <a:gd name="connsiteY85" fmla="*/ 97971 h 2253342"/>
                <a:gd name="connsiteX86" fmla="*/ 468085 w 1878114"/>
                <a:gd name="connsiteY86" fmla="*/ 130628 h 2253342"/>
                <a:gd name="connsiteX87" fmla="*/ 446314 w 1878114"/>
                <a:gd name="connsiteY87" fmla="*/ 163285 h 2253342"/>
                <a:gd name="connsiteX88" fmla="*/ 435428 w 1878114"/>
                <a:gd name="connsiteY88" fmla="*/ 217714 h 2253342"/>
                <a:gd name="connsiteX89" fmla="*/ 424543 w 1878114"/>
                <a:gd name="connsiteY89" fmla="*/ 250371 h 2253342"/>
                <a:gd name="connsiteX90" fmla="*/ 413657 w 1878114"/>
                <a:gd name="connsiteY90" fmla="*/ 293914 h 2253342"/>
                <a:gd name="connsiteX91" fmla="*/ 381000 w 1878114"/>
                <a:gd name="connsiteY91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32657 w 1878114"/>
                <a:gd name="connsiteY11" fmla="*/ 1055914 h 2253342"/>
                <a:gd name="connsiteX12" fmla="*/ 43543 w 1878114"/>
                <a:gd name="connsiteY12" fmla="*/ 1088571 h 2253342"/>
                <a:gd name="connsiteX13" fmla="*/ 108857 w 1878114"/>
                <a:gd name="connsiteY13" fmla="*/ 1175657 h 2253342"/>
                <a:gd name="connsiteX14" fmla="*/ 130628 w 1878114"/>
                <a:gd name="connsiteY14" fmla="*/ 1208314 h 2253342"/>
                <a:gd name="connsiteX15" fmla="*/ 185057 w 1878114"/>
                <a:gd name="connsiteY15" fmla="*/ 1251857 h 2253342"/>
                <a:gd name="connsiteX16" fmla="*/ 228600 w 1878114"/>
                <a:gd name="connsiteY16" fmla="*/ 1306285 h 2253342"/>
                <a:gd name="connsiteX17" fmla="*/ 239485 w 1878114"/>
                <a:gd name="connsiteY17" fmla="*/ 1338942 h 2253342"/>
                <a:gd name="connsiteX18" fmla="*/ 217714 w 1878114"/>
                <a:gd name="connsiteY18" fmla="*/ 1534885 h 2253342"/>
                <a:gd name="connsiteX19" fmla="*/ 206828 w 1878114"/>
                <a:gd name="connsiteY19" fmla="*/ 1567542 h 2253342"/>
                <a:gd name="connsiteX20" fmla="*/ 217714 w 1878114"/>
                <a:gd name="connsiteY20" fmla="*/ 1709057 h 2253342"/>
                <a:gd name="connsiteX21" fmla="*/ 239485 w 1878114"/>
                <a:gd name="connsiteY21" fmla="*/ 1741714 h 2253342"/>
                <a:gd name="connsiteX22" fmla="*/ 283028 w 1878114"/>
                <a:gd name="connsiteY22" fmla="*/ 1785257 h 2253342"/>
                <a:gd name="connsiteX23" fmla="*/ 304800 w 1878114"/>
                <a:gd name="connsiteY23" fmla="*/ 1807028 h 2253342"/>
                <a:gd name="connsiteX24" fmla="*/ 326571 w 1878114"/>
                <a:gd name="connsiteY24" fmla="*/ 1828800 h 2253342"/>
                <a:gd name="connsiteX25" fmla="*/ 359228 w 1878114"/>
                <a:gd name="connsiteY25" fmla="*/ 1850571 h 2253342"/>
                <a:gd name="connsiteX26" fmla="*/ 402771 w 1878114"/>
                <a:gd name="connsiteY26" fmla="*/ 1905000 h 2253342"/>
                <a:gd name="connsiteX27" fmla="*/ 424543 w 1878114"/>
                <a:gd name="connsiteY27" fmla="*/ 1937657 h 2253342"/>
                <a:gd name="connsiteX28" fmla="*/ 500743 w 1878114"/>
                <a:gd name="connsiteY28" fmla="*/ 2002971 h 2253342"/>
                <a:gd name="connsiteX29" fmla="*/ 587828 w 1878114"/>
                <a:gd name="connsiteY29" fmla="*/ 2079171 h 2253342"/>
                <a:gd name="connsiteX30" fmla="*/ 609600 w 1878114"/>
                <a:gd name="connsiteY30" fmla="*/ 2100942 h 2253342"/>
                <a:gd name="connsiteX31" fmla="*/ 674914 w 1878114"/>
                <a:gd name="connsiteY31" fmla="*/ 2122714 h 2253342"/>
                <a:gd name="connsiteX32" fmla="*/ 707571 w 1878114"/>
                <a:gd name="connsiteY32" fmla="*/ 2133600 h 2253342"/>
                <a:gd name="connsiteX33" fmla="*/ 783771 w 1878114"/>
                <a:gd name="connsiteY33" fmla="*/ 2177142 h 2253342"/>
                <a:gd name="connsiteX34" fmla="*/ 881743 w 1878114"/>
                <a:gd name="connsiteY34" fmla="*/ 2198914 h 2253342"/>
                <a:gd name="connsiteX35" fmla="*/ 968828 w 1878114"/>
                <a:gd name="connsiteY35" fmla="*/ 2220685 h 2253342"/>
                <a:gd name="connsiteX36" fmla="*/ 1034143 w 1878114"/>
                <a:gd name="connsiteY36" fmla="*/ 2242457 h 2253342"/>
                <a:gd name="connsiteX37" fmla="*/ 1066800 w 1878114"/>
                <a:gd name="connsiteY37" fmla="*/ 2253342 h 2253342"/>
                <a:gd name="connsiteX38" fmla="*/ 1208314 w 1878114"/>
                <a:gd name="connsiteY38" fmla="*/ 2242457 h 2253342"/>
                <a:gd name="connsiteX39" fmla="*/ 1273628 w 1878114"/>
                <a:gd name="connsiteY39" fmla="*/ 2177142 h 2253342"/>
                <a:gd name="connsiteX40" fmla="*/ 1328057 w 1878114"/>
                <a:gd name="connsiteY40" fmla="*/ 2122714 h 2253342"/>
                <a:gd name="connsiteX41" fmla="*/ 1349828 w 1878114"/>
                <a:gd name="connsiteY41" fmla="*/ 2090057 h 2253342"/>
                <a:gd name="connsiteX42" fmla="*/ 1404257 w 1878114"/>
                <a:gd name="connsiteY42" fmla="*/ 2035628 h 2253342"/>
                <a:gd name="connsiteX43" fmla="*/ 1469571 w 1878114"/>
                <a:gd name="connsiteY43" fmla="*/ 1970314 h 2253342"/>
                <a:gd name="connsiteX44" fmla="*/ 1513114 w 1878114"/>
                <a:gd name="connsiteY44" fmla="*/ 1905000 h 2253342"/>
                <a:gd name="connsiteX45" fmla="*/ 1556657 w 1878114"/>
                <a:gd name="connsiteY45" fmla="*/ 1839685 h 2253342"/>
                <a:gd name="connsiteX46" fmla="*/ 1578428 w 1878114"/>
                <a:gd name="connsiteY46" fmla="*/ 1807028 h 2253342"/>
                <a:gd name="connsiteX47" fmla="*/ 1654628 w 1878114"/>
                <a:gd name="connsiteY47" fmla="*/ 1730828 h 2253342"/>
                <a:gd name="connsiteX48" fmla="*/ 1676400 w 1878114"/>
                <a:gd name="connsiteY48" fmla="*/ 1709057 h 2253342"/>
                <a:gd name="connsiteX49" fmla="*/ 1698171 w 1878114"/>
                <a:gd name="connsiteY49" fmla="*/ 1676400 h 2253342"/>
                <a:gd name="connsiteX50" fmla="*/ 1719943 w 1878114"/>
                <a:gd name="connsiteY50" fmla="*/ 1654628 h 2253342"/>
                <a:gd name="connsiteX51" fmla="*/ 1763485 w 1878114"/>
                <a:gd name="connsiteY51" fmla="*/ 1578428 h 2253342"/>
                <a:gd name="connsiteX52" fmla="*/ 1817914 w 1878114"/>
                <a:gd name="connsiteY52" fmla="*/ 1513114 h 2253342"/>
                <a:gd name="connsiteX53" fmla="*/ 1861457 w 1878114"/>
                <a:gd name="connsiteY53" fmla="*/ 1447800 h 2253342"/>
                <a:gd name="connsiteX54" fmla="*/ 1861457 w 1878114"/>
                <a:gd name="connsiteY54" fmla="*/ 1251857 h 2253342"/>
                <a:gd name="connsiteX55" fmla="*/ 1839685 w 1878114"/>
                <a:gd name="connsiteY55" fmla="*/ 1175657 h 2253342"/>
                <a:gd name="connsiteX56" fmla="*/ 1817914 w 1878114"/>
                <a:gd name="connsiteY56" fmla="*/ 1066800 h 2253342"/>
                <a:gd name="connsiteX57" fmla="*/ 1785257 w 1878114"/>
                <a:gd name="connsiteY57" fmla="*/ 957942 h 2253342"/>
                <a:gd name="connsiteX58" fmla="*/ 1763485 w 1878114"/>
                <a:gd name="connsiteY58" fmla="*/ 936171 h 2253342"/>
                <a:gd name="connsiteX59" fmla="*/ 1730828 w 1878114"/>
                <a:gd name="connsiteY59" fmla="*/ 881742 h 2253342"/>
                <a:gd name="connsiteX60" fmla="*/ 1665514 w 1878114"/>
                <a:gd name="connsiteY60" fmla="*/ 783771 h 2253342"/>
                <a:gd name="connsiteX61" fmla="*/ 1643743 w 1878114"/>
                <a:gd name="connsiteY61" fmla="*/ 751114 h 2253342"/>
                <a:gd name="connsiteX62" fmla="*/ 1633602 w 1878114"/>
                <a:gd name="connsiteY62" fmla="*/ 696685 h 2253342"/>
                <a:gd name="connsiteX63" fmla="*/ 1622965 w 1878114"/>
                <a:gd name="connsiteY63" fmla="*/ 653142 h 2253342"/>
                <a:gd name="connsiteX64" fmla="*/ 1606513 w 1878114"/>
                <a:gd name="connsiteY64" fmla="*/ 620485 h 2253342"/>
                <a:gd name="connsiteX65" fmla="*/ 1524000 w 1878114"/>
                <a:gd name="connsiteY65" fmla="*/ 544285 h 2253342"/>
                <a:gd name="connsiteX66" fmla="*/ 1502228 w 1878114"/>
                <a:gd name="connsiteY66" fmla="*/ 478971 h 2253342"/>
                <a:gd name="connsiteX67" fmla="*/ 1491343 w 1878114"/>
                <a:gd name="connsiteY67" fmla="*/ 446314 h 2253342"/>
                <a:gd name="connsiteX68" fmla="*/ 1436914 w 1878114"/>
                <a:gd name="connsiteY68" fmla="*/ 391885 h 2253342"/>
                <a:gd name="connsiteX69" fmla="*/ 1382485 w 1878114"/>
                <a:gd name="connsiteY69" fmla="*/ 337457 h 2253342"/>
                <a:gd name="connsiteX70" fmla="*/ 1360714 w 1878114"/>
                <a:gd name="connsiteY70" fmla="*/ 315685 h 2253342"/>
                <a:gd name="connsiteX71" fmla="*/ 1295400 w 1878114"/>
                <a:gd name="connsiteY71" fmla="*/ 293914 h 2253342"/>
                <a:gd name="connsiteX72" fmla="*/ 1262743 w 1878114"/>
                <a:gd name="connsiteY72" fmla="*/ 283028 h 2253342"/>
                <a:gd name="connsiteX73" fmla="*/ 1186543 w 1878114"/>
                <a:gd name="connsiteY73" fmla="*/ 261257 h 2253342"/>
                <a:gd name="connsiteX74" fmla="*/ 1132114 w 1878114"/>
                <a:gd name="connsiteY74" fmla="*/ 217714 h 2253342"/>
                <a:gd name="connsiteX75" fmla="*/ 1077685 w 1878114"/>
                <a:gd name="connsiteY75" fmla="*/ 174171 h 2253342"/>
                <a:gd name="connsiteX76" fmla="*/ 1045028 w 1878114"/>
                <a:gd name="connsiteY76" fmla="*/ 163285 h 2253342"/>
                <a:gd name="connsiteX77" fmla="*/ 1012371 w 1878114"/>
                <a:gd name="connsiteY77" fmla="*/ 141514 h 2253342"/>
                <a:gd name="connsiteX78" fmla="*/ 979714 w 1878114"/>
                <a:gd name="connsiteY78" fmla="*/ 130628 h 2253342"/>
                <a:gd name="connsiteX79" fmla="*/ 881743 w 1878114"/>
                <a:gd name="connsiteY79" fmla="*/ 76200 h 2253342"/>
                <a:gd name="connsiteX80" fmla="*/ 827314 w 1878114"/>
                <a:gd name="connsiteY80" fmla="*/ 32657 h 2253342"/>
                <a:gd name="connsiteX81" fmla="*/ 685800 w 1878114"/>
                <a:gd name="connsiteY81" fmla="*/ 0 h 2253342"/>
                <a:gd name="connsiteX82" fmla="*/ 533400 w 1878114"/>
                <a:gd name="connsiteY82" fmla="*/ 21771 h 2253342"/>
                <a:gd name="connsiteX83" fmla="*/ 511628 w 1878114"/>
                <a:gd name="connsiteY83" fmla="*/ 43542 h 2253342"/>
                <a:gd name="connsiteX84" fmla="*/ 478971 w 1878114"/>
                <a:gd name="connsiteY84" fmla="*/ 97971 h 2253342"/>
                <a:gd name="connsiteX85" fmla="*/ 468085 w 1878114"/>
                <a:gd name="connsiteY85" fmla="*/ 130628 h 2253342"/>
                <a:gd name="connsiteX86" fmla="*/ 446314 w 1878114"/>
                <a:gd name="connsiteY86" fmla="*/ 163285 h 2253342"/>
                <a:gd name="connsiteX87" fmla="*/ 435428 w 1878114"/>
                <a:gd name="connsiteY87" fmla="*/ 217714 h 2253342"/>
                <a:gd name="connsiteX88" fmla="*/ 424543 w 1878114"/>
                <a:gd name="connsiteY88" fmla="*/ 250371 h 2253342"/>
                <a:gd name="connsiteX89" fmla="*/ 413657 w 1878114"/>
                <a:gd name="connsiteY89" fmla="*/ 293914 h 2253342"/>
                <a:gd name="connsiteX90" fmla="*/ 381000 w 1878114"/>
                <a:gd name="connsiteY90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43543 w 1878114"/>
                <a:gd name="connsiteY11" fmla="*/ 1088571 h 2253342"/>
                <a:gd name="connsiteX12" fmla="*/ 108857 w 1878114"/>
                <a:gd name="connsiteY12" fmla="*/ 1175657 h 2253342"/>
                <a:gd name="connsiteX13" fmla="*/ 130628 w 1878114"/>
                <a:gd name="connsiteY13" fmla="*/ 1208314 h 2253342"/>
                <a:gd name="connsiteX14" fmla="*/ 185057 w 1878114"/>
                <a:gd name="connsiteY14" fmla="*/ 1251857 h 2253342"/>
                <a:gd name="connsiteX15" fmla="*/ 228600 w 1878114"/>
                <a:gd name="connsiteY15" fmla="*/ 1306285 h 2253342"/>
                <a:gd name="connsiteX16" fmla="*/ 239485 w 1878114"/>
                <a:gd name="connsiteY16" fmla="*/ 1338942 h 2253342"/>
                <a:gd name="connsiteX17" fmla="*/ 217714 w 1878114"/>
                <a:gd name="connsiteY17" fmla="*/ 1534885 h 2253342"/>
                <a:gd name="connsiteX18" fmla="*/ 206828 w 1878114"/>
                <a:gd name="connsiteY18" fmla="*/ 1567542 h 2253342"/>
                <a:gd name="connsiteX19" fmla="*/ 217714 w 1878114"/>
                <a:gd name="connsiteY19" fmla="*/ 1709057 h 2253342"/>
                <a:gd name="connsiteX20" fmla="*/ 239485 w 1878114"/>
                <a:gd name="connsiteY20" fmla="*/ 1741714 h 2253342"/>
                <a:gd name="connsiteX21" fmla="*/ 283028 w 1878114"/>
                <a:gd name="connsiteY21" fmla="*/ 1785257 h 2253342"/>
                <a:gd name="connsiteX22" fmla="*/ 304800 w 1878114"/>
                <a:gd name="connsiteY22" fmla="*/ 1807028 h 2253342"/>
                <a:gd name="connsiteX23" fmla="*/ 326571 w 1878114"/>
                <a:gd name="connsiteY23" fmla="*/ 1828800 h 2253342"/>
                <a:gd name="connsiteX24" fmla="*/ 359228 w 1878114"/>
                <a:gd name="connsiteY24" fmla="*/ 1850571 h 2253342"/>
                <a:gd name="connsiteX25" fmla="*/ 402771 w 1878114"/>
                <a:gd name="connsiteY25" fmla="*/ 1905000 h 2253342"/>
                <a:gd name="connsiteX26" fmla="*/ 424543 w 1878114"/>
                <a:gd name="connsiteY26" fmla="*/ 1937657 h 2253342"/>
                <a:gd name="connsiteX27" fmla="*/ 500743 w 1878114"/>
                <a:gd name="connsiteY27" fmla="*/ 2002971 h 2253342"/>
                <a:gd name="connsiteX28" fmla="*/ 587828 w 1878114"/>
                <a:gd name="connsiteY28" fmla="*/ 2079171 h 2253342"/>
                <a:gd name="connsiteX29" fmla="*/ 609600 w 1878114"/>
                <a:gd name="connsiteY29" fmla="*/ 2100942 h 2253342"/>
                <a:gd name="connsiteX30" fmla="*/ 674914 w 1878114"/>
                <a:gd name="connsiteY30" fmla="*/ 2122714 h 2253342"/>
                <a:gd name="connsiteX31" fmla="*/ 707571 w 1878114"/>
                <a:gd name="connsiteY31" fmla="*/ 2133600 h 2253342"/>
                <a:gd name="connsiteX32" fmla="*/ 783771 w 1878114"/>
                <a:gd name="connsiteY32" fmla="*/ 2177142 h 2253342"/>
                <a:gd name="connsiteX33" fmla="*/ 881743 w 1878114"/>
                <a:gd name="connsiteY33" fmla="*/ 2198914 h 2253342"/>
                <a:gd name="connsiteX34" fmla="*/ 968828 w 1878114"/>
                <a:gd name="connsiteY34" fmla="*/ 2220685 h 2253342"/>
                <a:gd name="connsiteX35" fmla="*/ 1034143 w 1878114"/>
                <a:gd name="connsiteY35" fmla="*/ 2242457 h 2253342"/>
                <a:gd name="connsiteX36" fmla="*/ 1066800 w 1878114"/>
                <a:gd name="connsiteY36" fmla="*/ 2253342 h 2253342"/>
                <a:gd name="connsiteX37" fmla="*/ 1208314 w 1878114"/>
                <a:gd name="connsiteY37" fmla="*/ 2242457 h 2253342"/>
                <a:gd name="connsiteX38" fmla="*/ 1273628 w 1878114"/>
                <a:gd name="connsiteY38" fmla="*/ 2177142 h 2253342"/>
                <a:gd name="connsiteX39" fmla="*/ 1328057 w 1878114"/>
                <a:gd name="connsiteY39" fmla="*/ 2122714 h 2253342"/>
                <a:gd name="connsiteX40" fmla="*/ 1349828 w 1878114"/>
                <a:gd name="connsiteY40" fmla="*/ 2090057 h 2253342"/>
                <a:gd name="connsiteX41" fmla="*/ 1404257 w 1878114"/>
                <a:gd name="connsiteY41" fmla="*/ 2035628 h 2253342"/>
                <a:gd name="connsiteX42" fmla="*/ 1469571 w 1878114"/>
                <a:gd name="connsiteY42" fmla="*/ 1970314 h 2253342"/>
                <a:gd name="connsiteX43" fmla="*/ 1513114 w 1878114"/>
                <a:gd name="connsiteY43" fmla="*/ 1905000 h 2253342"/>
                <a:gd name="connsiteX44" fmla="*/ 1556657 w 1878114"/>
                <a:gd name="connsiteY44" fmla="*/ 1839685 h 2253342"/>
                <a:gd name="connsiteX45" fmla="*/ 1578428 w 1878114"/>
                <a:gd name="connsiteY45" fmla="*/ 1807028 h 2253342"/>
                <a:gd name="connsiteX46" fmla="*/ 1654628 w 1878114"/>
                <a:gd name="connsiteY46" fmla="*/ 1730828 h 2253342"/>
                <a:gd name="connsiteX47" fmla="*/ 1676400 w 1878114"/>
                <a:gd name="connsiteY47" fmla="*/ 1709057 h 2253342"/>
                <a:gd name="connsiteX48" fmla="*/ 1698171 w 1878114"/>
                <a:gd name="connsiteY48" fmla="*/ 1676400 h 2253342"/>
                <a:gd name="connsiteX49" fmla="*/ 1719943 w 1878114"/>
                <a:gd name="connsiteY49" fmla="*/ 1654628 h 2253342"/>
                <a:gd name="connsiteX50" fmla="*/ 1763485 w 1878114"/>
                <a:gd name="connsiteY50" fmla="*/ 1578428 h 2253342"/>
                <a:gd name="connsiteX51" fmla="*/ 1817914 w 1878114"/>
                <a:gd name="connsiteY51" fmla="*/ 1513114 h 2253342"/>
                <a:gd name="connsiteX52" fmla="*/ 1861457 w 1878114"/>
                <a:gd name="connsiteY52" fmla="*/ 1447800 h 2253342"/>
                <a:gd name="connsiteX53" fmla="*/ 1861457 w 1878114"/>
                <a:gd name="connsiteY53" fmla="*/ 1251857 h 2253342"/>
                <a:gd name="connsiteX54" fmla="*/ 1839685 w 1878114"/>
                <a:gd name="connsiteY54" fmla="*/ 1175657 h 2253342"/>
                <a:gd name="connsiteX55" fmla="*/ 1817914 w 1878114"/>
                <a:gd name="connsiteY55" fmla="*/ 1066800 h 2253342"/>
                <a:gd name="connsiteX56" fmla="*/ 1785257 w 1878114"/>
                <a:gd name="connsiteY56" fmla="*/ 957942 h 2253342"/>
                <a:gd name="connsiteX57" fmla="*/ 1763485 w 1878114"/>
                <a:gd name="connsiteY57" fmla="*/ 936171 h 2253342"/>
                <a:gd name="connsiteX58" fmla="*/ 1730828 w 1878114"/>
                <a:gd name="connsiteY58" fmla="*/ 881742 h 2253342"/>
                <a:gd name="connsiteX59" fmla="*/ 1665514 w 1878114"/>
                <a:gd name="connsiteY59" fmla="*/ 783771 h 2253342"/>
                <a:gd name="connsiteX60" fmla="*/ 1643743 w 1878114"/>
                <a:gd name="connsiteY60" fmla="*/ 751114 h 2253342"/>
                <a:gd name="connsiteX61" fmla="*/ 1633602 w 1878114"/>
                <a:gd name="connsiteY61" fmla="*/ 696685 h 2253342"/>
                <a:gd name="connsiteX62" fmla="*/ 1622965 w 1878114"/>
                <a:gd name="connsiteY62" fmla="*/ 653142 h 2253342"/>
                <a:gd name="connsiteX63" fmla="*/ 1606513 w 1878114"/>
                <a:gd name="connsiteY63" fmla="*/ 620485 h 2253342"/>
                <a:gd name="connsiteX64" fmla="*/ 1524000 w 1878114"/>
                <a:gd name="connsiteY64" fmla="*/ 544285 h 2253342"/>
                <a:gd name="connsiteX65" fmla="*/ 1502228 w 1878114"/>
                <a:gd name="connsiteY65" fmla="*/ 478971 h 2253342"/>
                <a:gd name="connsiteX66" fmla="*/ 1491343 w 1878114"/>
                <a:gd name="connsiteY66" fmla="*/ 446314 h 2253342"/>
                <a:gd name="connsiteX67" fmla="*/ 1436914 w 1878114"/>
                <a:gd name="connsiteY67" fmla="*/ 391885 h 2253342"/>
                <a:gd name="connsiteX68" fmla="*/ 1382485 w 1878114"/>
                <a:gd name="connsiteY68" fmla="*/ 337457 h 2253342"/>
                <a:gd name="connsiteX69" fmla="*/ 1360714 w 1878114"/>
                <a:gd name="connsiteY69" fmla="*/ 315685 h 2253342"/>
                <a:gd name="connsiteX70" fmla="*/ 1295400 w 1878114"/>
                <a:gd name="connsiteY70" fmla="*/ 293914 h 2253342"/>
                <a:gd name="connsiteX71" fmla="*/ 1262743 w 1878114"/>
                <a:gd name="connsiteY71" fmla="*/ 283028 h 2253342"/>
                <a:gd name="connsiteX72" fmla="*/ 1186543 w 1878114"/>
                <a:gd name="connsiteY72" fmla="*/ 261257 h 2253342"/>
                <a:gd name="connsiteX73" fmla="*/ 1132114 w 1878114"/>
                <a:gd name="connsiteY73" fmla="*/ 217714 h 2253342"/>
                <a:gd name="connsiteX74" fmla="*/ 1077685 w 1878114"/>
                <a:gd name="connsiteY74" fmla="*/ 174171 h 2253342"/>
                <a:gd name="connsiteX75" fmla="*/ 1045028 w 1878114"/>
                <a:gd name="connsiteY75" fmla="*/ 163285 h 2253342"/>
                <a:gd name="connsiteX76" fmla="*/ 1012371 w 1878114"/>
                <a:gd name="connsiteY76" fmla="*/ 141514 h 2253342"/>
                <a:gd name="connsiteX77" fmla="*/ 979714 w 1878114"/>
                <a:gd name="connsiteY77" fmla="*/ 130628 h 2253342"/>
                <a:gd name="connsiteX78" fmla="*/ 881743 w 1878114"/>
                <a:gd name="connsiteY78" fmla="*/ 76200 h 2253342"/>
                <a:gd name="connsiteX79" fmla="*/ 827314 w 1878114"/>
                <a:gd name="connsiteY79" fmla="*/ 32657 h 2253342"/>
                <a:gd name="connsiteX80" fmla="*/ 685800 w 1878114"/>
                <a:gd name="connsiteY80" fmla="*/ 0 h 2253342"/>
                <a:gd name="connsiteX81" fmla="*/ 533400 w 1878114"/>
                <a:gd name="connsiteY81" fmla="*/ 21771 h 2253342"/>
                <a:gd name="connsiteX82" fmla="*/ 511628 w 1878114"/>
                <a:gd name="connsiteY82" fmla="*/ 43542 h 2253342"/>
                <a:gd name="connsiteX83" fmla="*/ 478971 w 1878114"/>
                <a:gd name="connsiteY83" fmla="*/ 97971 h 2253342"/>
                <a:gd name="connsiteX84" fmla="*/ 468085 w 1878114"/>
                <a:gd name="connsiteY84" fmla="*/ 130628 h 2253342"/>
                <a:gd name="connsiteX85" fmla="*/ 446314 w 1878114"/>
                <a:gd name="connsiteY85" fmla="*/ 163285 h 2253342"/>
                <a:gd name="connsiteX86" fmla="*/ 435428 w 1878114"/>
                <a:gd name="connsiteY86" fmla="*/ 217714 h 2253342"/>
                <a:gd name="connsiteX87" fmla="*/ 424543 w 1878114"/>
                <a:gd name="connsiteY87" fmla="*/ 250371 h 2253342"/>
                <a:gd name="connsiteX88" fmla="*/ 413657 w 1878114"/>
                <a:gd name="connsiteY88" fmla="*/ 293914 h 2253342"/>
                <a:gd name="connsiteX89" fmla="*/ 381000 w 1878114"/>
                <a:gd name="connsiteY89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30628 w 1878114"/>
                <a:gd name="connsiteY12" fmla="*/ 1208314 h 2253342"/>
                <a:gd name="connsiteX13" fmla="*/ 185057 w 1878114"/>
                <a:gd name="connsiteY13" fmla="*/ 1251857 h 2253342"/>
                <a:gd name="connsiteX14" fmla="*/ 228600 w 1878114"/>
                <a:gd name="connsiteY14" fmla="*/ 1306285 h 2253342"/>
                <a:gd name="connsiteX15" fmla="*/ 239485 w 1878114"/>
                <a:gd name="connsiteY15" fmla="*/ 1338942 h 2253342"/>
                <a:gd name="connsiteX16" fmla="*/ 217714 w 1878114"/>
                <a:gd name="connsiteY16" fmla="*/ 1534885 h 2253342"/>
                <a:gd name="connsiteX17" fmla="*/ 206828 w 1878114"/>
                <a:gd name="connsiteY17" fmla="*/ 1567542 h 2253342"/>
                <a:gd name="connsiteX18" fmla="*/ 217714 w 1878114"/>
                <a:gd name="connsiteY18" fmla="*/ 1709057 h 2253342"/>
                <a:gd name="connsiteX19" fmla="*/ 239485 w 1878114"/>
                <a:gd name="connsiteY19" fmla="*/ 1741714 h 2253342"/>
                <a:gd name="connsiteX20" fmla="*/ 283028 w 1878114"/>
                <a:gd name="connsiteY20" fmla="*/ 1785257 h 2253342"/>
                <a:gd name="connsiteX21" fmla="*/ 304800 w 1878114"/>
                <a:gd name="connsiteY21" fmla="*/ 1807028 h 2253342"/>
                <a:gd name="connsiteX22" fmla="*/ 326571 w 1878114"/>
                <a:gd name="connsiteY22" fmla="*/ 1828800 h 2253342"/>
                <a:gd name="connsiteX23" fmla="*/ 359228 w 1878114"/>
                <a:gd name="connsiteY23" fmla="*/ 1850571 h 2253342"/>
                <a:gd name="connsiteX24" fmla="*/ 402771 w 1878114"/>
                <a:gd name="connsiteY24" fmla="*/ 1905000 h 2253342"/>
                <a:gd name="connsiteX25" fmla="*/ 424543 w 1878114"/>
                <a:gd name="connsiteY25" fmla="*/ 1937657 h 2253342"/>
                <a:gd name="connsiteX26" fmla="*/ 500743 w 1878114"/>
                <a:gd name="connsiteY26" fmla="*/ 2002971 h 2253342"/>
                <a:gd name="connsiteX27" fmla="*/ 587828 w 1878114"/>
                <a:gd name="connsiteY27" fmla="*/ 2079171 h 2253342"/>
                <a:gd name="connsiteX28" fmla="*/ 609600 w 1878114"/>
                <a:gd name="connsiteY28" fmla="*/ 2100942 h 2253342"/>
                <a:gd name="connsiteX29" fmla="*/ 674914 w 1878114"/>
                <a:gd name="connsiteY29" fmla="*/ 2122714 h 2253342"/>
                <a:gd name="connsiteX30" fmla="*/ 707571 w 1878114"/>
                <a:gd name="connsiteY30" fmla="*/ 2133600 h 2253342"/>
                <a:gd name="connsiteX31" fmla="*/ 783771 w 1878114"/>
                <a:gd name="connsiteY31" fmla="*/ 2177142 h 2253342"/>
                <a:gd name="connsiteX32" fmla="*/ 881743 w 1878114"/>
                <a:gd name="connsiteY32" fmla="*/ 2198914 h 2253342"/>
                <a:gd name="connsiteX33" fmla="*/ 968828 w 1878114"/>
                <a:gd name="connsiteY33" fmla="*/ 2220685 h 2253342"/>
                <a:gd name="connsiteX34" fmla="*/ 1034143 w 1878114"/>
                <a:gd name="connsiteY34" fmla="*/ 2242457 h 2253342"/>
                <a:gd name="connsiteX35" fmla="*/ 1066800 w 1878114"/>
                <a:gd name="connsiteY35" fmla="*/ 2253342 h 2253342"/>
                <a:gd name="connsiteX36" fmla="*/ 1208314 w 1878114"/>
                <a:gd name="connsiteY36" fmla="*/ 2242457 h 2253342"/>
                <a:gd name="connsiteX37" fmla="*/ 1273628 w 1878114"/>
                <a:gd name="connsiteY37" fmla="*/ 2177142 h 2253342"/>
                <a:gd name="connsiteX38" fmla="*/ 1328057 w 1878114"/>
                <a:gd name="connsiteY38" fmla="*/ 2122714 h 2253342"/>
                <a:gd name="connsiteX39" fmla="*/ 1349828 w 1878114"/>
                <a:gd name="connsiteY39" fmla="*/ 2090057 h 2253342"/>
                <a:gd name="connsiteX40" fmla="*/ 1404257 w 1878114"/>
                <a:gd name="connsiteY40" fmla="*/ 2035628 h 2253342"/>
                <a:gd name="connsiteX41" fmla="*/ 1469571 w 1878114"/>
                <a:gd name="connsiteY41" fmla="*/ 1970314 h 2253342"/>
                <a:gd name="connsiteX42" fmla="*/ 1513114 w 1878114"/>
                <a:gd name="connsiteY42" fmla="*/ 1905000 h 2253342"/>
                <a:gd name="connsiteX43" fmla="*/ 1556657 w 1878114"/>
                <a:gd name="connsiteY43" fmla="*/ 1839685 h 2253342"/>
                <a:gd name="connsiteX44" fmla="*/ 1578428 w 1878114"/>
                <a:gd name="connsiteY44" fmla="*/ 1807028 h 2253342"/>
                <a:gd name="connsiteX45" fmla="*/ 1654628 w 1878114"/>
                <a:gd name="connsiteY45" fmla="*/ 1730828 h 2253342"/>
                <a:gd name="connsiteX46" fmla="*/ 1676400 w 1878114"/>
                <a:gd name="connsiteY46" fmla="*/ 1709057 h 2253342"/>
                <a:gd name="connsiteX47" fmla="*/ 1698171 w 1878114"/>
                <a:gd name="connsiteY47" fmla="*/ 1676400 h 2253342"/>
                <a:gd name="connsiteX48" fmla="*/ 1719943 w 1878114"/>
                <a:gd name="connsiteY48" fmla="*/ 1654628 h 2253342"/>
                <a:gd name="connsiteX49" fmla="*/ 1763485 w 1878114"/>
                <a:gd name="connsiteY49" fmla="*/ 1578428 h 2253342"/>
                <a:gd name="connsiteX50" fmla="*/ 1817914 w 1878114"/>
                <a:gd name="connsiteY50" fmla="*/ 1513114 h 2253342"/>
                <a:gd name="connsiteX51" fmla="*/ 1861457 w 1878114"/>
                <a:gd name="connsiteY51" fmla="*/ 1447800 h 2253342"/>
                <a:gd name="connsiteX52" fmla="*/ 1861457 w 1878114"/>
                <a:gd name="connsiteY52" fmla="*/ 1251857 h 2253342"/>
                <a:gd name="connsiteX53" fmla="*/ 1839685 w 1878114"/>
                <a:gd name="connsiteY53" fmla="*/ 1175657 h 2253342"/>
                <a:gd name="connsiteX54" fmla="*/ 1817914 w 1878114"/>
                <a:gd name="connsiteY54" fmla="*/ 1066800 h 2253342"/>
                <a:gd name="connsiteX55" fmla="*/ 1785257 w 1878114"/>
                <a:gd name="connsiteY55" fmla="*/ 957942 h 2253342"/>
                <a:gd name="connsiteX56" fmla="*/ 1763485 w 1878114"/>
                <a:gd name="connsiteY56" fmla="*/ 936171 h 2253342"/>
                <a:gd name="connsiteX57" fmla="*/ 1730828 w 1878114"/>
                <a:gd name="connsiteY57" fmla="*/ 881742 h 2253342"/>
                <a:gd name="connsiteX58" fmla="*/ 1665514 w 1878114"/>
                <a:gd name="connsiteY58" fmla="*/ 783771 h 2253342"/>
                <a:gd name="connsiteX59" fmla="*/ 1643743 w 1878114"/>
                <a:gd name="connsiteY59" fmla="*/ 751114 h 2253342"/>
                <a:gd name="connsiteX60" fmla="*/ 1633602 w 1878114"/>
                <a:gd name="connsiteY60" fmla="*/ 696685 h 2253342"/>
                <a:gd name="connsiteX61" fmla="*/ 1622965 w 1878114"/>
                <a:gd name="connsiteY61" fmla="*/ 653142 h 2253342"/>
                <a:gd name="connsiteX62" fmla="*/ 1606513 w 1878114"/>
                <a:gd name="connsiteY62" fmla="*/ 620485 h 2253342"/>
                <a:gd name="connsiteX63" fmla="*/ 1524000 w 1878114"/>
                <a:gd name="connsiteY63" fmla="*/ 544285 h 2253342"/>
                <a:gd name="connsiteX64" fmla="*/ 1502228 w 1878114"/>
                <a:gd name="connsiteY64" fmla="*/ 478971 h 2253342"/>
                <a:gd name="connsiteX65" fmla="*/ 1491343 w 1878114"/>
                <a:gd name="connsiteY65" fmla="*/ 446314 h 2253342"/>
                <a:gd name="connsiteX66" fmla="*/ 1436914 w 1878114"/>
                <a:gd name="connsiteY66" fmla="*/ 391885 h 2253342"/>
                <a:gd name="connsiteX67" fmla="*/ 1382485 w 1878114"/>
                <a:gd name="connsiteY67" fmla="*/ 337457 h 2253342"/>
                <a:gd name="connsiteX68" fmla="*/ 1360714 w 1878114"/>
                <a:gd name="connsiteY68" fmla="*/ 315685 h 2253342"/>
                <a:gd name="connsiteX69" fmla="*/ 1295400 w 1878114"/>
                <a:gd name="connsiteY69" fmla="*/ 293914 h 2253342"/>
                <a:gd name="connsiteX70" fmla="*/ 1262743 w 1878114"/>
                <a:gd name="connsiteY70" fmla="*/ 283028 h 2253342"/>
                <a:gd name="connsiteX71" fmla="*/ 1186543 w 1878114"/>
                <a:gd name="connsiteY71" fmla="*/ 261257 h 2253342"/>
                <a:gd name="connsiteX72" fmla="*/ 1132114 w 1878114"/>
                <a:gd name="connsiteY72" fmla="*/ 217714 h 2253342"/>
                <a:gd name="connsiteX73" fmla="*/ 1077685 w 1878114"/>
                <a:gd name="connsiteY73" fmla="*/ 174171 h 2253342"/>
                <a:gd name="connsiteX74" fmla="*/ 1045028 w 1878114"/>
                <a:gd name="connsiteY74" fmla="*/ 163285 h 2253342"/>
                <a:gd name="connsiteX75" fmla="*/ 1012371 w 1878114"/>
                <a:gd name="connsiteY75" fmla="*/ 141514 h 2253342"/>
                <a:gd name="connsiteX76" fmla="*/ 979714 w 1878114"/>
                <a:gd name="connsiteY76" fmla="*/ 130628 h 2253342"/>
                <a:gd name="connsiteX77" fmla="*/ 881743 w 1878114"/>
                <a:gd name="connsiteY77" fmla="*/ 76200 h 2253342"/>
                <a:gd name="connsiteX78" fmla="*/ 827314 w 1878114"/>
                <a:gd name="connsiteY78" fmla="*/ 32657 h 2253342"/>
                <a:gd name="connsiteX79" fmla="*/ 685800 w 1878114"/>
                <a:gd name="connsiteY79" fmla="*/ 0 h 2253342"/>
                <a:gd name="connsiteX80" fmla="*/ 533400 w 1878114"/>
                <a:gd name="connsiteY80" fmla="*/ 21771 h 2253342"/>
                <a:gd name="connsiteX81" fmla="*/ 511628 w 1878114"/>
                <a:gd name="connsiteY81" fmla="*/ 43542 h 2253342"/>
                <a:gd name="connsiteX82" fmla="*/ 478971 w 1878114"/>
                <a:gd name="connsiteY82" fmla="*/ 97971 h 2253342"/>
                <a:gd name="connsiteX83" fmla="*/ 468085 w 1878114"/>
                <a:gd name="connsiteY83" fmla="*/ 130628 h 2253342"/>
                <a:gd name="connsiteX84" fmla="*/ 446314 w 1878114"/>
                <a:gd name="connsiteY84" fmla="*/ 163285 h 2253342"/>
                <a:gd name="connsiteX85" fmla="*/ 435428 w 1878114"/>
                <a:gd name="connsiteY85" fmla="*/ 217714 h 2253342"/>
                <a:gd name="connsiteX86" fmla="*/ 424543 w 1878114"/>
                <a:gd name="connsiteY86" fmla="*/ 250371 h 2253342"/>
                <a:gd name="connsiteX87" fmla="*/ 413657 w 1878114"/>
                <a:gd name="connsiteY87" fmla="*/ 293914 h 2253342"/>
                <a:gd name="connsiteX88" fmla="*/ 381000 w 1878114"/>
                <a:gd name="connsiteY88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885 w 1878114"/>
                <a:gd name="connsiteY10" fmla="*/ 1023257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81000 w 1878114"/>
                <a:gd name="connsiteY0" fmla="*/ 348342 h 2253342"/>
                <a:gd name="connsiteX1" fmla="*/ 381000 w 1878114"/>
                <a:gd name="connsiteY1" fmla="*/ 348342 h 2253342"/>
                <a:gd name="connsiteX2" fmla="*/ 293914 w 1878114"/>
                <a:gd name="connsiteY2" fmla="*/ 457200 h 2253342"/>
                <a:gd name="connsiteX3" fmla="*/ 283028 w 1878114"/>
                <a:gd name="connsiteY3" fmla="*/ 489857 h 2253342"/>
                <a:gd name="connsiteX4" fmla="*/ 250371 w 1878114"/>
                <a:gd name="connsiteY4" fmla="*/ 511628 h 2253342"/>
                <a:gd name="connsiteX5" fmla="*/ 228600 w 1878114"/>
                <a:gd name="connsiteY5" fmla="*/ 533400 h 2253342"/>
                <a:gd name="connsiteX6" fmla="*/ 185057 w 1878114"/>
                <a:gd name="connsiteY6" fmla="*/ 598714 h 2253342"/>
                <a:gd name="connsiteX7" fmla="*/ 108857 w 1878114"/>
                <a:gd name="connsiteY7" fmla="*/ 685800 h 2253342"/>
                <a:gd name="connsiteX8" fmla="*/ 43543 w 1878114"/>
                <a:gd name="connsiteY8" fmla="*/ 762000 h 2253342"/>
                <a:gd name="connsiteX9" fmla="*/ 0 w 1878114"/>
                <a:gd name="connsiteY9" fmla="*/ 892628 h 2253342"/>
                <a:gd name="connsiteX10" fmla="*/ 105539 w 1878114"/>
                <a:gd name="connsiteY10" fmla="*/ 1001173 h 2253342"/>
                <a:gd name="connsiteX11" fmla="*/ 108857 w 1878114"/>
                <a:gd name="connsiteY11" fmla="*/ 1175657 h 2253342"/>
                <a:gd name="connsiteX12" fmla="*/ 185057 w 1878114"/>
                <a:gd name="connsiteY12" fmla="*/ 1251857 h 2253342"/>
                <a:gd name="connsiteX13" fmla="*/ 228600 w 1878114"/>
                <a:gd name="connsiteY13" fmla="*/ 1306285 h 2253342"/>
                <a:gd name="connsiteX14" fmla="*/ 239485 w 1878114"/>
                <a:gd name="connsiteY14" fmla="*/ 1338942 h 2253342"/>
                <a:gd name="connsiteX15" fmla="*/ 217714 w 1878114"/>
                <a:gd name="connsiteY15" fmla="*/ 1534885 h 2253342"/>
                <a:gd name="connsiteX16" fmla="*/ 206828 w 1878114"/>
                <a:gd name="connsiteY16" fmla="*/ 1567542 h 2253342"/>
                <a:gd name="connsiteX17" fmla="*/ 217714 w 1878114"/>
                <a:gd name="connsiteY17" fmla="*/ 1709057 h 2253342"/>
                <a:gd name="connsiteX18" fmla="*/ 239485 w 1878114"/>
                <a:gd name="connsiteY18" fmla="*/ 1741714 h 2253342"/>
                <a:gd name="connsiteX19" fmla="*/ 283028 w 1878114"/>
                <a:gd name="connsiteY19" fmla="*/ 1785257 h 2253342"/>
                <a:gd name="connsiteX20" fmla="*/ 304800 w 1878114"/>
                <a:gd name="connsiteY20" fmla="*/ 1807028 h 2253342"/>
                <a:gd name="connsiteX21" fmla="*/ 326571 w 1878114"/>
                <a:gd name="connsiteY21" fmla="*/ 1828800 h 2253342"/>
                <a:gd name="connsiteX22" fmla="*/ 359228 w 1878114"/>
                <a:gd name="connsiteY22" fmla="*/ 1850571 h 2253342"/>
                <a:gd name="connsiteX23" fmla="*/ 402771 w 1878114"/>
                <a:gd name="connsiteY23" fmla="*/ 1905000 h 2253342"/>
                <a:gd name="connsiteX24" fmla="*/ 424543 w 1878114"/>
                <a:gd name="connsiteY24" fmla="*/ 1937657 h 2253342"/>
                <a:gd name="connsiteX25" fmla="*/ 500743 w 1878114"/>
                <a:gd name="connsiteY25" fmla="*/ 2002971 h 2253342"/>
                <a:gd name="connsiteX26" fmla="*/ 587828 w 1878114"/>
                <a:gd name="connsiteY26" fmla="*/ 2079171 h 2253342"/>
                <a:gd name="connsiteX27" fmla="*/ 609600 w 1878114"/>
                <a:gd name="connsiteY27" fmla="*/ 2100942 h 2253342"/>
                <a:gd name="connsiteX28" fmla="*/ 674914 w 1878114"/>
                <a:gd name="connsiteY28" fmla="*/ 2122714 h 2253342"/>
                <a:gd name="connsiteX29" fmla="*/ 707571 w 1878114"/>
                <a:gd name="connsiteY29" fmla="*/ 2133600 h 2253342"/>
                <a:gd name="connsiteX30" fmla="*/ 783771 w 1878114"/>
                <a:gd name="connsiteY30" fmla="*/ 2177142 h 2253342"/>
                <a:gd name="connsiteX31" fmla="*/ 881743 w 1878114"/>
                <a:gd name="connsiteY31" fmla="*/ 2198914 h 2253342"/>
                <a:gd name="connsiteX32" fmla="*/ 968828 w 1878114"/>
                <a:gd name="connsiteY32" fmla="*/ 2220685 h 2253342"/>
                <a:gd name="connsiteX33" fmla="*/ 1034143 w 1878114"/>
                <a:gd name="connsiteY33" fmla="*/ 2242457 h 2253342"/>
                <a:gd name="connsiteX34" fmla="*/ 1066800 w 1878114"/>
                <a:gd name="connsiteY34" fmla="*/ 2253342 h 2253342"/>
                <a:gd name="connsiteX35" fmla="*/ 1208314 w 1878114"/>
                <a:gd name="connsiteY35" fmla="*/ 2242457 h 2253342"/>
                <a:gd name="connsiteX36" fmla="*/ 1273628 w 1878114"/>
                <a:gd name="connsiteY36" fmla="*/ 2177142 h 2253342"/>
                <a:gd name="connsiteX37" fmla="*/ 1328057 w 1878114"/>
                <a:gd name="connsiteY37" fmla="*/ 2122714 h 2253342"/>
                <a:gd name="connsiteX38" fmla="*/ 1349828 w 1878114"/>
                <a:gd name="connsiteY38" fmla="*/ 2090057 h 2253342"/>
                <a:gd name="connsiteX39" fmla="*/ 1404257 w 1878114"/>
                <a:gd name="connsiteY39" fmla="*/ 2035628 h 2253342"/>
                <a:gd name="connsiteX40" fmla="*/ 1469571 w 1878114"/>
                <a:gd name="connsiteY40" fmla="*/ 1970314 h 2253342"/>
                <a:gd name="connsiteX41" fmla="*/ 1513114 w 1878114"/>
                <a:gd name="connsiteY41" fmla="*/ 1905000 h 2253342"/>
                <a:gd name="connsiteX42" fmla="*/ 1556657 w 1878114"/>
                <a:gd name="connsiteY42" fmla="*/ 1839685 h 2253342"/>
                <a:gd name="connsiteX43" fmla="*/ 1578428 w 1878114"/>
                <a:gd name="connsiteY43" fmla="*/ 1807028 h 2253342"/>
                <a:gd name="connsiteX44" fmla="*/ 1654628 w 1878114"/>
                <a:gd name="connsiteY44" fmla="*/ 1730828 h 2253342"/>
                <a:gd name="connsiteX45" fmla="*/ 1676400 w 1878114"/>
                <a:gd name="connsiteY45" fmla="*/ 1709057 h 2253342"/>
                <a:gd name="connsiteX46" fmla="*/ 1698171 w 1878114"/>
                <a:gd name="connsiteY46" fmla="*/ 1676400 h 2253342"/>
                <a:gd name="connsiteX47" fmla="*/ 1719943 w 1878114"/>
                <a:gd name="connsiteY47" fmla="*/ 1654628 h 2253342"/>
                <a:gd name="connsiteX48" fmla="*/ 1763485 w 1878114"/>
                <a:gd name="connsiteY48" fmla="*/ 1578428 h 2253342"/>
                <a:gd name="connsiteX49" fmla="*/ 1817914 w 1878114"/>
                <a:gd name="connsiteY49" fmla="*/ 1513114 h 2253342"/>
                <a:gd name="connsiteX50" fmla="*/ 1861457 w 1878114"/>
                <a:gd name="connsiteY50" fmla="*/ 1447800 h 2253342"/>
                <a:gd name="connsiteX51" fmla="*/ 1861457 w 1878114"/>
                <a:gd name="connsiteY51" fmla="*/ 1251857 h 2253342"/>
                <a:gd name="connsiteX52" fmla="*/ 1839685 w 1878114"/>
                <a:gd name="connsiteY52" fmla="*/ 1175657 h 2253342"/>
                <a:gd name="connsiteX53" fmla="*/ 1817914 w 1878114"/>
                <a:gd name="connsiteY53" fmla="*/ 1066800 h 2253342"/>
                <a:gd name="connsiteX54" fmla="*/ 1785257 w 1878114"/>
                <a:gd name="connsiteY54" fmla="*/ 957942 h 2253342"/>
                <a:gd name="connsiteX55" fmla="*/ 1763485 w 1878114"/>
                <a:gd name="connsiteY55" fmla="*/ 936171 h 2253342"/>
                <a:gd name="connsiteX56" fmla="*/ 1730828 w 1878114"/>
                <a:gd name="connsiteY56" fmla="*/ 881742 h 2253342"/>
                <a:gd name="connsiteX57" fmla="*/ 1665514 w 1878114"/>
                <a:gd name="connsiteY57" fmla="*/ 783771 h 2253342"/>
                <a:gd name="connsiteX58" fmla="*/ 1643743 w 1878114"/>
                <a:gd name="connsiteY58" fmla="*/ 751114 h 2253342"/>
                <a:gd name="connsiteX59" fmla="*/ 1633602 w 1878114"/>
                <a:gd name="connsiteY59" fmla="*/ 696685 h 2253342"/>
                <a:gd name="connsiteX60" fmla="*/ 1622965 w 1878114"/>
                <a:gd name="connsiteY60" fmla="*/ 653142 h 2253342"/>
                <a:gd name="connsiteX61" fmla="*/ 1606513 w 1878114"/>
                <a:gd name="connsiteY61" fmla="*/ 620485 h 2253342"/>
                <a:gd name="connsiteX62" fmla="*/ 1524000 w 1878114"/>
                <a:gd name="connsiteY62" fmla="*/ 544285 h 2253342"/>
                <a:gd name="connsiteX63" fmla="*/ 1502228 w 1878114"/>
                <a:gd name="connsiteY63" fmla="*/ 478971 h 2253342"/>
                <a:gd name="connsiteX64" fmla="*/ 1491343 w 1878114"/>
                <a:gd name="connsiteY64" fmla="*/ 446314 h 2253342"/>
                <a:gd name="connsiteX65" fmla="*/ 1436914 w 1878114"/>
                <a:gd name="connsiteY65" fmla="*/ 391885 h 2253342"/>
                <a:gd name="connsiteX66" fmla="*/ 1382485 w 1878114"/>
                <a:gd name="connsiteY66" fmla="*/ 337457 h 2253342"/>
                <a:gd name="connsiteX67" fmla="*/ 1360714 w 1878114"/>
                <a:gd name="connsiteY67" fmla="*/ 315685 h 2253342"/>
                <a:gd name="connsiteX68" fmla="*/ 1295400 w 1878114"/>
                <a:gd name="connsiteY68" fmla="*/ 293914 h 2253342"/>
                <a:gd name="connsiteX69" fmla="*/ 1262743 w 1878114"/>
                <a:gd name="connsiteY69" fmla="*/ 283028 h 2253342"/>
                <a:gd name="connsiteX70" fmla="*/ 1186543 w 1878114"/>
                <a:gd name="connsiteY70" fmla="*/ 261257 h 2253342"/>
                <a:gd name="connsiteX71" fmla="*/ 1132114 w 1878114"/>
                <a:gd name="connsiteY71" fmla="*/ 217714 h 2253342"/>
                <a:gd name="connsiteX72" fmla="*/ 1077685 w 1878114"/>
                <a:gd name="connsiteY72" fmla="*/ 174171 h 2253342"/>
                <a:gd name="connsiteX73" fmla="*/ 1045028 w 1878114"/>
                <a:gd name="connsiteY73" fmla="*/ 163285 h 2253342"/>
                <a:gd name="connsiteX74" fmla="*/ 1012371 w 1878114"/>
                <a:gd name="connsiteY74" fmla="*/ 141514 h 2253342"/>
                <a:gd name="connsiteX75" fmla="*/ 979714 w 1878114"/>
                <a:gd name="connsiteY75" fmla="*/ 130628 h 2253342"/>
                <a:gd name="connsiteX76" fmla="*/ 881743 w 1878114"/>
                <a:gd name="connsiteY76" fmla="*/ 76200 h 2253342"/>
                <a:gd name="connsiteX77" fmla="*/ 827314 w 1878114"/>
                <a:gd name="connsiteY77" fmla="*/ 32657 h 2253342"/>
                <a:gd name="connsiteX78" fmla="*/ 685800 w 1878114"/>
                <a:gd name="connsiteY78" fmla="*/ 0 h 2253342"/>
                <a:gd name="connsiteX79" fmla="*/ 533400 w 1878114"/>
                <a:gd name="connsiteY79" fmla="*/ 21771 h 2253342"/>
                <a:gd name="connsiteX80" fmla="*/ 511628 w 1878114"/>
                <a:gd name="connsiteY80" fmla="*/ 43542 h 2253342"/>
                <a:gd name="connsiteX81" fmla="*/ 478971 w 1878114"/>
                <a:gd name="connsiteY81" fmla="*/ 97971 h 2253342"/>
                <a:gd name="connsiteX82" fmla="*/ 468085 w 1878114"/>
                <a:gd name="connsiteY82" fmla="*/ 130628 h 2253342"/>
                <a:gd name="connsiteX83" fmla="*/ 446314 w 1878114"/>
                <a:gd name="connsiteY83" fmla="*/ 163285 h 2253342"/>
                <a:gd name="connsiteX84" fmla="*/ 435428 w 1878114"/>
                <a:gd name="connsiteY84" fmla="*/ 217714 h 2253342"/>
                <a:gd name="connsiteX85" fmla="*/ 424543 w 1878114"/>
                <a:gd name="connsiteY85" fmla="*/ 250371 h 2253342"/>
                <a:gd name="connsiteX86" fmla="*/ 413657 w 1878114"/>
                <a:gd name="connsiteY86" fmla="*/ 293914 h 2253342"/>
                <a:gd name="connsiteX87" fmla="*/ 381000 w 1878114"/>
                <a:gd name="connsiteY87" fmla="*/ 348342 h 2253342"/>
                <a:gd name="connsiteX0" fmla="*/ 337457 w 1834571"/>
                <a:gd name="connsiteY0" fmla="*/ 348342 h 2253342"/>
                <a:gd name="connsiteX1" fmla="*/ 337457 w 1834571"/>
                <a:gd name="connsiteY1" fmla="*/ 348342 h 2253342"/>
                <a:gd name="connsiteX2" fmla="*/ 250371 w 1834571"/>
                <a:gd name="connsiteY2" fmla="*/ 457200 h 2253342"/>
                <a:gd name="connsiteX3" fmla="*/ 239485 w 1834571"/>
                <a:gd name="connsiteY3" fmla="*/ 489857 h 2253342"/>
                <a:gd name="connsiteX4" fmla="*/ 206828 w 1834571"/>
                <a:gd name="connsiteY4" fmla="*/ 511628 h 2253342"/>
                <a:gd name="connsiteX5" fmla="*/ 185057 w 1834571"/>
                <a:gd name="connsiteY5" fmla="*/ 533400 h 2253342"/>
                <a:gd name="connsiteX6" fmla="*/ 141514 w 1834571"/>
                <a:gd name="connsiteY6" fmla="*/ 598714 h 2253342"/>
                <a:gd name="connsiteX7" fmla="*/ 65314 w 1834571"/>
                <a:gd name="connsiteY7" fmla="*/ 685800 h 2253342"/>
                <a:gd name="connsiteX8" fmla="*/ 0 w 1834571"/>
                <a:gd name="connsiteY8" fmla="*/ 762000 h 2253342"/>
                <a:gd name="connsiteX9" fmla="*/ 51111 w 1834571"/>
                <a:gd name="connsiteY9" fmla="*/ 877906 h 2253342"/>
                <a:gd name="connsiteX10" fmla="*/ 61996 w 1834571"/>
                <a:gd name="connsiteY10" fmla="*/ 1001173 h 2253342"/>
                <a:gd name="connsiteX11" fmla="*/ 65314 w 1834571"/>
                <a:gd name="connsiteY11" fmla="*/ 1175657 h 2253342"/>
                <a:gd name="connsiteX12" fmla="*/ 141514 w 1834571"/>
                <a:gd name="connsiteY12" fmla="*/ 1251857 h 2253342"/>
                <a:gd name="connsiteX13" fmla="*/ 185057 w 1834571"/>
                <a:gd name="connsiteY13" fmla="*/ 1306285 h 2253342"/>
                <a:gd name="connsiteX14" fmla="*/ 195942 w 1834571"/>
                <a:gd name="connsiteY14" fmla="*/ 1338942 h 2253342"/>
                <a:gd name="connsiteX15" fmla="*/ 174171 w 1834571"/>
                <a:gd name="connsiteY15" fmla="*/ 1534885 h 2253342"/>
                <a:gd name="connsiteX16" fmla="*/ 163285 w 1834571"/>
                <a:gd name="connsiteY16" fmla="*/ 1567542 h 2253342"/>
                <a:gd name="connsiteX17" fmla="*/ 174171 w 1834571"/>
                <a:gd name="connsiteY17" fmla="*/ 1709057 h 2253342"/>
                <a:gd name="connsiteX18" fmla="*/ 195942 w 1834571"/>
                <a:gd name="connsiteY18" fmla="*/ 1741714 h 2253342"/>
                <a:gd name="connsiteX19" fmla="*/ 239485 w 1834571"/>
                <a:gd name="connsiteY19" fmla="*/ 1785257 h 2253342"/>
                <a:gd name="connsiteX20" fmla="*/ 261257 w 1834571"/>
                <a:gd name="connsiteY20" fmla="*/ 1807028 h 2253342"/>
                <a:gd name="connsiteX21" fmla="*/ 283028 w 1834571"/>
                <a:gd name="connsiteY21" fmla="*/ 1828800 h 2253342"/>
                <a:gd name="connsiteX22" fmla="*/ 315685 w 1834571"/>
                <a:gd name="connsiteY22" fmla="*/ 1850571 h 2253342"/>
                <a:gd name="connsiteX23" fmla="*/ 359228 w 1834571"/>
                <a:gd name="connsiteY23" fmla="*/ 1905000 h 2253342"/>
                <a:gd name="connsiteX24" fmla="*/ 381000 w 1834571"/>
                <a:gd name="connsiteY24" fmla="*/ 1937657 h 2253342"/>
                <a:gd name="connsiteX25" fmla="*/ 457200 w 1834571"/>
                <a:gd name="connsiteY25" fmla="*/ 2002971 h 2253342"/>
                <a:gd name="connsiteX26" fmla="*/ 544285 w 1834571"/>
                <a:gd name="connsiteY26" fmla="*/ 2079171 h 2253342"/>
                <a:gd name="connsiteX27" fmla="*/ 566057 w 1834571"/>
                <a:gd name="connsiteY27" fmla="*/ 2100942 h 2253342"/>
                <a:gd name="connsiteX28" fmla="*/ 631371 w 1834571"/>
                <a:gd name="connsiteY28" fmla="*/ 2122714 h 2253342"/>
                <a:gd name="connsiteX29" fmla="*/ 664028 w 1834571"/>
                <a:gd name="connsiteY29" fmla="*/ 2133600 h 2253342"/>
                <a:gd name="connsiteX30" fmla="*/ 740228 w 1834571"/>
                <a:gd name="connsiteY30" fmla="*/ 2177142 h 2253342"/>
                <a:gd name="connsiteX31" fmla="*/ 838200 w 1834571"/>
                <a:gd name="connsiteY31" fmla="*/ 2198914 h 2253342"/>
                <a:gd name="connsiteX32" fmla="*/ 925285 w 1834571"/>
                <a:gd name="connsiteY32" fmla="*/ 2220685 h 2253342"/>
                <a:gd name="connsiteX33" fmla="*/ 990600 w 1834571"/>
                <a:gd name="connsiteY33" fmla="*/ 2242457 h 2253342"/>
                <a:gd name="connsiteX34" fmla="*/ 1023257 w 1834571"/>
                <a:gd name="connsiteY34" fmla="*/ 2253342 h 2253342"/>
                <a:gd name="connsiteX35" fmla="*/ 1164771 w 1834571"/>
                <a:gd name="connsiteY35" fmla="*/ 2242457 h 2253342"/>
                <a:gd name="connsiteX36" fmla="*/ 1230085 w 1834571"/>
                <a:gd name="connsiteY36" fmla="*/ 2177142 h 2253342"/>
                <a:gd name="connsiteX37" fmla="*/ 1284514 w 1834571"/>
                <a:gd name="connsiteY37" fmla="*/ 2122714 h 2253342"/>
                <a:gd name="connsiteX38" fmla="*/ 1306285 w 1834571"/>
                <a:gd name="connsiteY38" fmla="*/ 2090057 h 2253342"/>
                <a:gd name="connsiteX39" fmla="*/ 1360714 w 1834571"/>
                <a:gd name="connsiteY39" fmla="*/ 2035628 h 2253342"/>
                <a:gd name="connsiteX40" fmla="*/ 1426028 w 1834571"/>
                <a:gd name="connsiteY40" fmla="*/ 1970314 h 2253342"/>
                <a:gd name="connsiteX41" fmla="*/ 1469571 w 1834571"/>
                <a:gd name="connsiteY41" fmla="*/ 1905000 h 2253342"/>
                <a:gd name="connsiteX42" fmla="*/ 1513114 w 1834571"/>
                <a:gd name="connsiteY42" fmla="*/ 1839685 h 2253342"/>
                <a:gd name="connsiteX43" fmla="*/ 1534885 w 1834571"/>
                <a:gd name="connsiteY43" fmla="*/ 1807028 h 2253342"/>
                <a:gd name="connsiteX44" fmla="*/ 1611085 w 1834571"/>
                <a:gd name="connsiteY44" fmla="*/ 1730828 h 2253342"/>
                <a:gd name="connsiteX45" fmla="*/ 1632857 w 1834571"/>
                <a:gd name="connsiteY45" fmla="*/ 1709057 h 2253342"/>
                <a:gd name="connsiteX46" fmla="*/ 1654628 w 1834571"/>
                <a:gd name="connsiteY46" fmla="*/ 1676400 h 2253342"/>
                <a:gd name="connsiteX47" fmla="*/ 1676400 w 1834571"/>
                <a:gd name="connsiteY47" fmla="*/ 1654628 h 2253342"/>
                <a:gd name="connsiteX48" fmla="*/ 1719942 w 1834571"/>
                <a:gd name="connsiteY48" fmla="*/ 1578428 h 2253342"/>
                <a:gd name="connsiteX49" fmla="*/ 1774371 w 1834571"/>
                <a:gd name="connsiteY49" fmla="*/ 1513114 h 2253342"/>
                <a:gd name="connsiteX50" fmla="*/ 1817914 w 1834571"/>
                <a:gd name="connsiteY50" fmla="*/ 1447800 h 2253342"/>
                <a:gd name="connsiteX51" fmla="*/ 1817914 w 1834571"/>
                <a:gd name="connsiteY51" fmla="*/ 1251857 h 2253342"/>
                <a:gd name="connsiteX52" fmla="*/ 1796142 w 1834571"/>
                <a:gd name="connsiteY52" fmla="*/ 1175657 h 2253342"/>
                <a:gd name="connsiteX53" fmla="*/ 1774371 w 1834571"/>
                <a:gd name="connsiteY53" fmla="*/ 1066800 h 2253342"/>
                <a:gd name="connsiteX54" fmla="*/ 1741714 w 1834571"/>
                <a:gd name="connsiteY54" fmla="*/ 957942 h 2253342"/>
                <a:gd name="connsiteX55" fmla="*/ 1719942 w 1834571"/>
                <a:gd name="connsiteY55" fmla="*/ 936171 h 2253342"/>
                <a:gd name="connsiteX56" fmla="*/ 1687285 w 1834571"/>
                <a:gd name="connsiteY56" fmla="*/ 881742 h 2253342"/>
                <a:gd name="connsiteX57" fmla="*/ 1621971 w 1834571"/>
                <a:gd name="connsiteY57" fmla="*/ 783771 h 2253342"/>
                <a:gd name="connsiteX58" fmla="*/ 1600200 w 1834571"/>
                <a:gd name="connsiteY58" fmla="*/ 751114 h 2253342"/>
                <a:gd name="connsiteX59" fmla="*/ 1590059 w 1834571"/>
                <a:gd name="connsiteY59" fmla="*/ 696685 h 2253342"/>
                <a:gd name="connsiteX60" fmla="*/ 1579422 w 1834571"/>
                <a:gd name="connsiteY60" fmla="*/ 653142 h 2253342"/>
                <a:gd name="connsiteX61" fmla="*/ 1562970 w 1834571"/>
                <a:gd name="connsiteY61" fmla="*/ 620485 h 2253342"/>
                <a:gd name="connsiteX62" fmla="*/ 1480457 w 1834571"/>
                <a:gd name="connsiteY62" fmla="*/ 544285 h 2253342"/>
                <a:gd name="connsiteX63" fmla="*/ 1458685 w 1834571"/>
                <a:gd name="connsiteY63" fmla="*/ 478971 h 2253342"/>
                <a:gd name="connsiteX64" fmla="*/ 1447800 w 1834571"/>
                <a:gd name="connsiteY64" fmla="*/ 446314 h 2253342"/>
                <a:gd name="connsiteX65" fmla="*/ 1393371 w 1834571"/>
                <a:gd name="connsiteY65" fmla="*/ 391885 h 2253342"/>
                <a:gd name="connsiteX66" fmla="*/ 1338942 w 1834571"/>
                <a:gd name="connsiteY66" fmla="*/ 337457 h 2253342"/>
                <a:gd name="connsiteX67" fmla="*/ 1317171 w 1834571"/>
                <a:gd name="connsiteY67" fmla="*/ 315685 h 2253342"/>
                <a:gd name="connsiteX68" fmla="*/ 1251857 w 1834571"/>
                <a:gd name="connsiteY68" fmla="*/ 293914 h 2253342"/>
                <a:gd name="connsiteX69" fmla="*/ 1219200 w 1834571"/>
                <a:gd name="connsiteY69" fmla="*/ 283028 h 2253342"/>
                <a:gd name="connsiteX70" fmla="*/ 1143000 w 1834571"/>
                <a:gd name="connsiteY70" fmla="*/ 261257 h 2253342"/>
                <a:gd name="connsiteX71" fmla="*/ 1088571 w 1834571"/>
                <a:gd name="connsiteY71" fmla="*/ 217714 h 2253342"/>
                <a:gd name="connsiteX72" fmla="*/ 1034142 w 1834571"/>
                <a:gd name="connsiteY72" fmla="*/ 174171 h 2253342"/>
                <a:gd name="connsiteX73" fmla="*/ 1001485 w 1834571"/>
                <a:gd name="connsiteY73" fmla="*/ 163285 h 2253342"/>
                <a:gd name="connsiteX74" fmla="*/ 968828 w 1834571"/>
                <a:gd name="connsiteY74" fmla="*/ 141514 h 2253342"/>
                <a:gd name="connsiteX75" fmla="*/ 936171 w 1834571"/>
                <a:gd name="connsiteY75" fmla="*/ 130628 h 2253342"/>
                <a:gd name="connsiteX76" fmla="*/ 838200 w 1834571"/>
                <a:gd name="connsiteY76" fmla="*/ 76200 h 2253342"/>
                <a:gd name="connsiteX77" fmla="*/ 783771 w 1834571"/>
                <a:gd name="connsiteY77" fmla="*/ 32657 h 2253342"/>
                <a:gd name="connsiteX78" fmla="*/ 642257 w 1834571"/>
                <a:gd name="connsiteY78" fmla="*/ 0 h 2253342"/>
                <a:gd name="connsiteX79" fmla="*/ 489857 w 1834571"/>
                <a:gd name="connsiteY79" fmla="*/ 21771 h 2253342"/>
                <a:gd name="connsiteX80" fmla="*/ 468085 w 1834571"/>
                <a:gd name="connsiteY80" fmla="*/ 43542 h 2253342"/>
                <a:gd name="connsiteX81" fmla="*/ 435428 w 1834571"/>
                <a:gd name="connsiteY81" fmla="*/ 97971 h 2253342"/>
                <a:gd name="connsiteX82" fmla="*/ 424542 w 1834571"/>
                <a:gd name="connsiteY82" fmla="*/ 130628 h 2253342"/>
                <a:gd name="connsiteX83" fmla="*/ 402771 w 1834571"/>
                <a:gd name="connsiteY83" fmla="*/ 163285 h 2253342"/>
                <a:gd name="connsiteX84" fmla="*/ 391885 w 1834571"/>
                <a:gd name="connsiteY84" fmla="*/ 217714 h 2253342"/>
                <a:gd name="connsiteX85" fmla="*/ 381000 w 1834571"/>
                <a:gd name="connsiteY85" fmla="*/ 250371 h 2253342"/>
                <a:gd name="connsiteX86" fmla="*/ 370114 w 1834571"/>
                <a:gd name="connsiteY86" fmla="*/ 293914 h 2253342"/>
                <a:gd name="connsiteX87" fmla="*/ 337457 w 1834571"/>
                <a:gd name="connsiteY87" fmla="*/ 348342 h 2253342"/>
                <a:gd name="connsiteX0" fmla="*/ 337747 w 1834861"/>
                <a:gd name="connsiteY0" fmla="*/ 348342 h 2253342"/>
                <a:gd name="connsiteX1" fmla="*/ 337747 w 1834861"/>
                <a:gd name="connsiteY1" fmla="*/ 348342 h 2253342"/>
                <a:gd name="connsiteX2" fmla="*/ 250661 w 1834861"/>
                <a:gd name="connsiteY2" fmla="*/ 457200 h 2253342"/>
                <a:gd name="connsiteX3" fmla="*/ 239775 w 1834861"/>
                <a:gd name="connsiteY3" fmla="*/ 489857 h 2253342"/>
                <a:gd name="connsiteX4" fmla="*/ 207118 w 1834861"/>
                <a:gd name="connsiteY4" fmla="*/ 511628 h 2253342"/>
                <a:gd name="connsiteX5" fmla="*/ 185347 w 1834861"/>
                <a:gd name="connsiteY5" fmla="*/ 533400 h 2253342"/>
                <a:gd name="connsiteX6" fmla="*/ 141804 w 1834861"/>
                <a:gd name="connsiteY6" fmla="*/ 598714 h 2253342"/>
                <a:gd name="connsiteX7" fmla="*/ 65604 w 1834861"/>
                <a:gd name="connsiteY7" fmla="*/ 685800 h 2253342"/>
                <a:gd name="connsiteX8" fmla="*/ 79704 w 1834861"/>
                <a:gd name="connsiteY8" fmla="*/ 781070 h 2253342"/>
                <a:gd name="connsiteX9" fmla="*/ 290 w 1834861"/>
                <a:gd name="connsiteY9" fmla="*/ 762000 h 2253342"/>
                <a:gd name="connsiteX10" fmla="*/ 51401 w 1834861"/>
                <a:gd name="connsiteY10" fmla="*/ 877906 h 2253342"/>
                <a:gd name="connsiteX11" fmla="*/ 62286 w 1834861"/>
                <a:gd name="connsiteY11" fmla="*/ 1001173 h 2253342"/>
                <a:gd name="connsiteX12" fmla="*/ 65604 w 1834861"/>
                <a:gd name="connsiteY12" fmla="*/ 1175657 h 2253342"/>
                <a:gd name="connsiteX13" fmla="*/ 141804 w 1834861"/>
                <a:gd name="connsiteY13" fmla="*/ 1251857 h 2253342"/>
                <a:gd name="connsiteX14" fmla="*/ 185347 w 1834861"/>
                <a:gd name="connsiteY14" fmla="*/ 1306285 h 2253342"/>
                <a:gd name="connsiteX15" fmla="*/ 196232 w 1834861"/>
                <a:gd name="connsiteY15" fmla="*/ 1338942 h 2253342"/>
                <a:gd name="connsiteX16" fmla="*/ 174461 w 1834861"/>
                <a:gd name="connsiteY16" fmla="*/ 1534885 h 2253342"/>
                <a:gd name="connsiteX17" fmla="*/ 163575 w 1834861"/>
                <a:gd name="connsiteY17" fmla="*/ 1567542 h 2253342"/>
                <a:gd name="connsiteX18" fmla="*/ 174461 w 1834861"/>
                <a:gd name="connsiteY18" fmla="*/ 1709057 h 2253342"/>
                <a:gd name="connsiteX19" fmla="*/ 196232 w 1834861"/>
                <a:gd name="connsiteY19" fmla="*/ 1741714 h 2253342"/>
                <a:gd name="connsiteX20" fmla="*/ 239775 w 1834861"/>
                <a:gd name="connsiteY20" fmla="*/ 1785257 h 2253342"/>
                <a:gd name="connsiteX21" fmla="*/ 261547 w 1834861"/>
                <a:gd name="connsiteY21" fmla="*/ 1807028 h 2253342"/>
                <a:gd name="connsiteX22" fmla="*/ 283318 w 1834861"/>
                <a:gd name="connsiteY22" fmla="*/ 1828800 h 2253342"/>
                <a:gd name="connsiteX23" fmla="*/ 315975 w 1834861"/>
                <a:gd name="connsiteY23" fmla="*/ 1850571 h 2253342"/>
                <a:gd name="connsiteX24" fmla="*/ 359518 w 1834861"/>
                <a:gd name="connsiteY24" fmla="*/ 1905000 h 2253342"/>
                <a:gd name="connsiteX25" fmla="*/ 381290 w 1834861"/>
                <a:gd name="connsiteY25" fmla="*/ 1937657 h 2253342"/>
                <a:gd name="connsiteX26" fmla="*/ 457490 w 1834861"/>
                <a:gd name="connsiteY26" fmla="*/ 2002971 h 2253342"/>
                <a:gd name="connsiteX27" fmla="*/ 544575 w 1834861"/>
                <a:gd name="connsiteY27" fmla="*/ 2079171 h 2253342"/>
                <a:gd name="connsiteX28" fmla="*/ 566347 w 1834861"/>
                <a:gd name="connsiteY28" fmla="*/ 2100942 h 2253342"/>
                <a:gd name="connsiteX29" fmla="*/ 631661 w 1834861"/>
                <a:gd name="connsiteY29" fmla="*/ 2122714 h 2253342"/>
                <a:gd name="connsiteX30" fmla="*/ 664318 w 1834861"/>
                <a:gd name="connsiteY30" fmla="*/ 2133600 h 2253342"/>
                <a:gd name="connsiteX31" fmla="*/ 740518 w 1834861"/>
                <a:gd name="connsiteY31" fmla="*/ 2177142 h 2253342"/>
                <a:gd name="connsiteX32" fmla="*/ 838490 w 1834861"/>
                <a:gd name="connsiteY32" fmla="*/ 2198914 h 2253342"/>
                <a:gd name="connsiteX33" fmla="*/ 925575 w 1834861"/>
                <a:gd name="connsiteY33" fmla="*/ 2220685 h 2253342"/>
                <a:gd name="connsiteX34" fmla="*/ 990890 w 1834861"/>
                <a:gd name="connsiteY34" fmla="*/ 2242457 h 2253342"/>
                <a:gd name="connsiteX35" fmla="*/ 1023547 w 1834861"/>
                <a:gd name="connsiteY35" fmla="*/ 2253342 h 2253342"/>
                <a:gd name="connsiteX36" fmla="*/ 1165061 w 1834861"/>
                <a:gd name="connsiteY36" fmla="*/ 2242457 h 2253342"/>
                <a:gd name="connsiteX37" fmla="*/ 1230375 w 1834861"/>
                <a:gd name="connsiteY37" fmla="*/ 2177142 h 2253342"/>
                <a:gd name="connsiteX38" fmla="*/ 1284804 w 1834861"/>
                <a:gd name="connsiteY38" fmla="*/ 2122714 h 2253342"/>
                <a:gd name="connsiteX39" fmla="*/ 1306575 w 1834861"/>
                <a:gd name="connsiteY39" fmla="*/ 2090057 h 2253342"/>
                <a:gd name="connsiteX40" fmla="*/ 1361004 w 1834861"/>
                <a:gd name="connsiteY40" fmla="*/ 2035628 h 2253342"/>
                <a:gd name="connsiteX41" fmla="*/ 1426318 w 1834861"/>
                <a:gd name="connsiteY41" fmla="*/ 1970314 h 2253342"/>
                <a:gd name="connsiteX42" fmla="*/ 1469861 w 1834861"/>
                <a:gd name="connsiteY42" fmla="*/ 1905000 h 2253342"/>
                <a:gd name="connsiteX43" fmla="*/ 1513404 w 1834861"/>
                <a:gd name="connsiteY43" fmla="*/ 1839685 h 2253342"/>
                <a:gd name="connsiteX44" fmla="*/ 1535175 w 1834861"/>
                <a:gd name="connsiteY44" fmla="*/ 1807028 h 2253342"/>
                <a:gd name="connsiteX45" fmla="*/ 1611375 w 1834861"/>
                <a:gd name="connsiteY45" fmla="*/ 1730828 h 2253342"/>
                <a:gd name="connsiteX46" fmla="*/ 1633147 w 1834861"/>
                <a:gd name="connsiteY46" fmla="*/ 1709057 h 2253342"/>
                <a:gd name="connsiteX47" fmla="*/ 1654918 w 1834861"/>
                <a:gd name="connsiteY47" fmla="*/ 1676400 h 2253342"/>
                <a:gd name="connsiteX48" fmla="*/ 1676690 w 1834861"/>
                <a:gd name="connsiteY48" fmla="*/ 1654628 h 2253342"/>
                <a:gd name="connsiteX49" fmla="*/ 1720232 w 1834861"/>
                <a:gd name="connsiteY49" fmla="*/ 1578428 h 2253342"/>
                <a:gd name="connsiteX50" fmla="*/ 1774661 w 1834861"/>
                <a:gd name="connsiteY50" fmla="*/ 1513114 h 2253342"/>
                <a:gd name="connsiteX51" fmla="*/ 1818204 w 1834861"/>
                <a:gd name="connsiteY51" fmla="*/ 1447800 h 2253342"/>
                <a:gd name="connsiteX52" fmla="*/ 1818204 w 1834861"/>
                <a:gd name="connsiteY52" fmla="*/ 1251857 h 2253342"/>
                <a:gd name="connsiteX53" fmla="*/ 1796432 w 1834861"/>
                <a:gd name="connsiteY53" fmla="*/ 1175657 h 2253342"/>
                <a:gd name="connsiteX54" fmla="*/ 1774661 w 1834861"/>
                <a:gd name="connsiteY54" fmla="*/ 1066800 h 2253342"/>
                <a:gd name="connsiteX55" fmla="*/ 1742004 w 1834861"/>
                <a:gd name="connsiteY55" fmla="*/ 957942 h 2253342"/>
                <a:gd name="connsiteX56" fmla="*/ 1720232 w 1834861"/>
                <a:gd name="connsiteY56" fmla="*/ 936171 h 2253342"/>
                <a:gd name="connsiteX57" fmla="*/ 1687575 w 1834861"/>
                <a:gd name="connsiteY57" fmla="*/ 881742 h 2253342"/>
                <a:gd name="connsiteX58" fmla="*/ 1622261 w 1834861"/>
                <a:gd name="connsiteY58" fmla="*/ 783771 h 2253342"/>
                <a:gd name="connsiteX59" fmla="*/ 1600490 w 1834861"/>
                <a:gd name="connsiteY59" fmla="*/ 751114 h 2253342"/>
                <a:gd name="connsiteX60" fmla="*/ 1590349 w 1834861"/>
                <a:gd name="connsiteY60" fmla="*/ 696685 h 2253342"/>
                <a:gd name="connsiteX61" fmla="*/ 1579712 w 1834861"/>
                <a:gd name="connsiteY61" fmla="*/ 653142 h 2253342"/>
                <a:gd name="connsiteX62" fmla="*/ 1563260 w 1834861"/>
                <a:gd name="connsiteY62" fmla="*/ 620485 h 2253342"/>
                <a:gd name="connsiteX63" fmla="*/ 1480747 w 1834861"/>
                <a:gd name="connsiteY63" fmla="*/ 544285 h 2253342"/>
                <a:gd name="connsiteX64" fmla="*/ 1458975 w 1834861"/>
                <a:gd name="connsiteY64" fmla="*/ 478971 h 2253342"/>
                <a:gd name="connsiteX65" fmla="*/ 1448090 w 1834861"/>
                <a:gd name="connsiteY65" fmla="*/ 446314 h 2253342"/>
                <a:gd name="connsiteX66" fmla="*/ 1393661 w 1834861"/>
                <a:gd name="connsiteY66" fmla="*/ 391885 h 2253342"/>
                <a:gd name="connsiteX67" fmla="*/ 1339232 w 1834861"/>
                <a:gd name="connsiteY67" fmla="*/ 337457 h 2253342"/>
                <a:gd name="connsiteX68" fmla="*/ 1317461 w 1834861"/>
                <a:gd name="connsiteY68" fmla="*/ 315685 h 2253342"/>
                <a:gd name="connsiteX69" fmla="*/ 1252147 w 1834861"/>
                <a:gd name="connsiteY69" fmla="*/ 293914 h 2253342"/>
                <a:gd name="connsiteX70" fmla="*/ 1219490 w 1834861"/>
                <a:gd name="connsiteY70" fmla="*/ 283028 h 2253342"/>
                <a:gd name="connsiteX71" fmla="*/ 1143290 w 1834861"/>
                <a:gd name="connsiteY71" fmla="*/ 261257 h 2253342"/>
                <a:gd name="connsiteX72" fmla="*/ 1088861 w 1834861"/>
                <a:gd name="connsiteY72" fmla="*/ 217714 h 2253342"/>
                <a:gd name="connsiteX73" fmla="*/ 1034432 w 1834861"/>
                <a:gd name="connsiteY73" fmla="*/ 174171 h 2253342"/>
                <a:gd name="connsiteX74" fmla="*/ 1001775 w 1834861"/>
                <a:gd name="connsiteY74" fmla="*/ 163285 h 2253342"/>
                <a:gd name="connsiteX75" fmla="*/ 969118 w 1834861"/>
                <a:gd name="connsiteY75" fmla="*/ 141514 h 2253342"/>
                <a:gd name="connsiteX76" fmla="*/ 936461 w 1834861"/>
                <a:gd name="connsiteY76" fmla="*/ 130628 h 2253342"/>
                <a:gd name="connsiteX77" fmla="*/ 838490 w 1834861"/>
                <a:gd name="connsiteY77" fmla="*/ 76200 h 2253342"/>
                <a:gd name="connsiteX78" fmla="*/ 784061 w 1834861"/>
                <a:gd name="connsiteY78" fmla="*/ 32657 h 2253342"/>
                <a:gd name="connsiteX79" fmla="*/ 642547 w 1834861"/>
                <a:gd name="connsiteY79" fmla="*/ 0 h 2253342"/>
                <a:gd name="connsiteX80" fmla="*/ 490147 w 1834861"/>
                <a:gd name="connsiteY80" fmla="*/ 21771 h 2253342"/>
                <a:gd name="connsiteX81" fmla="*/ 468375 w 1834861"/>
                <a:gd name="connsiteY81" fmla="*/ 43542 h 2253342"/>
                <a:gd name="connsiteX82" fmla="*/ 435718 w 1834861"/>
                <a:gd name="connsiteY82" fmla="*/ 97971 h 2253342"/>
                <a:gd name="connsiteX83" fmla="*/ 424832 w 1834861"/>
                <a:gd name="connsiteY83" fmla="*/ 130628 h 2253342"/>
                <a:gd name="connsiteX84" fmla="*/ 403061 w 1834861"/>
                <a:gd name="connsiteY84" fmla="*/ 163285 h 2253342"/>
                <a:gd name="connsiteX85" fmla="*/ 392175 w 1834861"/>
                <a:gd name="connsiteY85" fmla="*/ 217714 h 2253342"/>
                <a:gd name="connsiteX86" fmla="*/ 381290 w 1834861"/>
                <a:gd name="connsiteY86" fmla="*/ 250371 h 2253342"/>
                <a:gd name="connsiteX87" fmla="*/ 370404 w 1834861"/>
                <a:gd name="connsiteY87" fmla="*/ 293914 h 2253342"/>
                <a:gd name="connsiteX88" fmla="*/ 337747 w 1834861"/>
                <a:gd name="connsiteY88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14673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6816 w 1783930"/>
                <a:gd name="connsiteY0" fmla="*/ 348342 h 2253342"/>
                <a:gd name="connsiteX1" fmla="*/ 286816 w 1783930"/>
                <a:gd name="connsiteY1" fmla="*/ 348342 h 2253342"/>
                <a:gd name="connsiteX2" fmla="*/ 199730 w 1783930"/>
                <a:gd name="connsiteY2" fmla="*/ 457200 h 2253342"/>
                <a:gd name="connsiteX3" fmla="*/ 188844 w 1783930"/>
                <a:gd name="connsiteY3" fmla="*/ 489857 h 2253342"/>
                <a:gd name="connsiteX4" fmla="*/ 156187 w 1783930"/>
                <a:gd name="connsiteY4" fmla="*/ 511628 h 2253342"/>
                <a:gd name="connsiteX5" fmla="*/ 134416 w 1783930"/>
                <a:gd name="connsiteY5" fmla="*/ 533400 h 2253342"/>
                <a:gd name="connsiteX6" fmla="*/ 90873 w 1783930"/>
                <a:gd name="connsiteY6" fmla="*/ 598714 h 2253342"/>
                <a:gd name="connsiteX7" fmla="*/ 53648 w 1783930"/>
                <a:gd name="connsiteY7" fmla="*/ 685800 h 2253342"/>
                <a:gd name="connsiteX8" fmla="*/ 28773 w 1783930"/>
                <a:gd name="connsiteY8" fmla="*/ 781070 h 2253342"/>
                <a:gd name="connsiteX9" fmla="*/ 470 w 1783930"/>
                <a:gd name="connsiteY9" fmla="*/ 877906 h 2253342"/>
                <a:gd name="connsiteX10" fmla="*/ 11355 w 1783930"/>
                <a:gd name="connsiteY10" fmla="*/ 1001173 h 2253342"/>
                <a:gd name="connsiteX11" fmla="*/ 14673 w 1783930"/>
                <a:gd name="connsiteY11" fmla="*/ 1175657 h 2253342"/>
                <a:gd name="connsiteX12" fmla="*/ 90873 w 1783930"/>
                <a:gd name="connsiteY12" fmla="*/ 1251857 h 2253342"/>
                <a:gd name="connsiteX13" fmla="*/ 134416 w 1783930"/>
                <a:gd name="connsiteY13" fmla="*/ 1306285 h 2253342"/>
                <a:gd name="connsiteX14" fmla="*/ 145301 w 1783930"/>
                <a:gd name="connsiteY14" fmla="*/ 1338942 h 2253342"/>
                <a:gd name="connsiteX15" fmla="*/ 123530 w 1783930"/>
                <a:gd name="connsiteY15" fmla="*/ 1534885 h 2253342"/>
                <a:gd name="connsiteX16" fmla="*/ 112644 w 1783930"/>
                <a:gd name="connsiteY16" fmla="*/ 1567542 h 2253342"/>
                <a:gd name="connsiteX17" fmla="*/ 123530 w 1783930"/>
                <a:gd name="connsiteY17" fmla="*/ 1709057 h 2253342"/>
                <a:gd name="connsiteX18" fmla="*/ 145301 w 1783930"/>
                <a:gd name="connsiteY18" fmla="*/ 1741714 h 2253342"/>
                <a:gd name="connsiteX19" fmla="*/ 188844 w 1783930"/>
                <a:gd name="connsiteY19" fmla="*/ 1785257 h 2253342"/>
                <a:gd name="connsiteX20" fmla="*/ 210616 w 1783930"/>
                <a:gd name="connsiteY20" fmla="*/ 1807028 h 2253342"/>
                <a:gd name="connsiteX21" fmla="*/ 232387 w 1783930"/>
                <a:gd name="connsiteY21" fmla="*/ 1828800 h 2253342"/>
                <a:gd name="connsiteX22" fmla="*/ 265044 w 1783930"/>
                <a:gd name="connsiteY22" fmla="*/ 1850571 h 2253342"/>
                <a:gd name="connsiteX23" fmla="*/ 308587 w 1783930"/>
                <a:gd name="connsiteY23" fmla="*/ 1905000 h 2253342"/>
                <a:gd name="connsiteX24" fmla="*/ 330359 w 1783930"/>
                <a:gd name="connsiteY24" fmla="*/ 1937657 h 2253342"/>
                <a:gd name="connsiteX25" fmla="*/ 406559 w 1783930"/>
                <a:gd name="connsiteY25" fmla="*/ 2002971 h 2253342"/>
                <a:gd name="connsiteX26" fmla="*/ 493644 w 1783930"/>
                <a:gd name="connsiteY26" fmla="*/ 2079171 h 2253342"/>
                <a:gd name="connsiteX27" fmla="*/ 515416 w 1783930"/>
                <a:gd name="connsiteY27" fmla="*/ 2100942 h 2253342"/>
                <a:gd name="connsiteX28" fmla="*/ 580730 w 1783930"/>
                <a:gd name="connsiteY28" fmla="*/ 2122714 h 2253342"/>
                <a:gd name="connsiteX29" fmla="*/ 613387 w 1783930"/>
                <a:gd name="connsiteY29" fmla="*/ 2133600 h 2253342"/>
                <a:gd name="connsiteX30" fmla="*/ 689587 w 1783930"/>
                <a:gd name="connsiteY30" fmla="*/ 2177142 h 2253342"/>
                <a:gd name="connsiteX31" fmla="*/ 787559 w 1783930"/>
                <a:gd name="connsiteY31" fmla="*/ 2198914 h 2253342"/>
                <a:gd name="connsiteX32" fmla="*/ 874644 w 1783930"/>
                <a:gd name="connsiteY32" fmla="*/ 2220685 h 2253342"/>
                <a:gd name="connsiteX33" fmla="*/ 939959 w 1783930"/>
                <a:gd name="connsiteY33" fmla="*/ 2242457 h 2253342"/>
                <a:gd name="connsiteX34" fmla="*/ 972616 w 1783930"/>
                <a:gd name="connsiteY34" fmla="*/ 2253342 h 2253342"/>
                <a:gd name="connsiteX35" fmla="*/ 1114130 w 1783930"/>
                <a:gd name="connsiteY35" fmla="*/ 2242457 h 2253342"/>
                <a:gd name="connsiteX36" fmla="*/ 1179444 w 1783930"/>
                <a:gd name="connsiteY36" fmla="*/ 2177142 h 2253342"/>
                <a:gd name="connsiteX37" fmla="*/ 1233873 w 1783930"/>
                <a:gd name="connsiteY37" fmla="*/ 2122714 h 2253342"/>
                <a:gd name="connsiteX38" fmla="*/ 1255644 w 1783930"/>
                <a:gd name="connsiteY38" fmla="*/ 2090057 h 2253342"/>
                <a:gd name="connsiteX39" fmla="*/ 1310073 w 1783930"/>
                <a:gd name="connsiteY39" fmla="*/ 2035628 h 2253342"/>
                <a:gd name="connsiteX40" fmla="*/ 1375387 w 1783930"/>
                <a:gd name="connsiteY40" fmla="*/ 1970314 h 2253342"/>
                <a:gd name="connsiteX41" fmla="*/ 1418930 w 1783930"/>
                <a:gd name="connsiteY41" fmla="*/ 1905000 h 2253342"/>
                <a:gd name="connsiteX42" fmla="*/ 1462473 w 1783930"/>
                <a:gd name="connsiteY42" fmla="*/ 1839685 h 2253342"/>
                <a:gd name="connsiteX43" fmla="*/ 1484244 w 1783930"/>
                <a:gd name="connsiteY43" fmla="*/ 1807028 h 2253342"/>
                <a:gd name="connsiteX44" fmla="*/ 1560444 w 1783930"/>
                <a:gd name="connsiteY44" fmla="*/ 1730828 h 2253342"/>
                <a:gd name="connsiteX45" fmla="*/ 1582216 w 1783930"/>
                <a:gd name="connsiteY45" fmla="*/ 1709057 h 2253342"/>
                <a:gd name="connsiteX46" fmla="*/ 1603987 w 1783930"/>
                <a:gd name="connsiteY46" fmla="*/ 1676400 h 2253342"/>
                <a:gd name="connsiteX47" fmla="*/ 1625759 w 1783930"/>
                <a:gd name="connsiteY47" fmla="*/ 1654628 h 2253342"/>
                <a:gd name="connsiteX48" fmla="*/ 1669301 w 1783930"/>
                <a:gd name="connsiteY48" fmla="*/ 1578428 h 2253342"/>
                <a:gd name="connsiteX49" fmla="*/ 1723730 w 1783930"/>
                <a:gd name="connsiteY49" fmla="*/ 1513114 h 2253342"/>
                <a:gd name="connsiteX50" fmla="*/ 1767273 w 1783930"/>
                <a:gd name="connsiteY50" fmla="*/ 1447800 h 2253342"/>
                <a:gd name="connsiteX51" fmla="*/ 1767273 w 1783930"/>
                <a:gd name="connsiteY51" fmla="*/ 1251857 h 2253342"/>
                <a:gd name="connsiteX52" fmla="*/ 1745501 w 1783930"/>
                <a:gd name="connsiteY52" fmla="*/ 1175657 h 2253342"/>
                <a:gd name="connsiteX53" fmla="*/ 1723730 w 1783930"/>
                <a:gd name="connsiteY53" fmla="*/ 1066800 h 2253342"/>
                <a:gd name="connsiteX54" fmla="*/ 1691073 w 1783930"/>
                <a:gd name="connsiteY54" fmla="*/ 957942 h 2253342"/>
                <a:gd name="connsiteX55" fmla="*/ 1669301 w 1783930"/>
                <a:gd name="connsiteY55" fmla="*/ 936171 h 2253342"/>
                <a:gd name="connsiteX56" fmla="*/ 1636644 w 1783930"/>
                <a:gd name="connsiteY56" fmla="*/ 881742 h 2253342"/>
                <a:gd name="connsiteX57" fmla="*/ 1571330 w 1783930"/>
                <a:gd name="connsiteY57" fmla="*/ 783771 h 2253342"/>
                <a:gd name="connsiteX58" fmla="*/ 1549559 w 1783930"/>
                <a:gd name="connsiteY58" fmla="*/ 751114 h 2253342"/>
                <a:gd name="connsiteX59" fmla="*/ 1539418 w 1783930"/>
                <a:gd name="connsiteY59" fmla="*/ 696685 h 2253342"/>
                <a:gd name="connsiteX60" fmla="*/ 1528781 w 1783930"/>
                <a:gd name="connsiteY60" fmla="*/ 653142 h 2253342"/>
                <a:gd name="connsiteX61" fmla="*/ 1512329 w 1783930"/>
                <a:gd name="connsiteY61" fmla="*/ 620485 h 2253342"/>
                <a:gd name="connsiteX62" fmla="*/ 1429816 w 1783930"/>
                <a:gd name="connsiteY62" fmla="*/ 544285 h 2253342"/>
                <a:gd name="connsiteX63" fmla="*/ 1408044 w 1783930"/>
                <a:gd name="connsiteY63" fmla="*/ 478971 h 2253342"/>
                <a:gd name="connsiteX64" fmla="*/ 1397159 w 1783930"/>
                <a:gd name="connsiteY64" fmla="*/ 446314 h 2253342"/>
                <a:gd name="connsiteX65" fmla="*/ 1342730 w 1783930"/>
                <a:gd name="connsiteY65" fmla="*/ 391885 h 2253342"/>
                <a:gd name="connsiteX66" fmla="*/ 1288301 w 1783930"/>
                <a:gd name="connsiteY66" fmla="*/ 337457 h 2253342"/>
                <a:gd name="connsiteX67" fmla="*/ 1266530 w 1783930"/>
                <a:gd name="connsiteY67" fmla="*/ 315685 h 2253342"/>
                <a:gd name="connsiteX68" fmla="*/ 1201216 w 1783930"/>
                <a:gd name="connsiteY68" fmla="*/ 293914 h 2253342"/>
                <a:gd name="connsiteX69" fmla="*/ 1168559 w 1783930"/>
                <a:gd name="connsiteY69" fmla="*/ 283028 h 2253342"/>
                <a:gd name="connsiteX70" fmla="*/ 1092359 w 1783930"/>
                <a:gd name="connsiteY70" fmla="*/ 261257 h 2253342"/>
                <a:gd name="connsiteX71" fmla="*/ 1037930 w 1783930"/>
                <a:gd name="connsiteY71" fmla="*/ 217714 h 2253342"/>
                <a:gd name="connsiteX72" fmla="*/ 983501 w 1783930"/>
                <a:gd name="connsiteY72" fmla="*/ 174171 h 2253342"/>
                <a:gd name="connsiteX73" fmla="*/ 950844 w 1783930"/>
                <a:gd name="connsiteY73" fmla="*/ 163285 h 2253342"/>
                <a:gd name="connsiteX74" fmla="*/ 918187 w 1783930"/>
                <a:gd name="connsiteY74" fmla="*/ 141514 h 2253342"/>
                <a:gd name="connsiteX75" fmla="*/ 885530 w 1783930"/>
                <a:gd name="connsiteY75" fmla="*/ 130628 h 2253342"/>
                <a:gd name="connsiteX76" fmla="*/ 787559 w 1783930"/>
                <a:gd name="connsiteY76" fmla="*/ 76200 h 2253342"/>
                <a:gd name="connsiteX77" fmla="*/ 733130 w 1783930"/>
                <a:gd name="connsiteY77" fmla="*/ 32657 h 2253342"/>
                <a:gd name="connsiteX78" fmla="*/ 591616 w 1783930"/>
                <a:gd name="connsiteY78" fmla="*/ 0 h 2253342"/>
                <a:gd name="connsiteX79" fmla="*/ 439216 w 1783930"/>
                <a:gd name="connsiteY79" fmla="*/ 21771 h 2253342"/>
                <a:gd name="connsiteX80" fmla="*/ 417444 w 1783930"/>
                <a:gd name="connsiteY80" fmla="*/ 43542 h 2253342"/>
                <a:gd name="connsiteX81" fmla="*/ 384787 w 1783930"/>
                <a:gd name="connsiteY81" fmla="*/ 97971 h 2253342"/>
                <a:gd name="connsiteX82" fmla="*/ 373901 w 1783930"/>
                <a:gd name="connsiteY82" fmla="*/ 130628 h 2253342"/>
                <a:gd name="connsiteX83" fmla="*/ 352130 w 1783930"/>
                <a:gd name="connsiteY83" fmla="*/ 163285 h 2253342"/>
                <a:gd name="connsiteX84" fmla="*/ 341244 w 1783930"/>
                <a:gd name="connsiteY84" fmla="*/ 217714 h 2253342"/>
                <a:gd name="connsiteX85" fmla="*/ 330359 w 1783930"/>
                <a:gd name="connsiteY85" fmla="*/ 250371 h 2253342"/>
                <a:gd name="connsiteX86" fmla="*/ 319473 w 1783930"/>
                <a:gd name="connsiteY86" fmla="*/ 293914 h 2253342"/>
                <a:gd name="connsiteX87" fmla="*/ 286816 w 1783930"/>
                <a:gd name="connsiteY87" fmla="*/ 348342 h 2253342"/>
                <a:gd name="connsiteX0" fmla="*/ 287101 w 1784215"/>
                <a:gd name="connsiteY0" fmla="*/ 348342 h 2253342"/>
                <a:gd name="connsiteX1" fmla="*/ 287101 w 1784215"/>
                <a:gd name="connsiteY1" fmla="*/ 348342 h 2253342"/>
                <a:gd name="connsiteX2" fmla="*/ 200015 w 1784215"/>
                <a:gd name="connsiteY2" fmla="*/ 457200 h 2253342"/>
                <a:gd name="connsiteX3" fmla="*/ 189129 w 1784215"/>
                <a:gd name="connsiteY3" fmla="*/ 489857 h 2253342"/>
                <a:gd name="connsiteX4" fmla="*/ 156472 w 1784215"/>
                <a:gd name="connsiteY4" fmla="*/ 511628 h 2253342"/>
                <a:gd name="connsiteX5" fmla="*/ 134701 w 1784215"/>
                <a:gd name="connsiteY5" fmla="*/ 533400 h 2253342"/>
                <a:gd name="connsiteX6" fmla="*/ 91158 w 1784215"/>
                <a:gd name="connsiteY6" fmla="*/ 598714 h 2253342"/>
                <a:gd name="connsiteX7" fmla="*/ 53933 w 1784215"/>
                <a:gd name="connsiteY7" fmla="*/ 685800 h 2253342"/>
                <a:gd name="connsiteX8" fmla="*/ 29058 w 1784215"/>
                <a:gd name="connsiteY8" fmla="*/ 781070 h 2253342"/>
                <a:gd name="connsiteX9" fmla="*/ 755 w 1784215"/>
                <a:gd name="connsiteY9" fmla="*/ 877906 h 2253342"/>
                <a:gd name="connsiteX10" fmla="*/ 11640 w 1784215"/>
                <a:gd name="connsiteY10" fmla="*/ 1001173 h 2253342"/>
                <a:gd name="connsiteX11" fmla="*/ 48366 w 1784215"/>
                <a:gd name="connsiteY11" fmla="*/ 1175657 h 2253342"/>
                <a:gd name="connsiteX12" fmla="*/ 91158 w 1784215"/>
                <a:gd name="connsiteY12" fmla="*/ 1251857 h 2253342"/>
                <a:gd name="connsiteX13" fmla="*/ 134701 w 1784215"/>
                <a:gd name="connsiteY13" fmla="*/ 1306285 h 2253342"/>
                <a:gd name="connsiteX14" fmla="*/ 145586 w 1784215"/>
                <a:gd name="connsiteY14" fmla="*/ 1338942 h 2253342"/>
                <a:gd name="connsiteX15" fmla="*/ 123815 w 1784215"/>
                <a:gd name="connsiteY15" fmla="*/ 1534885 h 2253342"/>
                <a:gd name="connsiteX16" fmla="*/ 112929 w 1784215"/>
                <a:gd name="connsiteY16" fmla="*/ 1567542 h 2253342"/>
                <a:gd name="connsiteX17" fmla="*/ 123815 w 1784215"/>
                <a:gd name="connsiteY17" fmla="*/ 1709057 h 2253342"/>
                <a:gd name="connsiteX18" fmla="*/ 145586 w 1784215"/>
                <a:gd name="connsiteY18" fmla="*/ 1741714 h 2253342"/>
                <a:gd name="connsiteX19" fmla="*/ 189129 w 1784215"/>
                <a:gd name="connsiteY19" fmla="*/ 1785257 h 2253342"/>
                <a:gd name="connsiteX20" fmla="*/ 210901 w 1784215"/>
                <a:gd name="connsiteY20" fmla="*/ 1807028 h 2253342"/>
                <a:gd name="connsiteX21" fmla="*/ 232672 w 1784215"/>
                <a:gd name="connsiteY21" fmla="*/ 1828800 h 2253342"/>
                <a:gd name="connsiteX22" fmla="*/ 265329 w 1784215"/>
                <a:gd name="connsiteY22" fmla="*/ 1850571 h 2253342"/>
                <a:gd name="connsiteX23" fmla="*/ 308872 w 1784215"/>
                <a:gd name="connsiteY23" fmla="*/ 1905000 h 2253342"/>
                <a:gd name="connsiteX24" fmla="*/ 330644 w 1784215"/>
                <a:gd name="connsiteY24" fmla="*/ 1937657 h 2253342"/>
                <a:gd name="connsiteX25" fmla="*/ 406844 w 1784215"/>
                <a:gd name="connsiteY25" fmla="*/ 2002971 h 2253342"/>
                <a:gd name="connsiteX26" fmla="*/ 493929 w 1784215"/>
                <a:gd name="connsiteY26" fmla="*/ 2079171 h 2253342"/>
                <a:gd name="connsiteX27" fmla="*/ 515701 w 1784215"/>
                <a:gd name="connsiteY27" fmla="*/ 2100942 h 2253342"/>
                <a:gd name="connsiteX28" fmla="*/ 581015 w 1784215"/>
                <a:gd name="connsiteY28" fmla="*/ 2122714 h 2253342"/>
                <a:gd name="connsiteX29" fmla="*/ 613672 w 1784215"/>
                <a:gd name="connsiteY29" fmla="*/ 2133600 h 2253342"/>
                <a:gd name="connsiteX30" fmla="*/ 689872 w 1784215"/>
                <a:gd name="connsiteY30" fmla="*/ 2177142 h 2253342"/>
                <a:gd name="connsiteX31" fmla="*/ 787844 w 1784215"/>
                <a:gd name="connsiteY31" fmla="*/ 2198914 h 2253342"/>
                <a:gd name="connsiteX32" fmla="*/ 874929 w 1784215"/>
                <a:gd name="connsiteY32" fmla="*/ 2220685 h 2253342"/>
                <a:gd name="connsiteX33" fmla="*/ 940244 w 1784215"/>
                <a:gd name="connsiteY33" fmla="*/ 2242457 h 2253342"/>
                <a:gd name="connsiteX34" fmla="*/ 972901 w 1784215"/>
                <a:gd name="connsiteY34" fmla="*/ 2253342 h 2253342"/>
                <a:gd name="connsiteX35" fmla="*/ 1114415 w 1784215"/>
                <a:gd name="connsiteY35" fmla="*/ 2242457 h 2253342"/>
                <a:gd name="connsiteX36" fmla="*/ 1179729 w 1784215"/>
                <a:gd name="connsiteY36" fmla="*/ 2177142 h 2253342"/>
                <a:gd name="connsiteX37" fmla="*/ 1234158 w 1784215"/>
                <a:gd name="connsiteY37" fmla="*/ 2122714 h 2253342"/>
                <a:gd name="connsiteX38" fmla="*/ 1255929 w 1784215"/>
                <a:gd name="connsiteY38" fmla="*/ 2090057 h 2253342"/>
                <a:gd name="connsiteX39" fmla="*/ 1310358 w 1784215"/>
                <a:gd name="connsiteY39" fmla="*/ 2035628 h 2253342"/>
                <a:gd name="connsiteX40" fmla="*/ 1375672 w 1784215"/>
                <a:gd name="connsiteY40" fmla="*/ 1970314 h 2253342"/>
                <a:gd name="connsiteX41" fmla="*/ 1419215 w 1784215"/>
                <a:gd name="connsiteY41" fmla="*/ 1905000 h 2253342"/>
                <a:gd name="connsiteX42" fmla="*/ 1462758 w 1784215"/>
                <a:gd name="connsiteY42" fmla="*/ 1839685 h 2253342"/>
                <a:gd name="connsiteX43" fmla="*/ 1484529 w 1784215"/>
                <a:gd name="connsiteY43" fmla="*/ 1807028 h 2253342"/>
                <a:gd name="connsiteX44" fmla="*/ 1560729 w 1784215"/>
                <a:gd name="connsiteY44" fmla="*/ 1730828 h 2253342"/>
                <a:gd name="connsiteX45" fmla="*/ 1582501 w 1784215"/>
                <a:gd name="connsiteY45" fmla="*/ 1709057 h 2253342"/>
                <a:gd name="connsiteX46" fmla="*/ 1604272 w 1784215"/>
                <a:gd name="connsiteY46" fmla="*/ 1676400 h 2253342"/>
                <a:gd name="connsiteX47" fmla="*/ 1626044 w 1784215"/>
                <a:gd name="connsiteY47" fmla="*/ 1654628 h 2253342"/>
                <a:gd name="connsiteX48" fmla="*/ 1669586 w 1784215"/>
                <a:gd name="connsiteY48" fmla="*/ 1578428 h 2253342"/>
                <a:gd name="connsiteX49" fmla="*/ 1724015 w 1784215"/>
                <a:gd name="connsiteY49" fmla="*/ 1513114 h 2253342"/>
                <a:gd name="connsiteX50" fmla="*/ 1767558 w 1784215"/>
                <a:gd name="connsiteY50" fmla="*/ 1447800 h 2253342"/>
                <a:gd name="connsiteX51" fmla="*/ 1767558 w 1784215"/>
                <a:gd name="connsiteY51" fmla="*/ 1251857 h 2253342"/>
                <a:gd name="connsiteX52" fmla="*/ 1745786 w 1784215"/>
                <a:gd name="connsiteY52" fmla="*/ 1175657 h 2253342"/>
                <a:gd name="connsiteX53" fmla="*/ 1724015 w 1784215"/>
                <a:gd name="connsiteY53" fmla="*/ 1066800 h 2253342"/>
                <a:gd name="connsiteX54" fmla="*/ 1691358 w 1784215"/>
                <a:gd name="connsiteY54" fmla="*/ 957942 h 2253342"/>
                <a:gd name="connsiteX55" fmla="*/ 1669586 w 1784215"/>
                <a:gd name="connsiteY55" fmla="*/ 936171 h 2253342"/>
                <a:gd name="connsiteX56" fmla="*/ 1636929 w 1784215"/>
                <a:gd name="connsiteY56" fmla="*/ 881742 h 2253342"/>
                <a:gd name="connsiteX57" fmla="*/ 1571615 w 1784215"/>
                <a:gd name="connsiteY57" fmla="*/ 783771 h 2253342"/>
                <a:gd name="connsiteX58" fmla="*/ 1549844 w 1784215"/>
                <a:gd name="connsiteY58" fmla="*/ 751114 h 2253342"/>
                <a:gd name="connsiteX59" fmla="*/ 1539703 w 1784215"/>
                <a:gd name="connsiteY59" fmla="*/ 696685 h 2253342"/>
                <a:gd name="connsiteX60" fmla="*/ 1529066 w 1784215"/>
                <a:gd name="connsiteY60" fmla="*/ 653142 h 2253342"/>
                <a:gd name="connsiteX61" fmla="*/ 1512614 w 1784215"/>
                <a:gd name="connsiteY61" fmla="*/ 620485 h 2253342"/>
                <a:gd name="connsiteX62" fmla="*/ 1430101 w 1784215"/>
                <a:gd name="connsiteY62" fmla="*/ 544285 h 2253342"/>
                <a:gd name="connsiteX63" fmla="*/ 1408329 w 1784215"/>
                <a:gd name="connsiteY63" fmla="*/ 478971 h 2253342"/>
                <a:gd name="connsiteX64" fmla="*/ 1397444 w 1784215"/>
                <a:gd name="connsiteY64" fmla="*/ 446314 h 2253342"/>
                <a:gd name="connsiteX65" fmla="*/ 1343015 w 1784215"/>
                <a:gd name="connsiteY65" fmla="*/ 391885 h 2253342"/>
                <a:gd name="connsiteX66" fmla="*/ 1288586 w 1784215"/>
                <a:gd name="connsiteY66" fmla="*/ 337457 h 2253342"/>
                <a:gd name="connsiteX67" fmla="*/ 1266815 w 1784215"/>
                <a:gd name="connsiteY67" fmla="*/ 315685 h 2253342"/>
                <a:gd name="connsiteX68" fmla="*/ 1201501 w 1784215"/>
                <a:gd name="connsiteY68" fmla="*/ 293914 h 2253342"/>
                <a:gd name="connsiteX69" fmla="*/ 1168844 w 1784215"/>
                <a:gd name="connsiteY69" fmla="*/ 283028 h 2253342"/>
                <a:gd name="connsiteX70" fmla="*/ 1092644 w 1784215"/>
                <a:gd name="connsiteY70" fmla="*/ 261257 h 2253342"/>
                <a:gd name="connsiteX71" fmla="*/ 1038215 w 1784215"/>
                <a:gd name="connsiteY71" fmla="*/ 217714 h 2253342"/>
                <a:gd name="connsiteX72" fmla="*/ 983786 w 1784215"/>
                <a:gd name="connsiteY72" fmla="*/ 174171 h 2253342"/>
                <a:gd name="connsiteX73" fmla="*/ 951129 w 1784215"/>
                <a:gd name="connsiteY73" fmla="*/ 163285 h 2253342"/>
                <a:gd name="connsiteX74" fmla="*/ 918472 w 1784215"/>
                <a:gd name="connsiteY74" fmla="*/ 141514 h 2253342"/>
                <a:gd name="connsiteX75" fmla="*/ 885815 w 1784215"/>
                <a:gd name="connsiteY75" fmla="*/ 130628 h 2253342"/>
                <a:gd name="connsiteX76" fmla="*/ 787844 w 1784215"/>
                <a:gd name="connsiteY76" fmla="*/ 76200 h 2253342"/>
                <a:gd name="connsiteX77" fmla="*/ 733415 w 1784215"/>
                <a:gd name="connsiteY77" fmla="*/ 32657 h 2253342"/>
                <a:gd name="connsiteX78" fmla="*/ 591901 w 1784215"/>
                <a:gd name="connsiteY78" fmla="*/ 0 h 2253342"/>
                <a:gd name="connsiteX79" fmla="*/ 439501 w 1784215"/>
                <a:gd name="connsiteY79" fmla="*/ 21771 h 2253342"/>
                <a:gd name="connsiteX80" fmla="*/ 417729 w 1784215"/>
                <a:gd name="connsiteY80" fmla="*/ 43542 h 2253342"/>
                <a:gd name="connsiteX81" fmla="*/ 385072 w 1784215"/>
                <a:gd name="connsiteY81" fmla="*/ 97971 h 2253342"/>
                <a:gd name="connsiteX82" fmla="*/ 374186 w 1784215"/>
                <a:gd name="connsiteY82" fmla="*/ 130628 h 2253342"/>
                <a:gd name="connsiteX83" fmla="*/ 352415 w 1784215"/>
                <a:gd name="connsiteY83" fmla="*/ 163285 h 2253342"/>
                <a:gd name="connsiteX84" fmla="*/ 341529 w 1784215"/>
                <a:gd name="connsiteY84" fmla="*/ 217714 h 2253342"/>
                <a:gd name="connsiteX85" fmla="*/ 330644 w 1784215"/>
                <a:gd name="connsiteY85" fmla="*/ 250371 h 2253342"/>
                <a:gd name="connsiteX86" fmla="*/ 319758 w 1784215"/>
                <a:gd name="connsiteY86" fmla="*/ 293914 h 2253342"/>
                <a:gd name="connsiteX87" fmla="*/ 287101 w 1784215"/>
                <a:gd name="connsiteY87" fmla="*/ 348342 h 2253342"/>
                <a:gd name="connsiteX0" fmla="*/ 286523 w 1783637"/>
                <a:gd name="connsiteY0" fmla="*/ 348342 h 2253342"/>
                <a:gd name="connsiteX1" fmla="*/ 286523 w 1783637"/>
                <a:gd name="connsiteY1" fmla="*/ 348342 h 2253342"/>
                <a:gd name="connsiteX2" fmla="*/ 199437 w 1783637"/>
                <a:gd name="connsiteY2" fmla="*/ 457200 h 2253342"/>
                <a:gd name="connsiteX3" fmla="*/ 188551 w 1783637"/>
                <a:gd name="connsiteY3" fmla="*/ 489857 h 2253342"/>
                <a:gd name="connsiteX4" fmla="*/ 155894 w 1783637"/>
                <a:gd name="connsiteY4" fmla="*/ 511628 h 2253342"/>
                <a:gd name="connsiteX5" fmla="*/ 134123 w 1783637"/>
                <a:gd name="connsiteY5" fmla="*/ 533400 h 2253342"/>
                <a:gd name="connsiteX6" fmla="*/ 90580 w 1783637"/>
                <a:gd name="connsiteY6" fmla="*/ 598714 h 2253342"/>
                <a:gd name="connsiteX7" fmla="*/ 53355 w 1783637"/>
                <a:gd name="connsiteY7" fmla="*/ 685800 h 2253342"/>
                <a:gd name="connsiteX8" fmla="*/ 28480 w 1783637"/>
                <a:gd name="connsiteY8" fmla="*/ 781070 h 2253342"/>
                <a:gd name="connsiteX9" fmla="*/ 177 w 1783637"/>
                <a:gd name="connsiteY9" fmla="*/ 877906 h 2253342"/>
                <a:gd name="connsiteX10" fmla="*/ 38901 w 1783637"/>
                <a:gd name="connsiteY10" fmla="*/ 1001173 h 2253342"/>
                <a:gd name="connsiteX11" fmla="*/ 47788 w 1783637"/>
                <a:gd name="connsiteY11" fmla="*/ 1175657 h 2253342"/>
                <a:gd name="connsiteX12" fmla="*/ 90580 w 1783637"/>
                <a:gd name="connsiteY12" fmla="*/ 1251857 h 2253342"/>
                <a:gd name="connsiteX13" fmla="*/ 134123 w 1783637"/>
                <a:gd name="connsiteY13" fmla="*/ 1306285 h 2253342"/>
                <a:gd name="connsiteX14" fmla="*/ 145008 w 1783637"/>
                <a:gd name="connsiteY14" fmla="*/ 1338942 h 2253342"/>
                <a:gd name="connsiteX15" fmla="*/ 123237 w 1783637"/>
                <a:gd name="connsiteY15" fmla="*/ 1534885 h 2253342"/>
                <a:gd name="connsiteX16" fmla="*/ 112351 w 1783637"/>
                <a:gd name="connsiteY16" fmla="*/ 1567542 h 2253342"/>
                <a:gd name="connsiteX17" fmla="*/ 123237 w 1783637"/>
                <a:gd name="connsiteY17" fmla="*/ 1709057 h 2253342"/>
                <a:gd name="connsiteX18" fmla="*/ 145008 w 1783637"/>
                <a:gd name="connsiteY18" fmla="*/ 1741714 h 2253342"/>
                <a:gd name="connsiteX19" fmla="*/ 188551 w 1783637"/>
                <a:gd name="connsiteY19" fmla="*/ 1785257 h 2253342"/>
                <a:gd name="connsiteX20" fmla="*/ 210323 w 1783637"/>
                <a:gd name="connsiteY20" fmla="*/ 1807028 h 2253342"/>
                <a:gd name="connsiteX21" fmla="*/ 232094 w 1783637"/>
                <a:gd name="connsiteY21" fmla="*/ 1828800 h 2253342"/>
                <a:gd name="connsiteX22" fmla="*/ 264751 w 1783637"/>
                <a:gd name="connsiteY22" fmla="*/ 1850571 h 2253342"/>
                <a:gd name="connsiteX23" fmla="*/ 308294 w 1783637"/>
                <a:gd name="connsiteY23" fmla="*/ 1905000 h 2253342"/>
                <a:gd name="connsiteX24" fmla="*/ 330066 w 1783637"/>
                <a:gd name="connsiteY24" fmla="*/ 1937657 h 2253342"/>
                <a:gd name="connsiteX25" fmla="*/ 406266 w 1783637"/>
                <a:gd name="connsiteY25" fmla="*/ 2002971 h 2253342"/>
                <a:gd name="connsiteX26" fmla="*/ 493351 w 1783637"/>
                <a:gd name="connsiteY26" fmla="*/ 2079171 h 2253342"/>
                <a:gd name="connsiteX27" fmla="*/ 515123 w 1783637"/>
                <a:gd name="connsiteY27" fmla="*/ 2100942 h 2253342"/>
                <a:gd name="connsiteX28" fmla="*/ 580437 w 1783637"/>
                <a:gd name="connsiteY28" fmla="*/ 2122714 h 2253342"/>
                <a:gd name="connsiteX29" fmla="*/ 613094 w 1783637"/>
                <a:gd name="connsiteY29" fmla="*/ 2133600 h 2253342"/>
                <a:gd name="connsiteX30" fmla="*/ 689294 w 1783637"/>
                <a:gd name="connsiteY30" fmla="*/ 2177142 h 2253342"/>
                <a:gd name="connsiteX31" fmla="*/ 787266 w 1783637"/>
                <a:gd name="connsiteY31" fmla="*/ 2198914 h 2253342"/>
                <a:gd name="connsiteX32" fmla="*/ 874351 w 1783637"/>
                <a:gd name="connsiteY32" fmla="*/ 2220685 h 2253342"/>
                <a:gd name="connsiteX33" fmla="*/ 939666 w 1783637"/>
                <a:gd name="connsiteY33" fmla="*/ 2242457 h 2253342"/>
                <a:gd name="connsiteX34" fmla="*/ 972323 w 1783637"/>
                <a:gd name="connsiteY34" fmla="*/ 2253342 h 2253342"/>
                <a:gd name="connsiteX35" fmla="*/ 1113837 w 1783637"/>
                <a:gd name="connsiteY35" fmla="*/ 2242457 h 2253342"/>
                <a:gd name="connsiteX36" fmla="*/ 1179151 w 1783637"/>
                <a:gd name="connsiteY36" fmla="*/ 2177142 h 2253342"/>
                <a:gd name="connsiteX37" fmla="*/ 1233580 w 1783637"/>
                <a:gd name="connsiteY37" fmla="*/ 2122714 h 2253342"/>
                <a:gd name="connsiteX38" fmla="*/ 1255351 w 1783637"/>
                <a:gd name="connsiteY38" fmla="*/ 2090057 h 2253342"/>
                <a:gd name="connsiteX39" fmla="*/ 1309780 w 1783637"/>
                <a:gd name="connsiteY39" fmla="*/ 2035628 h 2253342"/>
                <a:gd name="connsiteX40" fmla="*/ 1375094 w 1783637"/>
                <a:gd name="connsiteY40" fmla="*/ 1970314 h 2253342"/>
                <a:gd name="connsiteX41" fmla="*/ 1418637 w 1783637"/>
                <a:gd name="connsiteY41" fmla="*/ 1905000 h 2253342"/>
                <a:gd name="connsiteX42" fmla="*/ 1462180 w 1783637"/>
                <a:gd name="connsiteY42" fmla="*/ 1839685 h 2253342"/>
                <a:gd name="connsiteX43" fmla="*/ 1483951 w 1783637"/>
                <a:gd name="connsiteY43" fmla="*/ 1807028 h 2253342"/>
                <a:gd name="connsiteX44" fmla="*/ 1560151 w 1783637"/>
                <a:gd name="connsiteY44" fmla="*/ 1730828 h 2253342"/>
                <a:gd name="connsiteX45" fmla="*/ 1581923 w 1783637"/>
                <a:gd name="connsiteY45" fmla="*/ 1709057 h 2253342"/>
                <a:gd name="connsiteX46" fmla="*/ 1603694 w 1783637"/>
                <a:gd name="connsiteY46" fmla="*/ 1676400 h 2253342"/>
                <a:gd name="connsiteX47" fmla="*/ 1625466 w 1783637"/>
                <a:gd name="connsiteY47" fmla="*/ 1654628 h 2253342"/>
                <a:gd name="connsiteX48" fmla="*/ 1669008 w 1783637"/>
                <a:gd name="connsiteY48" fmla="*/ 1578428 h 2253342"/>
                <a:gd name="connsiteX49" fmla="*/ 1723437 w 1783637"/>
                <a:gd name="connsiteY49" fmla="*/ 1513114 h 2253342"/>
                <a:gd name="connsiteX50" fmla="*/ 1766980 w 1783637"/>
                <a:gd name="connsiteY50" fmla="*/ 1447800 h 2253342"/>
                <a:gd name="connsiteX51" fmla="*/ 1766980 w 1783637"/>
                <a:gd name="connsiteY51" fmla="*/ 1251857 h 2253342"/>
                <a:gd name="connsiteX52" fmla="*/ 1745208 w 1783637"/>
                <a:gd name="connsiteY52" fmla="*/ 1175657 h 2253342"/>
                <a:gd name="connsiteX53" fmla="*/ 1723437 w 1783637"/>
                <a:gd name="connsiteY53" fmla="*/ 1066800 h 2253342"/>
                <a:gd name="connsiteX54" fmla="*/ 1690780 w 1783637"/>
                <a:gd name="connsiteY54" fmla="*/ 957942 h 2253342"/>
                <a:gd name="connsiteX55" fmla="*/ 1669008 w 1783637"/>
                <a:gd name="connsiteY55" fmla="*/ 936171 h 2253342"/>
                <a:gd name="connsiteX56" fmla="*/ 1636351 w 1783637"/>
                <a:gd name="connsiteY56" fmla="*/ 881742 h 2253342"/>
                <a:gd name="connsiteX57" fmla="*/ 1571037 w 1783637"/>
                <a:gd name="connsiteY57" fmla="*/ 783771 h 2253342"/>
                <a:gd name="connsiteX58" fmla="*/ 1549266 w 1783637"/>
                <a:gd name="connsiteY58" fmla="*/ 751114 h 2253342"/>
                <a:gd name="connsiteX59" fmla="*/ 1539125 w 1783637"/>
                <a:gd name="connsiteY59" fmla="*/ 696685 h 2253342"/>
                <a:gd name="connsiteX60" fmla="*/ 1528488 w 1783637"/>
                <a:gd name="connsiteY60" fmla="*/ 653142 h 2253342"/>
                <a:gd name="connsiteX61" fmla="*/ 1512036 w 1783637"/>
                <a:gd name="connsiteY61" fmla="*/ 620485 h 2253342"/>
                <a:gd name="connsiteX62" fmla="*/ 1429523 w 1783637"/>
                <a:gd name="connsiteY62" fmla="*/ 544285 h 2253342"/>
                <a:gd name="connsiteX63" fmla="*/ 1407751 w 1783637"/>
                <a:gd name="connsiteY63" fmla="*/ 478971 h 2253342"/>
                <a:gd name="connsiteX64" fmla="*/ 1396866 w 1783637"/>
                <a:gd name="connsiteY64" fmla="*/ 446314 h 2253342"/>
                <a:gd name="connsiteX65" fmla="*/ 1342437 w 1783637"/>
                <a:gd name="connsiteY65" fmla="*/ 391885 h 2253342"/>
                <a:gd name="connsiteX66" fmla="*/ 1288008 w 1783637"/>
                <a:gd name="connsiteY66" fmla="*/ 337457 h 2253342"/>
                <a:gd name="connsiteX67" fmla="*/ 1266237 w 1783637"/>
                <a:gd name="connsiteY67" fmla="*/ 315685 h 2253342"/>
                <a:gd name="connsiteX68" fmla="*/ 1200923 w 1783637"/>
                <a:gd name="connsiteY68" fmla="*/ 293914 h 2253342"/>
                <a:gd name="connsiteX69" fmla="*/ 1168266 w 1783637"/>
                <a:gd name="connsiteY69" fmla="*/ 283028 h 2253342"/>
                <a:gd name="connsiteX70" fmla="*/ 1092066 w 1783637"/>
                <a:gd name="connsiteY70" fmla="*/ 261257 h 2253342"/>
                <a:gd name="connsiteX71" fmla="*/ 1037637 w 1783637"/>
                <a:gd name="connsiteY71" fmla="*/ 217714 h 2253342"/>
                <a:gd name="connsiteX72" fmla="*/ 983208 w 1783637"/>
                <a:gd name="connsiteY72" fmla="*/ 174171 h 2253342"/>
                <a:gd name="connsiteX73" fmla="*/ 950551 w 1783637"/>
                <a:gd name="connsiteY73" fmla="*/ 163285 h 2253342"/>
                <a:gd name="connsiteX74" fmla="*/ 917894 w 1783637"/>
                <a:gd name="connsiteY74" fmla="*/ 141514 h 2253342"/>
                <a:gd name="connsiteX75" fmla="*/ 885237 w 1783637"/>
                <a:gd name="connsiteY75" fmla="*/ 130628 h 2253342"/>
                <a:gd name="connsiteX76" fmla="*/ 787266 w 1783637"/>
                <a:gd name="connsiteY76" fmla="*/ 76200 h 2253342"/>
                <a:gd name="connsiteX77" fmla="*/ 732837 w 1783637"/>
                <a:gd name="connsiteY77" fmla="*/ 32657 h 2253342"/>
                <a:gd name="connsiteX78" fmla="*/ 591323 w 1783637"/>
                <a:gd name="connsiteY78" fmla="*/ 0 h 2253342"/>
                <a:gd name="connsiteX79" fmla="*/ 438923 w 1783637"/>
                <a:gd name="connsiteY79" fmla="*/ 21771 h 2253342"/>
                <a:gd name="connsiteX80" fmla="*/ 417151 w 1783637"/>
                <a:gd name="connsiteY80" fmla="*/ 43542 h 2253342"/>
                <a:gd name="connsiteX81" fmla="*/ 384494 w 1783637"/>
                <a:gd name="connsiteY81" fmla="*/ 97971 h 2253342"/>
                <a:gd name="connsiteX82" fmla="*/ 373608 w 1783637"/>
                <a:gd name="connsiteY82" fmla="*/ 130628 h 2253342"/>
                <a:gd name="connsiteX83" fmla="*/ 351837 w 1783637"/>
                <a:gd name="connsiteY83" fmla="*/ 163285 h 2253342"/>
                <a:gd name="connsiteX84" fmla="*/ 340951 w 1783637"/>
                <a:gd name="connsiteY84" fmla="*/ 217714 h 2253342"/>
                <a:gd name="connsiteX85" fmla="*/ 330066 w 1783637"/>
                <a:gd name="connsiteY85" fmla="*/ 250371 h 2253342"/>
                <a:gd name="connsiteX86" fmla="*/ 319180 w 1783637"/>
                <a:gd name="connsiteY86" fmla="*/ 293914 h 2253342"/>
                <a:gd name="connsiteX87" fmla="*/ 286523 w 1783637"/>
                <a:gd name="connsiteY87" fmla="*/ 348342 h 2253342"/>
                <a:gd name="connsiteX0" fmla="*/ 258398 w 1755512"/>
                <a:gd name="connsiteY0" fmla="*/ 348342 h 2253342"/>
                <a:gd name="connsiteX1" fmla="*/ 258398 w 1755512"/>
                <a:gd name="connsiteY1" fmla="*/ 348342 h 2253342"/>
                <a:gd name="connsiteX2" fmla="*/ 171312 w 1755512"/>
                <a:gd name="connsiteY2" fmla="*/ 457200 h 2253342"/>
                <a:gd name="connsiteX3" fmla="*/ 160426 w 1755512"/>
                <a:gd name="connsiteY3" fmla="*/ 489857 h 2253342"/>
                <a:gd name="connsiteX4" fmla="*/ 127769 w 1755512"/>
                <a:gd name="connsiteY4" fmla="*/ 511628 h 2253342"/>
                <a:gd name="connsiteX5" fmla="*/ 105998 w 1755512"/>
                <a:gd name="connsiteY5" fmla="*/ 533400 h 2253342"/>
                <a:gd name="connsiteX6" fmla="*/ 62455 w 1755512"/>
                <a:gd name="connsiteY6" fmla="*/ 598714 h 2253342"/>
                <a:gd name="connsiteX7" fmla="*/ 25230 w 1755512"/>
                <a:gd name="connsiteY7" fmla="*/ 685800 h 2253342"/>
                <a:gd name="connsiteX8" fmla="*/ 355 w 1755512"/>
                <a:gd name="connsiteY8" fmla="*/ 781070 h 2253342"/>
                <a:gd name="connsiteX9" fmla="*/ 5459 w 1755512"/>
                <a:gd name="connsiteY9" fmla="*/ 877906 h 2253342"/>
                <a:gd name="connsiteX10" fmla="*/ 10776 w 1755512"/>
                <a:gd name="connsiteY10" fmla="*/ 1001173 h 2253342"/>
                <a:gd name="connsiteX11" fmla="*/ 19663 w 1755512"/>
                <a:gd name="connsiteY11" fmla="*/ 1175657 h 2253342"/>
                <a:gd name="connsiteX12" fmla="*/ 62455 w 1755512"/>
                <a:gd name="connsiteY12" fmla="*/ 1251857 h 2253342"/>
                <a:gd name="connsiteX13" fmla="*/ 105998 w 1755512"/>
                <a:gd name="connsiteY13" fmla="*/ 1306285 h 2253342"/>
                <a:gd name="connsiteX14" fmla="*/ 116883 w 1755512"/>
                <a:gd name="connsiteY14" fmla="*/ 1338942 h 2253342"/>
                <a:gd name="connsiteX15" fmla="*/ 95112 w 1755512"/>
                <a:gd name="connsiteY15" fmla="*/ 1534885 h 2253342"/>
                <a:gd name="connsiteX16" fmla="*/ 84226 w 1755512"/>
                <a:gd name="connsiteY16" fmla="*/ 1567542 h 2253342"/>
                <a:gd name="connsiteX17" fmla="*/ 95112 w 1755512"/>
                <a:gd name="connsiteY17" fmla="*/ 1709057 h 2253342"/>
                <a:gd name="connsiteX18" fmla="*/ 116883 w 1755512"/>
                <a:gd name="connsiteY18" fmla="*/ 1741714 h 2253342"/>
                <a:gd name="connsiteX19" fmla="*/ 160426 w 1755512"/>
                <a:gd name="connsiteY19" fmla="*/ 1785257 h 2253342"/>
                <a:gd name="connsiteX20" fmla="*/ 182198 w 1755512"/>
                <a:gd name="connsiteY20" fmla="*/ 1807028 h 2253342"/>
                <a:gd name="connsiteX21" fmla="*/ 203969 w 1755512"/>
                <a:gd name="connsiteY21" fmla="*/ 1828800 h 2253342"/>
                <a:gd name="connsiteX22" fmla="*/ 236626 w 1755512"/>
                <a:gd name="connsiteY22" fmla="*/ 1850571 h 2253342"/>
                <a:gd name="connsiteX23" fmla="*/ 280169 w 1755512"/>
                <a:gd name="connsiteY23" fmla="*/ 1905000 h 2253342"/>
                <a:gd name="connsiteX24" fmla="*/ 301941 w 1755512"/>
                <a:gd name="connsiteY24" fmla="*/ 1937657 h 2253342"/>
                <a:gd name="connsiteX25" fmla="*/ 378141 w 1755512"/>
                <a:gd name="connsiteY25" fmla="*/ 2002971 h 2253342"/>
                <a:gd name="connsiteX26" fmla="*/ 465226 w 1755512"/>
                <a:gd name="connsiteY26" fmla="*/ 2079171 h 2253342"/>
                <a:gd name="connsiteX27" fmla="*/ 486998 w 1755512"/>
                <a:gd name="connsiteY27" fmla="*/ 2100942 h 2253342"/>
                <a:gd name="connsiteX28" fmla="*/ 552312 w 1755512"/>
                <a:gd name="connsiteY28" fmla="*/ 2122714 h 2253342"/>
                <a:gd name="connsiteX29" fmla="*/ 584969 w 1755512"/>
                <a:gd name="connsiteY29" fmla="*/ 2133600 h 2253342"/>
                <a:gd name="connsiteX30" fmla="*/ 661169 w 1755512"/>
                <a:gd name="connsiteY30" fmla="*/ 2177142 h 2253342"/>
                <a:gd name="connsiteX31" fmla="*/ 759141 w 1755512"/>
                <a:gd name="connsiteY31" fmla="*/ 2198914 h 2253342"/>
                <a:gd name="connsiteX32" fmla="*/ 846226 w 1755512"/>
                <a:gd name="connsiteY32" fmla="*/ 2220685 h 2253342"/>
                <a:gd name="connsiteX33" fmla="*/ 911541 w 1755512"/>
                <a:gd name="connsiteY33" fmla="*/ 2242457 h 2253342"/>
                <a:gd name="connsiteX34" fmla="*/ 944198 w 1755512"/>
                <a:gd name="connsiteY34" fmla="*/ 2253342 h 2253342"/>
                <a:gd name="connsiteX35" fmla="*/ 1085712 w 1755512"/>
                <a:gd name="connsiteY35" fmla="*/ 2242457 h 2253342"/>
                <a:gd name="connsiteX36" fmla="*/ 1151026 w 1755512"/>
                <a:gd name="connsiteY36" fmla="*/ 2177142 h 2253342"/>
                <a:gd name="connsiteX37" fmla="*/ 1205455 w 1755512"/>
                <a:gd name="connsiteY37" fmla="*/ 2122714 h 2253342"/>
                <a:gd name="connsiteX38" fmla="*/ 1227226 w 1755512"/>
                <a:gd name="connsiteY38" fmla="*/ 2090057 h 2253342"/>
                <a:gd name="connsiteX39" fmla="*/ 1281655 w 1755512"/>
                <a:gd name="connsiteY39" fmla="*/ 2035628 h 2253342"/>
                <a:gd name="connsiteX40" fmla="*/ 1346969 w 1755512"/>
                <a:gd name="connsiteY40" fmla="*/ 1970314 h 2253342"/>
                <a:gd name="connsiteX41" fmla="*/ 1390512 w 1755512"/>
                <a:gd name="connsiteY41" fmla="*/ 1905000 h 2253342"/>
                <a:gd name="connsiteX42" fmla="*/ 1434055 w 1755512"/>
                <a:gd name="connsiteY42" fmla="*/ 1839685 h 2253342"/>
                <a:gd name="connsiteX43" fmla="*/ 1455826 w 1755512"/>
                <a:gd name="connsiteY43" fmla="*/ 1807028 h 2253342"/>
                <a:gd name="connsiteX44" fmla="*/ 1532026 w 1755512"/>
                <a:gd name="connsiteY44" fmla="*/ 1730828 h 2253342"/>
                <a:gd name="connsiteX45" fmla="*/ 1553798 w 1755512"/>
                <a:gd name="connsiteY45" fmla="*/ 1709057 h 2253342"/>
                <a:gd name="connsiteX46" fmla="*/ 1575569 w 1755512"/>
                <a:gd name="connsiteY46" fmla="*/ 1676400 h 2253342"/>
                <a:gd name="connsiteX47" fmla="*/ 1597341 w 1755512"/>
                <a:gd name="connsiteY47" fmla="*/ 1654628 h 2253342"/>
                <a:gd name="connsiteX48" fmla="*/ 1640883 w 1755512"/>
                <a:gd name="connsiteY48" fmla="*/ 1578428 h 2253342"/>
                <a:gd name="connsiteX49" fmla="*/ 1695312 w 1755512"/>
                <a:gd name="connsiteY49" fmla="*/ 1513114 h 2253342"/>
                <a:gd name="connsiteX50" fmla="*/ 1738855 w 1755512"/>
                <a:gd name="connsiteY50" fmla="*/ 1447800 h 2253342"/>
                <a:gd name="connsiteX51" fmla="*/ 1738855 w 1755512"/>
                <a:gd name="connsiteY51" fmla="*/ 1251857 h 2253342"/>
                <a:gd name="connsiteX52" fmla="*/ 1717083 w 1755512"/>
                <a:gd name="connsiteY52" fmla="*/ 1175657 h 2253342"/>
                <a:gd name="connsiteX53" fmla="*/ 1695312 w 1755512"/>
                <a:gd name="connsiteY53" fmla="*/ 1066800 h 2253342"/>
                <a:gd name="connsiteX54" fmla="*/ 1662655 w 1755512"/>
                <a:gd name="connsiteY54" fmla="*/ 957942 h 2253342"/>
                <a:gd name="connsiteX55" fmla="*/ 1640883 w 1755512"/>
                <a:gd name="connsiteY55" fmla="*/ 936171 h 2253342"/>
                <a:gd name="connsiteX56" fmla="*/ 1608226 w 1755512"/>
                <a:gd name="connsiteY56" fmla="*/ 881742 h 2253342"/>
                <a:gd name="connsiteX57" fmla="*/ 1542912 w 1755512"/>
                <a:gd name="connsiteY57" fmla="*/ 783771 h 2253342"/>
                <a:gd name="connsiteX58" fmla="*/ 1521141 w 1755512"/>
                <a:gd name="connsiteY58" fmla="*/ 751114 h 2253342"/>
                <a:gd name="connsiteX59" fmla="*/ 1511000 w 1755512"/>
                <a:gd name="connsiteY59" fmla="*/ 696685 h 2253342"/>
                <a:gd name="connsiteX60" fmla="*/ 1500363 w 1755512"/>
                <a:gd name="connsiteY60" fmla="*/ 653142 h 2253342"/>
                <a:gd name="connsiteX61" fmla="*/ 1483911 w 1755512"/>
                <a:gd name="connsiteY61" fmla="*/ 620485 h 2253342"/>
                <a:gd name="connsiteX62" fmla="*/ 1401398 w 1755512"/>
                <a:gd name="connsiteY62" fmla="*/ 544285 h 2253342"/>
                <a:gd name="connsiteX63" fmla="*/ 1379626 w 1755512"/>
                <a:gd name="connsiteY63" fmla="*/ 478971 h 2253342"/>
                <a:gd name="connsiteX64" fmla="*/ 1368741 w 1755512"/>
                <a:gd name="connsiteY64" fmla="*/ 446314 h 2253342"/>
                <a:gd name="connsiteX65" fmla="*/ 1314312 w 1755512"/>
                <a:gd name="connsiteY65" fmla="*/ 391885 h 2253342"/>
                <a:gd name="connsiteX66" fmla="*/ 1259883 w 1755512"/>
                <a:gd name="connsiteY66" fmla="*/ 337457 h 2253342"/>
                <a:gd name="connsiteX67" fmla="*/ 1238112 w 1755512"/>
                <a:gd name="connsiteY67" fmla="*/ 315685 h 2253342"/>
                <a:gd name="connsiteX68" fmla="*/ 1172798 w 1755512"/>
                <a:gd name="connsiteY68" fmla="*/ 293914 h 2253342"/>
                <a:gd name="connsiteX69" fmla="*/ 1140141 w 1755512"/>
                <a:gd name="connsiteY69" fmla="*/ 283028 h 2253342"/>
                <a:gd name="connsiteX70" fmla="*/ 1063941 w 1755512"/>
                <a:gd name="connsiteY70" fmla="*/ 261257 h 2253342"/>
                <a:gd name="connsiteX71" fmla="*/ 1009512 w 1755512"/>
                <a:gd name="connsiteY71" fmla="*/ 217714 h 2253342"/>
                <a:gd name="connsiteX72" fmla="*/ 955083 w 1755512"/>
                <a:gd name="connsiteY72" fmla="*/ 174171 h 2253342"/>
                <a:gd name="connsiteX73" fmla="*/ 922426 w 1755512"/>
                <a:gd name="connsiteY73" fmla="*/ 163285 h 2253342"/>
                <a:gd name="connsiteX74" fmla="*/ 889769 w 1755512"/>
                <a:gd name="connsiteY74" fmla="*/ 141514 h 2253342"/>
                <a:gd name="connsiteX75" fmla="*/ 857112 w 1755512"/>
                <a:gd name="connsiteY75" fmla="*/ 130628 h 2253342"/>
                <a:gd name="connsiteX76" fmla="*/ 759141 w 1755512"/>
                <a:gd name="connsiteY76" fmla="*/ 76200 h 2253342"/>
                <a:gd name="connsiteX77" fmla="*/ 704712 w 1755512"/>
                <a:gd name="connsiteY77" fmla="*/ 32657 h 2253342"/>
                <a:gd name="connsiteX78" fmla="*/ 563198 w 1755512"/>
                <a:gd name="connsiteY78" fmla="*/ 0 h 2253342"/>
                <a:gd name="connsiteX79" fmla="*/ 410798 w 1755512"/>
                <a:gd name="connsiteY79" fmla="*/ 21771 h 2253342"/>
                <a:gd name="connsiteX80" fmla="*/ 389026 w 1755512"/>
                <a:gd name="connsiteY80" fmla="*/ 43542 h 2253342"/>
                <a:gd name="connsiteX81" fmla="*/ 356369 w 1755512"/>
                <a:gd name="connsiteY81" fmla="*/ 97971 h 2253342"/>
                <a:gd name="connsiteX82" fmla="*/ 345483 w 1755512"/>
                <a:gd name="connsiteY82" fmla="*/ 130628 h 2253342"/>
                <a:gd name="connsiteX83" fmla="*/ 323712 w 1755512"/>
                <a:gd name="connsiteY83" fmla="*/ 163285 h 2253342"/>
                <a:gd name="connsiteX84" fmla="*/ 312826 w 1755512"/>
                <a:gd name="connsiteY84" fmla="*/ 217714 h 2253342"/>
                <a:gd name="connsiteX85" fmla="*/ 301941 w 1755512"/>
                <a:gd name="connsiteY85" fmla="*/ 250371 h 2253342"/>
                <a:gd name="connsiteX86" fmla="*/ 291055 w 1755512"/>
                <a:gd name="connsiteY86" fmla="*/ 293914 h 2253342"/>
                <a:gd name="connsiteX87" fmla="*/ 258398 w 1755512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20562 w 1750844"/>
                <a:gd name="connsiteY7" fmla="*/ 685800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57787 w 1750844"/>
                <a:gd name="connsiteY6" fmla="*/ 598714 h 2253342"/>
                <a:gd name="connsiteX7" fmla="*/ 87376 w 1750844"/>
                <a:gd name="connsiteY7" fmla="*/ 700523 h 2253342"/>
                <a:gd name="connsiteX8" fmla="*/ 34662 w 1750844"/>
                <a:gd name="connsiteY8" fmla="*/ 788431 h 2253342"/>
                <a:gd name="connsiteX9" fmla="*/ 791 w 1750844"/>
                <a:gd name="connsiteY9" fmla="*/ 877906 h 2253342"/>
                <a:gd name="connsiteX10" fmla="*/ 6108 w 1750844"/>
                <a:gd name="connsiteY10" fmla="*/ 1001173 h 2253342"/>
                <a:gd name="connsiteX11" fmla="*/ 14995 w 1750844"/>
                <a:gd name="connsiteY11" fmla="*/ 1175657 h 2253342"/>
                <a:gd name="connsiteX12" fmla="*/ 57787 w 1750844"/>
                <a:gd name="connsiteY12" fmla="*/ 1251857 h 2253342"/>
                <a:gd name="connsiteX13" fmla="*/ 101330 w 1750844"/>
                <a:gd name="connsiteY13" fmla="*/ 1306285 h 2253342"/>
                <a:gd name="connsiteX14" fmla="*/ 112215 w 1750844"/>
                <a:gd name="connsiteY14" fmla="*/ 1338942 h 2253342"/>
                <a:gd name="connsiteX15" fmla="*/ 90444 w 1750844"/>
                <a:gd name="connsiteY15" fmla="*/ 1534885 h 2253342"/>
                <a:gd name="connsiteX16" fmla="*/ 79558 w 1750844"/>
                <a:gd name="connsiteY16" fmla="*/ 1567542 h 2253342"/>
                <a:gd name="connsiteX17" fmla="*/ 90444 w 1750844"/>
                <a:gd name="connsiteY17" fmla="*/ 1709057 h 2253342"/>
                <a:gd name="connsiteX18" fmla="*/ 112215 w 1750844"/>
                <a:gd name="connsiteY18" fmla="*/ 1741714 h 2253342"/>
                <a:gd name="connsiteX19" fmla="*/ 155758 w 1750844"/>
                <a:gd name="connsiteY19" fmla="*/ 1785257 h 2253342"/>
                <a:gd name="connsiteX20" fmla="*/ 177530 w 1750844"/>
                <a:gd name="connsiteY20" fmla="*/ 1807028 h 2253342"/>
                <a:gd name="connsiteX21" fmla="*/ 199301 w 1750844"/>
                <a:gd name="connsiteY21" fmla="*/ 1828800 h 2253342"/>
                <a:gd name="connsiteX22" fmla="*/ 231958 w 1750844"/>
                <a:gd name="connsiteY22" fmla="*/ 1850571 h 2253342"/>
                <a:gd name="connsiteX23" fmla="*/ 275501 w 1750844"/>
                <a:gd name="connsiteY23" fmla="*/ 1905000 h 2253342"/>
                <a:gd name="connsiteX24" fmla="*/ 297273 w 1750844"/>
                <a:gd name="connsiteY24" fmla="*/ 1937657 h 2253342"/>
                <a:gd name="connsiteX25" fmla="*/ 373473 w 1750844"/>
                <a:gd name="connsiteY25" fmla="*/ 2002971 h 2253342"/>
                <a:gd name="connsiteX26" fmla="*/ 460558 w 1750844"/>
                <a:gd name="connsiteY26" fmla="*/ 2079171 h 2253342"/>
                <a:gd name="connsiteX27" fmla="*/ 482330 w 1750844"/>
                <a:gd name="connsiteY27" fmla="*/ 2100942 h 2253342"/>
                <a:gd name="connsiteX28" fmla="*/ 547644 w 1750844"/>
                <a:gd name="connsiteY28" fmla="*/ 2122714 h 2253342"/>
                <a:gd name="connsiteX29" fmla="*/ 580301 w 1750844"/>
                <a:gd name="connsiteY29" fmla="*/ 2133600 h 2253342"/>
                <a:gd name="connsiteX30" fmla="*/ 656501 w 1750844"/>
                <a:gd name="connsiteY30" fmla="*/ 2177142 h 2253342"/>
                <a:gd name="connsiteX31" fmla="*/ 754473 w 1750844"/>
                <a:gd name="connsiteY31" fmla="*/ 2198914 h 2253342"/>
                <a:gd name="connsiteX32" fmla="*/ 841558 w 1750844"/>
                <a:gd name="connsiteY32" fmla="*/ 2220685 h 2253342"/>
                <a:gd name="connsiteX33" fmla="*/ 906873 w 1750844"/>
                <a:gd name="connsiteY33" fmla="*/ 2242457 h 2253342"/>
                <a:gd name="connsiteX34" fmla="*/ 939530 w 1750844"/>
                <a:gd name="connsiteY34" fmla="*/ 2253342 h 2253342"/>
                <a:gd name="connsiteX35" fmla="*/ 1081044 w 1750844"/>
                <a:gd name="connsiteY35" fmla="*/ 2242457 h 2253342"/>
                <a:gd name="connsiteX36" fmla="*/ 1146358 w 1750844"/>
                <a:gd name="connsiteY36" fmla="*/ 2177142 h 2253342"/>
                <a:gd name="connsiteX37" fmla="*/ 1200787 w 1750844"/>
                <a:gd name="connsiteY37" fmla="*/ 2122714 h 2253342"/>
                <a:gd name="connsiteX38" fmla="*/ 1222558 w 1750844"/>
                <a:gd name="connsiteY38" fmla="*/ 2090057 h 2253342"/>
                <a:gd name="connsiteX39" fmla="*/ 1276987 w 1750844"/>
                <a:gd name="connsiteY39" fmla="*/ 2035628 h 2253342"/>
                <a:gd name="connsiteX40" fmla="*/ 1342301 w 1750844"/>
                <a:gd name="connsiteY40" fmla="*/ 1970314 h 2253342"/>
                <a:gd name="connsiteX41" fmla="*/ 1385844 w 1750844"/>
                <a:gd name="connsiteY41" fmla="*/ 1905000 h 2253342"/>
                <a:gd name="connsiteX42" fmla="*/ 1429387 w 1750844"/>
                <a:gd name="connsiteY42" fmla="*/ 1839685 h 2253342"/>
                <a:gd name="connsiteX43" fmla="*/ 1451158 w 1750844"/>
                <a:gd name="connsiteY43" fmla="*/ 1807028 h 2253342"/>
                <a:gd name="connsiteX44" fmla="*/ 1527358 w 1750844"/>
                <a:gd name="connsiteY44" fmla="*/ 1730828 h 2253342"/>
                <a:gd name="connsiteX45" fmla="*/ 1549130 w 1750844"/>
                <a:gd name="connsiteY45" fmla="*/ 1709057 h 2253342"/>
                <a:gd name="connsiteX46" fmla="*/ 1570901 w 1750844"/>
                <a:gd name="connsiteY46" fmla="*/ 1676400 h 2253342"/>
                <a:gd name="connsiteX47" fmla="*/ 1592673 w 1750844"/>
                <a:gd name="connsiteY47" fmla="*/ 1654628 h 2253342"/>
                <a:gd name="connsiteX48" fmla="*/ 1636215 w 1750844"/>
                <a:gd name="connsiteY48" fmla="*/ 1578428 h 2253342"/>
                <a:gd name="connsiteX49" fmla="*/ 1690644 w 1750844"/>
                <a:gd name="connsiteY49" fmla="*/ 1513114 h 2253342"/>
                <a:gd name="connsiteX50" fmla="*/ 1734187 w 1750844"/>
                <a:gd name="connsiteY50" fmla="*/ 1447800 h 2253342"/>
                <a:gd name="connsiteX51" fmla="*/ 1734187 w 1750844"/>
                <a:gd name="connsiteY51" fmla="*/ 1251857 h 2253342"/>
                <a:gd name="connsiteX52" fmla="*/ 1712415 w 1750844"/>
                <a:gd name="connsiteY52" fmla="*/ 1175657 h 2253342"/>
                <a:gd name="connsiteX53" fmla="*/ 1690644 w 1750844"/>
                <a:gd name="connsiteY53" fmla="*/ 1066800 h 2253342"/>
                <a:gd name="connsiteX54" fmla="*/ 1657987 w 1750844"/>
                <a:gd name="connsiteY54" fmla="*/ 957942 h 2253342"/>
                <a:gd name="connsiteX55" fmla="*/ 1636215 w 1750844"/>
                <a:gd name="connsiteY55" fmla="*/ 936171 h 2253342"/>
                <a:gd name="connsiteX56" fmla="*/ 1603558 w 1750844"/>
                <a:gd name="connsiteY56" fmla="*/ 881742 h 2253342"/>
                <a:gd name="connsiteX57" fmla="*/ 1538244 w 1750844"/>
                <a:gd name="connsiteY57" fmla="*/ 783771 h 2253342"/>
                <a:gd name="connsiteX58" fmla="*/ 1516473 w 1750844"/>
                <a:gd name="connsiteY58" fmla="*/ 751114 h 2253342"/>
                <a:gd name="connsiteX59" fmla="*/ 1506332 w 1750844"/>
                <a:gd name="connsiteY59" fmla="*/ 696685 h 2253342"/>
                <a:gd name="connsiteX60" fmla="*/ 1495695 w 1750844"/>
                <a:gd name="connsiteY60" fmla="*/ 653142 h 2253342"/>
                <a:gd name="connsiteX61" fmla="*/ 1479243 w 1750844"/>
                <a:gd name="connsiteY61" fmla="*/ 620485 h 2253342"/>
                <a:gd name="connsiteX62" fmla="*/ 1396730 w 1750844"/>
                <a:gd name="connsiteY62" fmla="*/ 544285 h 2253342"/>
                <a:gd name="connsiteX63" fmla="*/ 1374958 w 1750844"/>
                <a:gd name="connsiteY63" fmla="*/ 478971 h 2253342"/>
                <a:gd name="connsiteX64" fmla="*/ 1364073 w 1750844"/>
                <a:gd name="connsiteY64" fmla="*/ 446314 h 2253342"/>
                <a:gd name="connsiteX65" fmla="*/ 1309644 w 1750844"/>
                <a:gd name="connsiteY65" fmla="*/ 391885 h 2253342"/>
                <a:gd name="connsiteX66" fmla="*/ 1255215 w 1750844"/>
                <a:gd name="connsiteY66" fmla="*/ 337457 h 2253342"/>
                <a:gd name="connsiteX67" fmla="*/ 1233444 w 1750844"/>
                <a:gd name="connsiteY67" fmla="*/ 315685 h 2253342"/>
                <a:gd name="connsiteX68" fmla="*/ 1168130 w 1750844"/>
                <a:gd name="connsiteY68" fmla="*/ 293914 h 2253342"/>
                <a:gd name="connsiteX69" fmla="*/ 1135473 w 1750844"/>
                <a:gd name="connsiteY69" fmla="*/ 283028 h 2253342"/>
                <a:gd name="connsiteX70" fmla="*/ 1059273 w 1750844"/>
                <a:gd name="connsiteY70" fmla="*/ 261257 h 2253342"/>
                <a:gd name="connsiteX71" fmla="*/ 1004844 w 1750844"/>
                <a:gd name="connsiteY71" fmla="*/ 217714 h 2253342"/>
                <a:gd name="connsiteX72" fmla="*/ 950415 w 1750844"/>
                <a:gd name="connsiteY72" fmla="*/ 174171 h 2253342"/>
                <a:gd name="connsiteX73" fmla="*/ 917758 w 1750844"/>
                <a:gd name="connsiteY73" fmla="*/ 163285 h 2253342"/>
                <a:gd name="connsiteX74" fmla="*/ 885101 w 1750844"/>
                <a:gd name="connsiteY74" fmla="*/ 141514 h 2253342"/>
                <a:gd name="connsiteX75" fmla="*/ 852444 w 1750844"/>
                <a:gd name="connsiteY75" fmla="*/ 130628 h 2253342"/>
                <a:gd name="connsiteX76" fmla="*/ 754473 w 1750844"/>
                <a:gd name="connsiteY76" fmla="*/ 76200 h 2253342"/>
                <a:gd name="connsiteX77" fmla="*/ 700044 w 1750844"/>
                <a:gd name="connsiteY77" fmla="*/ 32657 h 2253342"/>
                <a:gd name="connsiteX78" fmla="*/ 558530 w 1750844"/>
                <a:gd name="connsiteY78" fmla="*/ 0 h 2253342"/>
                <a:gd name="connsiteX79" fmla="*/ 406130 w 1750844"/>
                <a:gd name="connsiteY79" fmla="*/ 21771 h 2253342"/>
                <a:gd name="connsiteX80" fmla="*/ 384358 w 1750844"/>
                <a:gd name="connsiteY80" fmla="*/ 43542 h 2253342"/>
                <a:gd name="connsiteX81" fmla="*/ 351701 w 1750844"/>
                <a:gd name="connsiteY81" fmla="*/ 97971 h 2253342"/>
                <a:gd name="connsiteX82" fmla="*/ 340815 w 1750844"/>
                <a:gd name="connsiteY82" fmla="*/ 130628 h 2253342"/>
                <a:gd name="connsiteX83" fmla="*/ 319044 w 1750844"/>
                <a:gd name="connsiteY83" fmla="*/ 163285 h 2253342"/>
                <a:gd name="connsiteX84" fmla="*/ 308158 w 1750844"/>
                <a:gd name="connsiteY84" fmla="*/ 217714 h 2253342"/>
                <a:gd name="connsiteX85" fmla="*/ 297273 w 1750844"/>
                <a:gd name="connsiteY85" fmla="*/ 250371 h 2253342"/>
                <a:gd name="connsiteX86" fmla="*/ 286387 w 1750844"/>
                <a:gd name="connsiteY86" fmla="*/ 293914 h 2253342"/>
                <a:gd name="connsiteX87" fmla="*/ 253730 w 1750844"/>
                <a:gd name="connsiteY87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34662 w 1750844"/>
                <a:gd name="connsiteY7" fmla="*/ 788431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730 w 1750844"/>
                <a:gd name="connsiteY0" fmla="*/ 348342 h 2253342"/>
                <a:gd name="connsiteX1" fmla="*/ 253730 w 1750844"/>
                <a:gd name="connsiteY1" fmla="*/ 348342 h 2253342"/>
                <a:gd name="connsiteX2" fmla="*/ 166644 w 1750844"/>
                <a:gd name="connsiteY2" fmla="*/ 457200 h 2253342"/>
                <a:gd name="connsiteX3" fmla="*/ 155758 w 1750844"/>
                <a:gd name="connsiteY3" fmla="*/ 489857 h 2253342"/>
                <a:gd name="connsiteX4" fmla="*/ 123101 w 1750844"/>
                <a:gd name="connsiteY4" fmla="*/ 511628 h 2253342"/>
                <a:gd name="connsiteX5" fmla="*/ 101330 w 1750844"/>
                <a:gd name="connsiteY5" fmla="*/ 533400 h 2253342"/>
                <a:gd name="connsiteX6" fmla="*/ 87376 w 1750844"/>
                <a:gd name="connsiteY6" fmla="*/ 700523 h 2253342"/>
                <a:gd name="connsiteX7" fmla="*/ 68069 w 1750844"/>
                <a:gd name="connsiteY7" fmla="*/ 803154 h 2253342"/>
                <a:gd name="connsiteX8" fmla="*/ 791 w 1750844"/>
                <a:gd name="connsiteY8" fmla="*/ 877906 h 2253342"/>
                <a:gd name="connsiteX9" fmla="*/ 6108 w 1750844"/>
                <a:gd name="connsiteY9" fmla="*/ 1001173 h 2253342"/>
                <a:gd name="connsiteX10" fmla="*/ 14995 w 1750844"/>
                <a:gd name="connsiteY10" fmla="*/ 1175657 h 2253342"/>
                <a:gd name="connsiteX11" fmla="*/ 57787 w 1750844"/>
                <a:gd name="connsiteY11" fmla="*/ 1251857 h 2253342"/>
                <a:gd name="connsiteX12" fmla="*/ 101330 w 1750844"/>
                <a:gd name="connsiteY12" fmla="*/ 1306285 h 2253342"/>
                <a:gd name="connsiteX13" fmla="*/ 112215 w 1750844"/>
                <a:gd name="connsiteY13" fmla="*/ 1338942 h 2253342"/>
                <a:gd name="connsiteX14" fmla="*/ 90444 w 1750844"/>
                <a:gd name="connsiteY14" fmla="*/ 1534885 h 2253342"/>
                <a:gd name="connsiteX15" fmla="*/ 79558 w 1750844"/>
                <a:gd name="connsiteY15" fmla="*/ 1567542 h 2253342"/>
                <a:gd name="connsiteX16" fmla="*/ 90444 w 1750844"/>
                <a:gd name="connsiteY16" fmla="*/ 1709057 h 2253342"/>
                <a:gd name="connsiteX17" fmla="*/ 112215 w 1750844"/>
                <a:gd name="connsiteY17" fmla="*/ 1741714 h 2253342"/>
                <a:gd name="connsiteX18" fmla="*/ 155758 w 1750844"/>
                <a:gd name="connsiteY18" fmla="*/ 1785257 h 2253342"/>
                <a:gd name="connsiteX19" fmla="*/ 177530 w 1750844"/>
                <a:gd name="connsiteY19" fmla="*/ 1807028 h 2253342"/>
                <a:gd name="connsiteX20" fmla="*/ 199301 w 1750844"/>
                <a:gd name="connsiteY20" fmla="*/ 1828800 h 2253342"/>
                <a:gd name="connsiteX21" fmla="*/ 231958 w 1750844"/>
                <a:gd name="connsiteY21" fmla="*/ 1850571 h 2253342"/>
                <a:gd name="connsiteX22" fmla="*/ 275501 w 1750844"/>
                <a:gd name="connsiteY22" fmla="*/ 1905000 h 2253342"/>
                <a:gd name="connsiteX23" fmla="*/ 297273 w 1750844"/>
                <a:gd name="connsiteY23" fmla="*/ 1937657 h 2253342"/>
                <a:gd name="connsiteX24" fmla="*/ 373473 w 1750844"/>
                <a:gd name="connsiteY24" fmla="*/ 2002971 h 2253342"/>
                <a:gd name="connsiteX25" fmla="*/ 460558 w 1750844"/>
                <a:gd name="connsiteY25" fmla="*/ 2079171 h 2253342"/>
                <a:gd name="connsiteX26" fmla="*/ 482330 w 1750844"/>
                <a:gd name="connsiteY26" fmla="*/ 2100942 h 2253342"/>
                <a:gd name="connsiteX27" fmla="*/ 547644 w 1750844"/>
                <a:gd name="connsiteY27" fmla="*/ 2122714 h 2253342"/>
                <a:gd name="connsiteX28" fmla="*/ 580301 w 1750844"/>
                <a:gd name="connsiteY28" fmla="*/ 2133600 h 2253342"/>
                <a:gd name="connsiteX29" fmla="*/ 656501 w 1750844"/>
                <a:gd name="connsiteY29" fmla="*/ 2177142 h 2253342"/>
                <a:gd name="connsiteX30" fmla="*/ 754473 w 1750844"/>
                <a:gd name="connsiteY30" fmla="*/ 2198914 h 2253342"/>
                <a:gd name="connsiteX31" fmla="*/ 841558 w 1750844"/>
                <a:gd name="connsiteY31" fmla="*/ 2220685 h 2253342"/>
                <a:gd name="connsiteX32" fmla="*/ 906873 w 1750844"/>
                <a:gd name="connsiteY32" fmla="*/ 2242457 h 2253342"/>
                <a:gd name="connsiteX33" fmla="*/ 939530 w 1750844"/>
                <a:gd name="connsiteY33" fmla="*/ 2253342 h 2253342"/>
                <a:gd name="connsiteX34" fmla="*/ 1081044 w 1750844"/>
                <a:gd name="connsiteY34" fmla="*/ 2242457 h 2253342"/>
                <a:gd name="connsiteX35" fmla="*/ 1146358 w 1750844"/>
                <a:gd name="connsiteY35" fmla="*/ 2177142 h 2253342"/>
                <a:gd name="connsiteX36" fmla="*/ 1200787 w 1750844"/>
                <a:gd name="connsiteY36" fmla="*/ 2122714 h 2253342"/>
                <a:gd name="connsiteX37" fmla="*/ 1222558 w 1750844"/>
                <a:gd name="connsiteY37" fmla="*/ 2090057 h 2253342"/>
                <a:gd name="connsiteX38" fmla="*/ 1276987 w 1750844"/>
                <a:gd name="connsiteY38" fmla="*/ 2035628 h 2253342"/>
                <a:gd name="connsiteX39" fmla="*/ 1342301 w 1750844"/>
                <a:gd name="connsiteY39" fmla="*/ 1970314 h 2253342"/>
                <a:gd name="connsiteX40" fmla="*/ 1385844 w 1750844"/>
                <a:gd name="connsiteY40" fmla="*/ 1905000 h 2253342"/>
                <a:gd name="connsiteX41" fmla="*/ 1429387 w 1750844"/>
                <a:gd name="connsiteY41" fmla="*/ 1839685 h 2253342"/>
                <a:gd name="connsiteX42" fmla="*/ 1451158 w 1750844"/>
                <a:gd name="connsiteY42" fmla="*/ 1807028 h 2253342"/>
                <a:gd name="connsiteX43" fmla="*/ 1527358 w 1750844"/>
                <a:gd name="connsiteY43" fmla="*/ 1730828 h 2253342"/>
                <a:gd name="connsiteX44" fmla="*/ 1549130 w 1750844"/>
                <a:gd name="connsiteY44" fmla="*/ 1709057 h 2253342"/>
                <a:gd name="connsiteX45" fmla="*/ 1570901 w 1750844"/>
                <a:gd name="connsiteY45" fmla="*/ 1676400 h 2253342"/>
                <a:gd name="connsiteX46" fmla="*/ 1592673 w 1750844"/>
                <a:gd name="connsiteY46" fmla="*/ 1654628 h 2253342"/>
                <a:gd name="connsiteX47" fmla="*/ 1636215 w 1750844"/>
                <a:gd name="connsiteY47" fmla="*/ 1578428 h 2253342"/>
                <a:gd name="connsiteX48" fmla="*/ 1690644 w 1750844"/>
                <a:gd name="connsiteY48" fmla="*/ 1513114 h 2253342"/>
                <a:gd name="connsiteX49" fmla="*/ 1734187 w 1750844"/>
                <a:gd name="connsiteY49" fmla="*/ 1447800 h 2253342"/>
                <a:gd name="connsiteX50" fmla="*/ 1734187 w 1750844"/>
                <a:gd name="connsiteY50" fmla="*/ 1251857 h 2253342"/>
                <a:gd name="connsiteX51" fmla="*/ 1712415 w 1750844"/>
                <a:gd name="connsiteY51" fmla="*/ 1175657 h 2253342"/>
                <a:gd name="connsiteX52" fmla="*/ 1690644 w 1750844"/>
                <a:gd name="connsiteY52" fmla="*/ 1066800 h 2253342"/>
                <a:gd name="connsiteX53" fmla="*/ 1657987 w 1750844"/>
                <a:gd name="connsiteY53" fmla="*/ 957942 h 2253342"/>
                <a:gd name="connsiteX54" fmla="*/ 1636215 w 1750844"/>
                <a:gd name="connsiteY54" fmla="*/ 936171 h 2253342"/>
                <a:gd name="connsiteX55" fmla="*/ 1603558 w 1750844"/>
                <a:gd name="connsiteY55" fmla="*/ 881742 h 2253342"/>
                <a:gd name="connsiteX56" fmla="*/ 1538244 w 1750844"/>
                <a:gd name="connsiteY56" fmla="*/ 783771 h 2253342"/>
                <a:gd name="connsiteX57" fmla="*/ 1516473 w 1750844"/>
                <a:gd name="connsiteY57" fmla="*/ 751114 h 2253342"/>
                <a:gd name="connsiteX58" fmla="*/ 1506332 w 1750844"/>
                <a:gd name="connsiteY58" fmla="*/ 696685 h 2253342"/>
                <a:gd name="connsiteX59" fmla="*/ 1495695 w 1750844"/>
                <a:gd name="connsiteY59" fmla="*/ 653142 h 2253342"/>
                <a:gd name="connsiteX60" fmla="*/ 1479243 w 1750844"/>
                <a:gd name="connsiteY60" fmla="*/ 620485 h 2253342"/>
                <a:gd name="connsiteX61" fmla="*/ 1396730 w 1750844"/>
                <a:gd name="connsiteY61" fmla="*/ 544285 h 2253342"/>
                <a:gd name="connsiteX62" fmla="*/ 1374958 w 1750844"/>
                <a:gd name="connsiteY62" fmla="*/ 478971 h 2253342"/>
                <a:gd name="connsiteX63" fmla="*/ 1364073 w 1750844"/>
                <a:gd name="connsiteY63" fmla="*/ 446314 h 2253342"/>
                <a:gd name="connsiteX64" fmla="*/ 1309644 w 1750844"/>
                <a:gd name="connsiteY64" fmla="*/ 391885 h 2253342"/>
                <a:gd name="connsiteX65" fmla="*/ 1255215 w 1750844"/>
                <a:gd name="connsiteY65" fmla="*/ 337457 h 2253342"/>
                <a:gd name="connsiteX66" fmla="*/ 1233444 w 1750844"/>
                <a:gd name="connsiteY66" fmla="*/ 315685 h 2253342"/>
                <a:gd name="connsiteX67" fmla="*/ 1168130 w 1750844"/>
                <a:gd name="connsiteY67" fmla="*/ 293914 h 2253342"/>
                <a:gd name="connsiteX68" fmla="*/ 1135473 w 1750844"/>
                <a:gd name="connsiteY68" fmla="*/ 283028 h 2253342"/>
                <a:gd name="connsiteX69" fmla="*/ 1059273 w 1750844"/>
                <a:gd name="connsiteY69" fmla="*/ 261257 h 2253342"/>
                <a:gd name="connsiteX70" fmla="*/ 1004844 w 1750844"/>
                <a:gd name="connsiteY70" fmla="*/ 217714 h 2253342"/>
                <a:gd name="connsiteX71" fmla="*/ 950415 w 1750844"/>
                <a:gd name="connsiteY71" fmla="*/ 174171 h 2253342"/>
                <a:gd name="connsiteX72" fmla="*/ 917758 w 1750844"/>
                <a:gd name="connsiteY72" fmla="*/ 163285 h 2253342"/>
                <a:gd name="connsiteX73" fmla="*/ 885101 w 1750844"/>
                <a:gd name="connsiteY73" fmla="*/ 141514 h 2253342"/>
                <a:gd name="connsiteX74" fmla="*/ 852444 w 1750844"/>
                <a:gd name="connsiteY74" fmla="*/ 130628 h 2253342"/>
                <a:gd name="connsiteX75" fmla="*/ 754473 w 1750844"/>
                <a:gd name="connsiteY75" fmla="*/ 76200 h 2253342"/>
                <a:gd name="connsiteX76" fmla="*/ 700044 w 1750844"/>
                <a:gd name="connsiteY76" fmla="*/ 32657 h 2253342"/>
                <a:gd name="connsiteX77" fmla="*/ 558530 w 1750844"/>
                <a:gd name="connsiteY77" fmla="*/ 0 h 2253342"/>
                <a:gd name="connsiteX78" fmla="*/ 406130 w 1750844"/>
                <a:gd name="connsiteY78" fmla="*/ 21771 h 2253342"/>
                <a:gd name="connsiteX79" fmla="*/ 384358 w 1750844"/>
                <a:gd name="connsiteY79" fmla="*/ 43542 h 2253342"/>
                <a:gd name="connsiteX80" fmla="*/ 351701 w 1750844"/>
                <a:gd name="connsiteY80" fmla="*/ 97971 h 2253342"/>
                <a:gd name="connsiteX81" fmla="*/ 340815 w 1750844"/>
                <a:gd name="connsiteY81" fmla="*/ 130628 h 2253342"/>
                <a:gd name="connsiteX82" fmla="*/ 319044 w 1750844"/>
                <a:gd name="connsiteY82" fmla="*/ 163285 h 2253342"/>
                <a:gd name="connsiteX83" fmla="*/ 308158 w 1750844"/>
                <a:gd name="connsiteY83" fmla="*/ 217714 h 2253342"/>
                <a:gd name="connsiteX84" fmla="*/ 297273 w 1750844"/>
                <a:gd name="connsiteY84" fmla="*/ 250371 h 2253342"/>
                <a:gd name="connsiteX85" fmla="*/ 286387 w 1750844"/>
                <a:gd name="connsiteY85" fmla="*/ 293914 h 2253342"/>
                <a:gd name="connsiteX86" fmla="*/ 253730 w 1750844"/>
                <a:gd name="connsiteY86" fmla="*/ 348342 h 2253342"/>
                <a:gd name="connsiteX0" fmla="*/ 253031 w 1750145"/>
                <a:gd name="connsiteY0" fmla="*/ 348342 h 2253342"/>
                <a:gd name="connsiteX1" fmla="*/ 253031 w 1750145"/>
                <a:gd name="connsiteY1" fmla="*/ 348342 h 2253342"/>
                <a:gd name="connsiteX2" fmla="*/ 165945 w 1750145"/>
                <a:gd name="connsiteY2" fmla="*/ 457200 h 2253342"/>
                <a:gd name="connsiteX3" fmla="*/ 155059 w 1750145"/>
                <a:gd name="connsiteY3" fmla="*/ 489857 h 2253342"/>
                <a:gd name="connsiteX4" fmla="*/ 122402 w 1750145"/>
                <a:gd name="connsiteY4" fmla="*/ 511628 h 2253342"/>
                <a:gd name="connsiteX5" fmla="*/ 100631 w 1750145"/>
                <a:gd name="connsiteY5" fmla="*/ 533400 h 2253342"/>
                <a:gd name="connsiteX6" fmla="*/ 86677 w 1750145"/>
                <a:gd name="connsiteY6" fmla="*/ 700523 h 2253342"/>
                <a:gd name="connsiteX7" fmla="*/ 67370 w 1750145"/>
                <a:gd name="connsiteY7" fmla="*/ 803154 h 2253342"/>
                <a:gd name="connsiteX8" fmla="*/ 92 w 1750145"/>
                <a:gd name="connsiteY8" fmla="*/ 877906 h 2253342"/>
                <a:gd name="connsiteX9" fmla="*/ 66656 w 1750145"/>
                <a:gd name="connsiteY9" fmla="*/ 1023257 h 2253342"/>
                <a:gd name="connsiteX10" fmla="*/ 14296 w 1750145"/>
                <a:gd name="connsiteY10" fmla="*/ 1175657 h 2253342"/>
                <a:gd name="connsiteX11" fmla="*/ 57088 w 1750145"/>
                <a:gd name="connsiteY11" fmla="*/ 1251857 h 2253342"/>
                <a:gd name="connsiteX12" fmla="*/ 100631 w 1750145"/>
                <a:gd name="connsiteY12" fmla="*/ 1306285 h 2253342"/>
                <a:gd name="connsiteX13" fmla="*/ 111516 w 1750145"/>
                <a:gd name="connsiteY13" fmla="*/ 1338942 h 2253342"/>
                <a:gd name="connsiteX14" fmla="*/ 89745 w 1750145"/>
                <a:gd name="connsiteY14" fmla="*/ 1534885 h 2253342"/>
                <a:gd name="connsiteX15" fmla="*/ 78859 w 1750145"/>
                <a:gd name="connsiteY15" fmla="*/ 1567542 h 2253342"/>
                <a:gd name="connsiteX16" fmla="*/ 89745 w 1750145"/>
                <a:gd name="connsiteY16" fmla="*/ 1709057 h 2253342"/>
                <a:gd name="connsiteX17" fmla="*/ 111516 w 1750145"/>
                <a:gd name="connsiteY17" fmla="*/ 1741714 h 2253342"/>
                <a:gd name="connsiteX18" fmla="*/ 155059 w 1750145"/>
                <a:gd name="connsiteY18" fmla="*/ 1785257 h 2253342"/>
                <a:gd name="connsiteX19" fmla="*/ 176831 w 1750145"/>
                <a:gd name="connsiteY19" fmla="*/ 1807028 h 2253342"/>
                <a:gd name="connsiteX20" fmla="*/ 198602 w 1750145"/>
                <a:gd name="connsiteY20" fmla="*/ 1828800 h 2253342"/>
                <a:gd name="connsiteX21" fmla="*/ 231259 w 1750145"/>
                <a:gd name="connsiteY21" fmla="*/ 1850571 h 2253342"/>
                <a:gd name="connsiteX22" fmla="*/ 274802 w 1750145"/>
                <a:gd name="connsiteY22" fmla="*/ 1905000 h 2253342"/>
                <a:gd name="connsiteX23" fmla="*/ 296574 w 1750145"/>
                <a:gd name="connsiteY23" fmla="*/ 1937657 h 2253342"/>
                <a:gd name="connsiteX24" fmla="*/ 372774 w 1750145"/>
                <a:gd name="connsiteY24" fmla="*/ 2002971 h 2253342"/>
                <a:gd name="connsiteX25" fmla="*/ 459859 w 1750145"/>
                <a:gd name="connsiteY25" fmla="*/ 2079171 h 2253342"/>
                <a:gd name="connsiteX26" fmla="*/ 481631 w 1750145"/>
                <a:gd name="connsiteY26" fmla="*/ 2100942 h 2253342"/>
                <a:gd name="connsiteX27" fmla="*/ 546945 w 1750145"/>
                <a:gd name="connsiteY27" fmla="*/ 2122714 h 2253342"/>
                <a:gd name="connsiteX28" fmla="*/ 579602 w 1750145"/>
                <a:gd name="connsiteY28" fmla="*/ 2133600 h 2253342"/>
                <a:gd name="connsiteX29" fmla="*/ 655802 w 1750145"/>
                <a:gd name="connsiteY29" fmla="*/ 2177142 h 2253342"/>
                <a:gd name="connsiteX30" fmla="*/ 753774 w 1750145"/>
                <a:gd name="connsiteY30" fmla="*/ 2198914 h 2253342"/>
                <a:gd name="connsiteX31" fmla="*/ 840859 w 1750145"/>
                <a:gd name="connsiteY31" fmla="*/ 2220685 h 2253342"/>
                <a:gd name="connsiteX32" fmla="*/ 906174 w 1750145"/>
                <a:gd name="connsiteY32" fmla="*/ 2242457 h 2253342"/>
                <a:gd name="connsiteX33" fmla="*/ 938831 w 1750145"/>
                <a:gd name="connsiteY33" fmla="*/ 2253342 h 2253342"/>
                <a:gd name="connsiteX34" fmla="*/ 1080345 w 1750145"/>
                <a:gd name="connsiteY34" fmla="*/ 2242457 h 2253342"/>
                <a:gd name="connsiteX35" fmla="*/ 1145659 w 1750145"/>
                <a:gd name="connsiteY35" fmla="*/ 2177142 h 2253342"/>
                <a:gd name="connsiteX36" fmla="*/ 1200088 w 1750145"/>
                <a:gd name="connsiteY36" fmla="*/ 2122714 h 2253342"/>
                <a:gd name="connsiteX37" fmla="*/ 1221859 w 1750145"/>
                <a:gd name="connsiteY37" fmla="*/ 2090057 h 2253342"/>
                <a:gd name="connsiteX38" fmla="*/ 1276288 w 1750145"/>
                <a:gd name="connsiteY38" fmla="*/ 2035628 h 2253342"/>
                <a:gd name="connsiteX39" fmla="*/ 1341602 w 1750145"/>
                <a:gd name="connsiteY39" fmla="*/ 1970314 h 2253342"/>
                <a:gd name="connsiteX40" fmla="*/ 1385145 w 1750145"/>
                <a:gd name="connsiteY40" fmla="*/ 1905000 h 2253342"/>
                <a:gd name="connsiteX41" fmla="*/ 1428688 w 1750145"/>
                <a:gd name="connsiteY41" fmla="*/ 1839685 h 2253342"/>
                <a:gd name="connsiteX42" fmla="*/ 1450459 w 1750145"/>
                <a:gd name="connsiteY42" fmla="*/ 1807028 h 2253342"/>
                <a:gd name="connsiteX43" fmla="*/ 1526659 w 1750145"/>
                <a:gd name="connsiteY43" fmla="*/ 1730828 h 2253342"/>
                <a:gd name="connsiteX44" fmla="*/ 1548431 w 1750145"/>
                <a:gd name="connsiteY44" fmla="*/ 1709057 h 2253342"/>
                <a:gd name="connsiteX45" fmla="*/ 1570202 w 1750145"/>
                <a:gd name="connsiteY45" fmla="*/ 1676400 h 2253342"/>
                <a:gd name="connsiteX46" fmla="*/ 1591974 w 1750145"/>
                <a:gd name="connsiteY46" fmla="*/ 1654628 h 2253342"/>
                <a:gd name="connsiteX47" fmla="*/ 1635516 w 1750145"/>
                <a:gd name="connsiteY47" fmla="*/ 1578428 h 2253342"/>
                <a:gd name="connsiteX48" fmla="*/ 1689945 w 1750145"/>
                <a:gd name="connsiteY48" fmla="*/ 1513114 h 2253342"/>
                <a:gd name="connsiteX49" fmla="*/ 1733488 w 1750145"/>
                <a:gd name="connsiteY49" fmla="*/ 1447800 h 2253342"/>
                <a:gd name="connsiteX50" fmla="*/ 1733488 w 1750145"/>
                <a:gd name="connsiteY50" fmla="*/ 1251857 h 2253342"/>
                <a:gd name="connsiteX51" fmla="*/ 1711716 w 1750145"/>
                <a:gd name="connsiteY51" fmla="*/ 1175657 h 2253342"/>
                <a:gd name="connsiteX52" fmla="*/ 1689945 w 1750145"/>
                <a:gd name="connsiteY52" fmla="*/ 1066800 h 2253342"/>
                <a:gd name="connsiteX53" fmla="*/ 1657288 w 1750145"/>
                <a:gd name="connsiteY53" fmla="*/ 957942 h 2253342"/>
                <a:gd name="connsiteX54" fmla="*/ 1635516 w 1750145"/>
                <a:gd name="connsiteY54" fmla="*/ 936171 h 2253342"/>
                <a:gd name="connsiteX55" fmla="*/ 1602859 w 1750145"/>
                <a:gd name="connsiteY55" fmla="*/ 881742 h 2253342"/>
                <a:gd name="connsiteX56" fmla="*/ 1537545 w 1750145"/>
                <a:gd name="connsiteY56" fmla="*/ 783771 h 2253342"/>
                <a:gd name="connsiteX57" fmla="*/ 1515774 w 1750145"/>
                <a:gd name="connsiteY57" fmla="*/ 751114 h 2253342"/>
                <a:gd name="connsiteX58" fmla="*/ 1505633 w 1750145"/>
                <a:gd name="connsiteY58" fmla="*/ 696685 h 2253342"/>
                <a:gd name="connsiteX59" fmla="*/ 1494996 w 1750145"/>
                <a:gd name="connsiteY59" fmla="*/ 653142 h 2253342"/>
                <a:gd name="connsiteX60" fmla="*/ 1478544 w 1750145"/>
                <a:gd name="connsiteY60" fmla="*/ 620485 h 2253342"/>
                <a:gd name="connsiteX61" fmla="*/ 1396031 w 1750145"/>
                <a:gd name="connsiteY61" fmla="*/ 544285 h 2253342"/>
                <a:gd name="connsiteX62" fmla="*/ 1374259 w 1750145"/>
                <a:gd name="connsiteY62" fmla="*/ 478971 h 2253342"/>
                <a:gd name="connsiteX63" fmla="*/ 1363374 w 1750145"/>
                <a:gd name="connsiteY63" fmla="*/ 446314 h 2253342"/>
                <a:gd name="connsiteX64" fmla="*/ 1308945 w 1750145"/>
                <a:gd name="connsiteY64" fmla="*/ 391885 h 2253342"/>
                <a:gd name="connsiteX65" fmla="*/ 1254516 w 1750145"/>
                <a:gd name="connsiteY65" fmla="*/ 337457 h 2253342"/>
                <a:gd name="connsiteX66" fmla="*/ 1232745 w 1750145"/>
                <a:gd name="connsiteY66" fmla="*/ 315685 h 2253342"/>
                <a:gd name="connsiteX67" fmla="*/ 1167431 w 1750145"/>
                <a:gd name="connsiteY67" fmla="*/ 293914 h 2253342"/>
                <a:gd name="connsiteX68" fmla="*/ 1134774 w 1750145"/>
                <a:gd name="connsiteY68" fmla="*/ 283028 h 2253342"/>
                <a:gd name="connsiteX69" fmla="*/ 1058574 w 1750145"/>
                <a:gd name="connsiteY69" fmla="*/ 261257 h 2253342"/>
                <a:gd name="connsiteX70" fmla="*/ 1004145 w 1750145"/>
                <a:gd name="connsiteY70" fmla="*/ 217714 h 2253342"/>
                <a:gd name="connsiteX71" fmla="*/ 949716 w 1750145"/>
                <a:gd name="connsiteY71" fmla="*/ 174171 h 2253342"/>
                <a:gd name="connsiteX72" fmla="*/ 917059 w 1750145"/>
                <a:gd name="connsiteY72" fmla="*/ 163285 h 2253342"/>
                <a:gd name="connsiteX73" fmla="*/ 884402 w 1750145"/>
                <a:gd name="connsiteY73" fmla="*/ 141514 h 2253342"/>
                <a:gd name="connsiteX74" fmla="*/ 851745 w 1750145"/>
                <a:gd name="connsiteY74" fmla="*/ 130628 h 2253342"/>
                <a:gd name="connsiteX75" fmla="*/ 753774 w 1750145"/>
                <a:gd name="connsiteY75" fmla="*/ 76200 h 2253342"/>
                <a:gd name="connsiteX76" fmla="*/ 699345 w 1750145"/>
                <a:gd name="connsiteY76" fmla="*/ 32657 h 2253342"/>
                <a:gd name="connsiteX77" fmla="*/ 557831 w 1750145"/>
                <a:gd name="connsiteY77" fmla="*/ 0 h 2253342"/>
                <a:gd name="connsiteX78" fmla="*/ 405431 w 1750145"/>
                <a:gd name="connsiteY78" fmla="*/ 21771 h 2253342"/>
                <a:gd name="connsiteX79" fmla="*/ 383659 w 1750145"/>
                <a:gd name="connsiteY79" fmla="*/ 43542 h 2253342"/>
                <a:gd name="connsiteX80" fmla="*/ 351002 w 1750145"/>
                <a:gd name="connsiteY80" fmla="*/ 97971 h 2253342"/>
                <a:gd name="connsiteX81" fmla="*/ 340116 w 1750145"/>
                <a:gd name="connsiteY81" fmla="*/ 130628 h 2253342"/>
                <a:gd name="connsiteX82" fmla="*/ 318345 w 1750145"/>
                <a:gd name="connsiteY82" fmla="*/ 163285 h 2253342"/>
                <a:gd name="connsiteX83" fmla="*/ 307459 w 1750145"/>
                <a:gd name="connsiteY83" fmla="*/ 217714 h 2253342"/>
                <a:gd name="connsiteX84" fmla="*/ 296574 w 1750145"/>
                <a:gd name="connsiteY84" fmla="*/ 250371 h 2253342"/>
                <a:gd name="connsiteX85" fmla="*/ 285688 w 1750145"/>
                <a:gd name="connsiteY85" fmla="*/ 293914 h 2253342"/>
                <a:gd name="connsiteX86" fmla="*/ 253031 w 1750145"/>
                <a:gd name="connsiteY86" fmla="*/ 348342 h 2253342"/>
                <a:gd name="connsiteX0" fmla="*/ 238797 w 1735911"/>
                <a:gd name="connsiteY0" fmla="*/ 348342 h 2253342"/>
                <a:gd name="connsiteX1" fmla="*/ 238797 w 1735911"/>
                <a:gd name="connsiteY1" fmla="*/ 348342 h 2253342"/>
                <a:gd name="connsiteX2" fmla="*/ 151711 w 1735911"/>
                <a:gd name="connsiteY2" fmla="*/ 457200 h 2253342"/>
                <a:gd name="connsiteX3" fmla="*/ 140825 w 1735911"/>
                <a:gd name="connsiteY3" fmla="*/ 489857 h 2253342"/>
                <a:gd name="connsiteX4" fmla="*/ 108168 w 1735911"/>
                <a:gd name="connsiteY4" fmla="*/ 511628 h 2253342"/>
                <a:gd name="connsiteX5" fmla="*/ 86397 w 1735911"/>
                <a:gd name="connsiteY5" fmla="*/ 533400 h 2253342"/>
                <a:gd name="connsiteX6" fmla="*/ 72443 w 1735911"/>
                <a:gd name="connsiteY6" fmla="*/ 700523 h 2253342"/>
                <a:gd name="connsiteX7" fmla="*/ 53136 w 1735911"/>
                <a:gd name="connsiteY7" fmla="*/ 803154 h 2253342"/>
                <a:gd name="connsiteX8" fmla="*/ 41537 w 1735911"/>
                <a:gd name="connsiteY8" fmla="*/ 877906 h 2253342"/>
                <a:gd name="connsiteX9" fmla="*/ 52422 w 1735911"/>
                <a:gd name="connsiteY9" fmla="*/ 1023257 h 2253342"/>
                <a:gd name="connsiteX10" fmla="*/ 62 w 1735911"/>
                <a:gd name="connsiteY10" fmla="*/ 1175657 h 2253342"/>
                <a:gd name="connsiteX11" fmla="*/ 42854 w 1735911"/>
                <a:gd name="connsiteY11" fmla="*/ 1251857 h 2253342"/>
                <a:gd name="connsiteX12" fmla="*/ 86397 w 1735911"/>
                <a:gd name="connsiteY12" fmla="*/ 1306285 h 2253342"/>
                <a:gd name="connsiteX13" fmla="*/ 97282 w 1735911"/>
                <a:gd name="connsiteY13" fmla="*/ 1338942 h 2253342"/>
                <a:gd name="connsiteX14" fmla="*/ 75511 w 1735911"/>
                <a:gd name="connsiteY14" fmla="*/ 1534885 h 2253342"/>
                <a:gd name="connsiteX15" fmla="*/ 64625 w 1735911"/>
                <a:gd name="connsiteY15" fmla="*/ 1567542 h 2253342"/>
                <a:gd name="connsiteX16" fmla="*/ 75511 w 1735911"/>
                <a:gd name="connsiteY16" fmla="*/ 1709057 h 2253342"/>
                <a:gd name="connsiteX17" fmla="*/ 97282 w 1735911"/>
                <a:gd name="connsiteY17" fmla="*/ 1741714 h 2253342"/>
                <a:gd name="connsiteX18" fmla="*/ 140825 w 1735911"/>
                <a:gd name="connsiteY18" fmla="*/ 1785257 h 2253342"/>
                <a:gd name="connsiteX19" fmla="*/ 162597 w 1735911"/>
                <a:gd name="connsiteY19" fmla="*/ 1807028 h 2253342"/>
                <a:gd name="connsiteX20" fmla="*/ 184368 w 1735911"/>
                <a:gd name="connsiteY20" fmla="*/ 1828800 h 2253342"/>
                <a:gd name="connsiteX21" fmla="*/ 217025 w 1735911"/>
                <a:gd name="connsiteY21" fmla="*/ 1850571 h 2253342"/>
                <a:gd name="connsiteX22" fmla="*/ 260568 w 1735911"/>
                <a:gd name="connsiteY22" fmla="*/ 1905000 h 2253342"/>
                <a:gd name="connsiteX23" fmla="*/ 282340 w 1735911"/>
                <a:gd name="connsiteY23" fmla="*/ 1937657 h 2253342"/>
                <a:gd name="connsiteX24" fmla="*/ 358540 w 1735911"/>
                <a:gd name="connsiteY24" fmla="*/ 2002971 h 2253342"/>
                <a:gd name="connsiteX25" fmla="*/ 445625 w 1735911"/>
                <a:gd name="connsiteY25" fmla="*/ 2079171 h 2253342"/>
                <a:gd name="connsiteX26" fmla="*/ 467397 w 1735911"/>
                <a:gd name="connsiteY26" fmla="*/ 2100942 h 2253342"/>
                <a:gd name="connsiteX27" fmla="*/ 532711 w 1735911"/>
                <a:gd name="connsiteY27" fmla="*/ 2122714 h 2253342"/>
                <a:gd name="connsiteX28" fmla="*/ 565368 w 1735911"/>
                <a:gd name="connsiteY28" fmla="*/ 2133600 h 2253342"/>
                <a:gd name="connsiteX29" fmla="*/ 641568 w 1735911"/>
                <a:gd name="connsiteY29" fmla="*/ 2177142 h 2253342"/>
                <a:gd name="connsiteX30" fmla="*/ 739540 w 1735911"/>
                <a:gd name="connsiteY30" fmla="*/ 2198914 h 2253342"/>
                <a:gd name="connsiteX31" fmla="*/ 826625 w 1735911"/>
                <a:gd name="connsiteY31" fmla="*/ 2220685 h 2253342"/>
                <a:gd name="connsiteX32" fmla="*/ 891940 w 1735911"/>
                <a:gd name="connsiteY32" fmla="*/ 2242457 h 2253342"/>
                <a:gd name="connsiteX33" fmla="*/ 924597 w 1735911"/>
                <a:gd name="connsiteY33" fmla="*/ 2253342 h 2253342"/>
                <a:gd name="connsiteX34" fmla="*/ 1066111 w 1735911"/>
                <a:gd name="connsiteY34" fmla="*/ 2242457 h 2253342"/>
                <a:gd name="connsiteX35" fmla="*/ 1131425 w 1735911"/>
                <a:gd name="connsiteY35" fmla="*/ 2177142 h 2253342"/>
                <a:gd name="connsiteX36" fmla="*/ 1185854 w 1735911"/>
                <a:gd name="connsiteY36" fmla="*/ 2122714 h 2253342"/>
                <a:gd name="connsiteX37" fmla="*/ 1207625 w 1735911"/>
                <a:gd name="connsiteY37" fmla="*/ 2090057 h 2253342"/>
                <a:gd name="connsiteX38" fmla="*/ 1262054 w 1735911"/>
                <a:gd name="connsiteY38" fmla="*/ 2035628 h 2253342"/>
                <a:gd name="connsiteX39" fmla="*/ 1327368 w 1735911"/>
                <a:gd name="connsiteY39" fmla="*/ 1970314 h 2253342"/>
                <a:gd name="connsiteX40" fmla="*/ 1370911 w 1735911"/>
                <a:gd name="connsiteY40" fmla="*/ 1905000 h 2253342"/>
                <a:gd name="connsiteX41" fmla="*/ 1414454 w 1735911"/>
                <a:gd name="connsiteY41" fmla="*/ 1839685 h 2253342"/>
                <a:gd name="connsiteX42" fmla="*/ 1436225 w 1735911"/>
                <a:gd name="connsiteY42" fmla="*/ 1807028 h 2253342"/>
                <a:gd name="connsiteX43" fmla="*/ 1512425 w 1735911"/>
                <a:gd name="connsiteY43" fmla="*/ 1730828 h 2253342"/>
                <a:gd name="connsiteX44" fmla="*/ 1534197 w 1735911"/>
                <a:gd name="connsiteY44" fmla="*/ 1709057 h 2253342"/>
                <a:gd name="connsiteX45" fmla="*/ 1555968 w 1735911"/>
                <a:gd name="connsiteY45" fmla="*/ 1676400 h 2253342"/>
                <a:gd name="connsiteX46" fmla="*/ 1577740 w 1735911"/>
                <a:gd name="connsiteY46" fmla="*/ 1654628 h 2253342"/>
                <a:gd name="connsiteX47" fmla="*/ 1621282 w 1735911"/>
                <a:gd name="connsiteY47" fmla="*/ 1578428 h 2253342"/>
                <a:gd name="connsiteX48" fmla="*/ 1675711 w 1735911"/>
                <a:gd name="connsiteY48" fmla="*/ 1513114 h 2253342"/>
                <a:gd name="connsiteX49" fmla="*/ 1719254 w 1735911"/>
                <a:gd name="connsiteY49" fmla="*/ 1447800 h 2253342"/>
                <a:gd name="connsiteX50" fmla="*/ 1719254 w 1735911"/>
                <a:gd name="connsiteY50" fmla="*/ 1251857 h 2253342"/>
                <a:gd name="connsiteX51" fmla="*/ 1697482 w 1735911"/>
                <a:gd name="connsiteY51" fmla="*/ 1175657 h 2253342"/>
                <a:gd name="connsiteX52" fmla="*/ 1675711 w 1735911"/>
                <a:gd name="connsiteY52" fmla="*/ 1066800 h 2253342"/>
                <a:gd name="connsiteX53" fmla="*/ 1643054 w 1735911"/>
                <a:gd name="connsiteY53" fmla="*/ 957942 h 2253342"/>
                <a:gd name="connsiteX54" fmla="*/ 1621282 w 1735911"/>
                <a:gd name="connsiteY54" fmla="*/ 936171 h 2253342"/>
                <a:gd name="connsiteX55" fmla="*/ 1588625 w 1735911"/>
                <a:gd name="connsiteY55" fmla="*/ 881742 h 2253342"/>
                <a:gd name="connsiteX56" fmla="*/ 1523311 w 1735911"/>
                <a:gd name="connsiteY56" fmla="*/ 783771 h 2253342"/>
                <a:gd name="connsiteX57" fmla="*/ 1501540 w 1735911"/>
                <a:gd name="connsiteY57" fmla="*/ 751114 h 2253342"/>
                <a:gd name="connsiteX58" fmla="*/ 1491399 w 1735911"/>
                <a:gd name="connsiteY58" fmla="*/ 696685 h 2253342"/>
                <a:gd name="connsiteX59" fmla="*/ 1480762 w 1735911"/>
                <a:gd name="connsiteY59" fmla="*/ 653142 h 2253342"/>
                <a:gd name="connsiteX60" fmla="*/ 1464310 w 1735911"/>
                <a:gd name="connsiteY60" fmla="*/ 620485 h 2253342"/>
                <a:gd name="connsiteX61" fmla="*/ 1381797 w 1735911"/>
                <a:gd name="connsiteY61" fmla="*/ 544285 h 2253342"/>
                <a:gd name="connsiteX62" fmla="*/ 1360025 w 1735911"/>
                <a:gd name="connsiteY62" fmla="*/ 478971 h 2253342"/>
                <a:gd name="connsiteX63" fmla="*/ 1349140 w 1735911"/>
                <a:gd name="connsiteY63" fmla="*/ 446314 h 2253342"/>
                <a:gd name="connsiteX64" fmla="*/ 1294711 w 1735911"/>
                <a:gd name="connsiteY64" fmla="*/ 391885 h 2253342"/>
                <a:gd name="connsiteX65" fmla="*/ 1240282 w 1735911"/>
                <a:gd name="connsiteY65" fmla="*/ 337457 h 2253342"/>
                <a:gd name="connsiteX66" fmla="*/ 1218511 w 1735911"/>
                <a:gd name="connsiteY66" fmla="*/ 315685 h 2253342"/>
                <a:gd name="connsiteX67" fmla="*/ 1153197 w 1735911"/>
                <a:gd name="connsiteY67" fmla="*/ 293914 h 2253342"/>
                <a:gd name="connsiteX68" fmla="*/ 1120540 w 1735911"/>
                <a:gd name="connsiteY68" fmla="*/ 283028 h 2253342"/>
                <a:gd name="connsiteX69" fmla="*/ 1044340 w 1735911"/>
                <a:gd name="connsiteY69" fmla="*/ 261257 h 2253342"/>
                <a:gd name="connsiteX70" fmla="*/ 989911 w 1735911"/>
                <a:gd name="connsiteY70" fmla="*/ 217714 h 2253342"/>
                <a:gd name="connsiteX71" fmla="*/ 935482 w 1735911"/>
                <a:gd name="connsiteY71" fmla="*/ 174171 h 2253342"/>
                <a:gd name="connsiteX72" fmla="*/ 902825 w 1735911"/>
                <a:gd name="connsiteY72" fmla="*/ 163285 h 2253342"/>
                <a:gd name="connsiteX73" fmla="*/ 870168 w 1735911"/>
                <a:gd name="connsiteY73" fmla="*/ 141514 h 2253342"/>
                <a:gd name="connsiteX74" fmla="*/ 837511 w 1735911"/>
                <a:gd name="connsiteY74" fmla="*/ 130628 h 2253342"/>
                <a:gd name="connsiteX75" fmla="*/ 739540 w 1735911"/>
                <a:gd name="connsiteY75" fmla="*/ 76200 h 2253342"/>
                <a:gd name="connsiteX76" fmla="*/ 685111 w 1735911"/>
                <a:gd name="connsiteY76" fmla="*/ 32657 h 2253342"/>
                <a:gd name="connsiteX77" fmla="*/ 543597 w 1735911"/>
                <a:gd name="connsiteY77" fmla="*/ 0 h 2253342"/>
                <a:gd name="connsiteX78" fmla="*/ 391197 w 1735911"/>
                <a:gd name="connsiteY78" fmla="*/ 21771 h 2253342"/>
                <a:gd name="connsiteX79" fmla="*/ 369425 w 1735911"/>
                <a:gd name="connsiteY79" fmla="*/ 43542 h 2253342"/>
                <a:gd name="connsiteX80" fmla="*/ 336768 w 1735911"/>
                <a:gd name="connsiteY80" fmla="*/ 97971 h 2253342"/>
                <a:gd name="connsiteX81" fmla="*/ 325882 w 1735911"/>
                <a:gd name="connsiteY81" fmla="*/ 130628 h 2253342"/>
                <a:gd name="connsiteX82" fmla="*/ 304111 w 1735911"/>
                <a:gd name="connsiteY82" fmla="*/ 163285 h 2253342"/>
                <a:gd name="connsiteX83" fmla="*/ 293225 w 1735911"/>
                <a:gd name="connsiteY83" fmla="*/ 217714 h 2253342"/>
                <a:gd name="connsiteX84" fmla="*/ 282340 w 1735911"/>
                <a:gd name="connsiteY84" fmla="*/ 250371 h 2253342"/>
                <a:gd name="connsiteX85" fmla="*/ 271454 w 1735911"/>
                <a:gd name="connsiteY85" fmla="*/ 293914 h 2253342"/>
                <a:gd name="connsiteX86" fmla="*/ 238797 w 1735911"/>
                <a:gd name="connsiteY86" fmla="*/ 348342 h 2253342"/>
                <a:gd name="connsiteX0" fmla="*/ 238739 w 1735853"/>
                <a:gd name="connsiteY0" fmla="*/ 348342 h 2253342"/>
                <a:gd name="connsiteX1" fmla="*/ 238739 w 1735853"/>
                <a:gd name="connsiteY1" fmla="*/ 348342 h 2253342"/>
                <a:gd name="connsiteX2" fmla="*/ 151653 w 1735853"/>
                <a:gd name="connsiteY2" fmla="*/ 457200 h 2253342"/>
                <a:gd name="connsiteX3" fmla="*/ 140767 w 1735853"/>
                <a:gd name="connsiteY3" fmla="*/ 489857 h 2253342"/>
                <a:gd name="connsiteX4" fmla="*/ 108110 w 1735853"/>
                <a:gd name="connsiteY4" fmla="*/ 511628 h 2253342"/>
                <a:gd name="connsiteX5" fmla="*/ 86339 w 1735853"/>
                <a:gd name="connsiteY5" fmla="*/ 533400 h 2253342"/>
                <a:gd name="connsiteX6" fmla="*/ 72385 w 1735853"/>
                <a:gd name="connsiteY6" fmla="*/ 700523 h 2253342"/>
                <a:gd name="connsiteX7" fmla="*/ 53078 w 1735853"/>
                <a:gd name="connsiteY7" fmla="*/ 803154 h 2253342"/>
                <a:gd name="connsiteX8" fmla="*/ 41479 w 1735853"/>
                <a:gd name="connsiteY8" fmla="*/ 877906 h 2253342"/>
                <a:gd name="connsiteX9" fmla="*/ 52364 w 1735853"/>
                <a:gd name="connsiteY9" fmla="*/ 1023257 h 2253342"/>
                <a:gd name="connsiteX10" fmla="*/ 45054 w 1735853"/>
                <a:gd name="connsiteY10" fmla="*/ 1141777 h 2253342"/>
                <a:gd name="connsiteX11" fmla="*/ 4 w 1735853"/>
                <a:gd name="connsiteY11" fmla="*/ 1175657 h 2253342"/>
                <a:gd name="connsiteX12" fmla="*/ 42796 w 1735853"/>
                <a:gd name="connsiteY12" fmla="*/ 1251857 h 2253342"/>
                <a:gd name="connsiteX13" fmla="*/ 86339 w 1735853"/>
                <a:gd name="connsiteY13" fmla="*/ 1306285 h 2253342"/>
                <a:gd name="connsiteX14" fmla="*/ 97224 w 1735853"/>
                <a:gd name="connsiteY14" fmla="*/ 1338942 h 2253342"/>
                <a:gd name="connsiteX15" fmla="*/ 75453 w 1735853"/>
                <a:gd name="connsiteY15" fmla="*/ 1534885 h 2253342"/>
                <a:gd name="connsiteX16" fmla="*/ 64567 w 1735853"/>
                <a:gd name="connsiteY16" fmla="*/ 1567542 h 2253342"/>
                <a:gd name="connsiteX17" fmla="*/ 75453 w 1735853"/>
                <a:gd name="connsiteY17" fmla="*/ 1709057 h 2253342"/>
                <a:gd name="connsiteX18" fmla="*/ 97224 w 1735853"/>
                <a:gd name="connsiteY18" fmla="*/ 1741714 h 2253342"/>
                <a:gd name="connsiteX19" fmla="*/ 140767 w 1735853"/>
                <a:gd name="connsiteY19" fmla="*/ 1785257 h 2253342"/>
                <a:gd name="connsiteX20" fmla="*/ 162539 w 1735853"/>
                <a:gd name="connsiteY20" fmla="*/ 1807028 h 2253342"/>
                <a:gd name="connsiteX21" fmla="*/ 184310 w 1735853"/>
                <a:gd name="connsiteY21" fmla="*/ 1828800 h 2253342"/>
                <a:gd name="connsiteX22" fmla="*/ 216967 w 1735853"/>
                <a:gd name="connsiteY22" fmla="*/ 1850571 h 2253342"/>
                <a:gd name="connsiteX23" fmla="*/ 260510 w 1735853"/>
                <a:gd name="connsiteY23" fmla="*/ 1905000 h 2253342"/>
                <a:gd name="connsiteX24" fmla="*/ 282282 w 1735853"/>
                <a:gd name="connsiteY24" fmla="*/ 1937657 h 2253342"/>
                <a:gd name="connsiteX25" fmla="*/ 358482 w 1735853"/>
                <a:gd name="connsiteY25" fmla="*/ 2002971 h 2253342"/>
                <a:gd name="connsiteX26" fmla="*/ 445567 w 1735853"/>
                <a:gd name="connsiteY26" fmla="*/ 2079171 h 2253342"/>
                <a:gd name="connsiteX27" fmla="*/ 467339 w 1735853"/>
                <a:gd name="connsiteY27" fmla="*/ 2100942 h 2253342"/>
                <a:gd name="connsiteX28" fmla="*/ 532653 w 1735853"/>
                <a:gd name="connsiteY28" fmla="*/ 2122714 h 2253342"/>
                <a:gd name="connsiteX29" fmla="*/ 565310 w 1735853"/>
                <a:gd name="connsiteY29" fmla="*/ 2133600 h 2253342"/>
                <a:gd name="connsiteX30" fmla="*/ 641510 w 1735853"/>
                <a:gd name="connsiteY30" fmla="*/ 2177142 h 2253342"/>
                <a:gd name="connsiteX31" fmla="*/ 739482 w 1735853"/>
                <a:gd name="connsiteY31" fmla="*/ 2198914 h 2253342"/>
                <a:gd name="connsiteX32" fmla="*/ 826567 w 1735853"/>
                <a:gd name="connsiteY32" fmla="*/ 2220685 h 2253342"/>
                <a:gd name="connsiteX33" fmla="*/ 891882 w 1735853"/>
                <a:gd name="connsiteY33" fmla="*/ 2242457 h 2253342"/>
                <a:gd name="connsiteX34" fmla="*/ 924539 w 1735853"/>
                <a:gd name="connsiteY34" fmla="*/ 2253342 h 2253342"/>
                <a:gd name="connsiteX35" fmla="*/ 1066053 w 1735853"/>
                <a:gd name="connsiteY35" fmla="*/ 2242457 h 2253342"/>
                <a:gd name="connsiteX36" fmla="*/ 1131367 w 1735853"/>
                <a:gd name="connsiteY36" fmla="*/ 2177142 h 2253342"/>
                <a:gd name="connsiteX37" fmla="*/ 1185796 w 1735853"/>
                <a:gd name="connsiteY37" fmla="*/ 2122714 h 2253342"/>
                <a:gd name="connsiteX38" fmla="*/ 1207567 w 1735853"/>
                <a:gd name="connsiteY38" fmla="*/ 2090057 h 2253342"/>
                <a:gd name="connsiteX39" fmla="*/ 1261996 w 1735853"/>
                <a:gd name="connsiteY39" fmla="*/ 2035628 h 2253342"/>
                <a:gd name="connsiteX40" fmla="*/ 1327310 w 1735853"/>
                <a:gd name="connsiteY40" fmla="*/ 1970314 h 2253342"/>
                <a:gd name="connsiteX41" fmla="*/ 1370853 w 1735853"/>
                <a:gd name="connsiteY41" fmla="*/ 1905000 h 2253342"/>
                <a:gd name="connsiteX42" fmla="*/ 1414396 w 1735853"/>
                <a:gd name="connsiteY42" fmla="*/ 1839685 h 2253342"/>
                <a:gd name="connsiteX43" fmla="*/ 1436167 w 1735853"/>
                <a:gd name="connsiteY43" fmla="*/ 1807028 h 2253342"/>
                <a:gd name="connsiteX44" fmla="*/ 1512367 w 1735853"/>
                <a:gd name="connsiteY44" fmla="*/ 1730828 h 2253342"/>
                <a:gd name="connsiteX45" fmla="*/ 1534139 w 1735853"/>
                <a:gd name="connsiteY45" fmla="*/ 1709057 h 2253342"/>
                <a:gd name="connsiteX46" fmla="*/ 1555910 w 1735853"/>
                <a:gd name="connsiteY46" fmla="*/ 1676400 h 2253342"/>
                <a:gd name="connsiteX47" fmla="*/ 1577682 w 1735853"/>
                <a:gd name="connsiteY47" fmla="*/ 1654628 h 2253342"/>
                <a:gd name="connsiteX48" fmla="*/ 1621224 w 1735853"/>
                <a:gd name="connsiteY48" fmla="*/ 1578428 h 2253342"/>
                <a:gd name="connsiteX49" fmla="*/ 1675653 w 1735853"/>
                <a:gd name="connsiteY49" fmla="*/ 1513114 h 2253342"/>
                <a:gd name="connsiteX50" fmla="*/ 1719196 w 1735853"/>
                <a:gd name="connsiteY50" fmla="*/ 1447800 h 2253342"/>
                <a:gd name="connsiteX51" fmla="*/ 1719196 w 1735853"/>
                <a:gd name="connsiteY51" fmla="*/ 1251857 h 2253342"/>
                <a:gd name="connsiteX52" fmla="*/ 1697424 w 1735853"/>
                <a:gd name="connsiteY52" fmla="*/ 1175657 h 2253342"/>
                <a:gd name="connsiteX53" fmla="*/ 1675653 w 1735853"/>
                <a:gd name="connsiteY53" fmla="*/ 1066800 h 2253342"/>
                <a:gd name="connsiteX54" fmla="*/ 1642996 w 1735853"/>
                <a:gd name="connsiteY54" fmla="*/ 957942 h 2253342"/>
                <a:gd name="connsiteX55" fmla="*/ 1621224 w 1735853"/>
                <a:gd name="connsiteY55" fmla="*/ 936171 h 2253342"/>
                <a:gd name="connsiteX56" fmla="*/ 1588567 w 1735853"/>
                <a:gd name="connsiteY56" fmla="*/ 881742 h 2253342"/>
                <a:gd name="connsiteX57" fmla="*/ 1523253 w 1735853"/>
                <a:gd name="connsiteY57" fmla="*/ 783771 h 2253342"/>
                <a:gd name="connsiteX58" fmla="*/ 1501482 w 1735853"/>
                <a:gd name="connsiteY58" fmla="*/ 751114 h 2253342"/>
                <a:gd name="connsiteX59" fmla="*/ 1491341 w 1735853"/>
                <a:gd name="connsiteY59" fmla="*/ 696685 h 2253342"/>
                <a:gd name="connsiteX60" fmla="*/ 1480704 w 1735853"/>
                <a:gd name="connsiteY60" fmla="*/ 653142 h 2253342"/>
                <a:gd name="connsiteX61" fmla="*/ 1464252 w 1735853"/>
                <a:gd name="connsiteY61" fmla="*/ 620485 h 2253342"/>
                <a:gd name="connsiteX62" fmla="*/ 1381739 w 1735853"/>
                <a:gd name="connsiteY62" fmla="*/ 544285 h 2253342"/>
                <a:gd name="connsiteX63" fmla="*/ 1359967 w 1735853"/>
                <a:gd name="connsiteY63" fmla="*/ 478971 h 2253342"/>
                <a:gd name="connsiteX64" fmla="*/ 1349082 w 1735853"/>
                <a:gd name="connsiteY64" fmla="*/ 446314 h 2253342"/>
                <a:gd name="connsiteX65" fmla="*/ 1294653 w 1735853"/>
                <a:gd name="connsiteY65" fmla="*/ 391885 h 2253342"/>
                <a:gd name="connsiteX66" fmla="*/ 1240224 w 1735853"/>
                <a:gd name="connsiteY66" fmla="*/ 337457 h 2253342"/>
                <a:gd name="connsiteX67" fmla="*/ 1218453 w 1735853"/>
                <a:gd name="connsiteY67" fmla="*/ 315685 h 2253342"/>
                <a:gd name="connsiteX68" fmla="*/ 1153139 w 1735853"/>
                <a:gd name="connsiteY68" fmla="*/ 293914 h 2253342"/>
                <a:gd name="connsiteX69" fmla="*/ 1120482 w 1735853"/>
                <a:gd name="connsiteY69" fmla="*/ 283028 h 2253342"/>
                <a:gd name="connsiteX70" fmla="*/ 1044282 w 1735853"/>
                <a:gd name="connsiteY70" fmla="*/ 261257 h 2253342"/>
                <a:gd name="connsiteX71" fmla="*/ 989853 w 1735853"/>
                <a:gd name="connsiteY71" fmla="*/ 217714 h 2253342"/>
                <a:gd name="connsiteX72" fmla="*/ 935424 w 1735853"/>
                <a:gd name="connsiteY72" fmla="*/ 174171 h 2253342"/>
                <a:gd name="connsiteX73" fmla="*/ 902767 w 1735853"/>
                <a:gd name="connsiteY73" fmla="*/ 163285 h 2253342"/>
                <a:gd name="connsiteX74" fmla="*/ 870110 w 1735853"/>
                <a:gd name="connsiteY74" fmla="*/ 141514 h 2253342"/>
                <a:gd name="connsiteX75" fmla="*/ 837453 w 1735853"/>
                <a:gd name="connsiteY75" fmla="*/ 130628 h 2253342"/>
                <a:gd name="connsiteX76" fmla="*/ 739482 w 1735853"/>
                <a:gd name="connsiteY76" fmla="*/ 76200 h 2253342"/>
                <a:gd name="connsiteX77" fmla="*/ 685053 w 1735853"/>
                <a:gd name="connsiteY77" fmla="*/ 32657 h 2253342"/>
                <a:gd name="connsiteX78" fmla="*/ 543539 w 1735853"/>
                <a:gd name="connsiteY78" fmla="*/ 0 h 2253342"/>
                <a:gd name="connsiteX79" fmla="*/ 391139 w 1735853"/>
                <a:gd name="connsiteY79" fmla="*/ 21771 h 2253342"/>
                <a:gd name="connsiteX80" fmla="*/ 369367 w 1735853"/>
                <a:gd name="connsiteY80" fmla="*/ 43542 h 2253342"/>
                <a:gd name="connsiteX81" fmla="*/ 336710 w 1735853"/>
                <a:gd name="connsiteY81" fmla="*/ 97971 h 2253342"/>
                <a:gd name="connsiteX82" fmla="*/ 325824 w 1735853"/>
                <a:gd name="connsiteY82" fmla="*/ 130628 h 2253342"/>
                <a:gd name="connsiteX83" fmla="*/ 304053 w 1735853"/>
                <a:gd name="connsiteY83" fmla="*/ 163285 h 2253342"/>
                <a:gd name="connsiteX84" fmla="*/ 293167 w 1735853"/>
                <a:gd name="connsiteY84" fmla="*/ 217714 h 2253342"/>
                <a:gd name="connsiteX85" fmla="*/ 282282 w 1735853"/>
                <a:gd name="connsiteY85" fmla="*/ 250371 h 2253342"/>
                <a:gd name="connsiteX86" fmla="*/ 271396 w 1735853"/>
                <a:gd name="connsiteY86" fmla="*/ 293914 h 2253342"/>
                <a:gd name="connsiteX87" fmla="*/ 238739 w 1735853"/>
                <a:gd name="connsiteY87" fmla="*/ 348342 h 2253342"/>
                <a:gd name="connsiteX0" fmla="*/ 198792 w 1695906"/>
                <a:gd name="connsiteY0" fmla="*/ 348342 h 2253342"/>
                <a:gd name="connsiteX1" fmla="*/ 198792 w 1695906"/>
                <a:gd name="connsiteY1" fmla="*/ 348342 h 2253342"/>
                <a:gd name="connsiteX2" fmla="*/ 111706 w 1695906"/>
                <a:gd name="connsiteY2" fmla="*/ 457200 h 2253342"/>
                <a:gd name="connsiteX3" fmla="*/ 100820 w 1695906"/>
                <a:gd name="connsiteY3" fmla="*/ 489857 h 2253342"/>
                <a:gd name="connsiteX4" fmla="*/ 68163 w 1695906"/>
                <a:gd name="connsiteY4" fmla="*/ 511628 h 2253342"/>
                <a:gd name="connsiteX5" fmla="*/ 46392 w 1695906"/>
                <a:gd name="connsiteY5" fmla="*/ 533400 h 2253342"/>
                <a:gd name="connsiteX6" fmla="*/ 32438 w 1695906"/>
                <a:gd name="connsiteY6" fmla="*/ 700523 h 2253342"/>
                <a:gd name="connsiteX7" fmla="*/ 13131 w 1695906"/>
                <a:gd name="connsiteY7" fmla="*/ 803154 h 2253342"/>
                <a:gd name="connsiteX8" fmla="*/ 1532 w 1695906"/>
                <a:gd name="connsiteY8" fmla="*/ 877906 h 2253342"/>
                <a:gd name="connsiteX9" fmla="*/ 12417 w 1695906"/>
                <a:gd name="connsiteY9" fmla="*/ 1023257 h 2253342"/>
                <a:gd name="connsiteX10" fmla="*/ 5107 w 1695906"/>
                <a:gd name="connsiteY10" fmla="*/ 1141777 h 2253342"/>
                <a:gd name="connsiteX11" fmla="*/ 2849 w 1695906"/>
                <a:gd name="connsiteY11" fmla="*/ 1251857 h 2253342"/>
                <a:gd name="connsiteX12" fmla="*/ 46392 w 1695906"/>
                <a:gd name="connsiteY12" fmla="*/ 1306285 h 2253342"/>
                <a:gd name="connsiteX13" fmla="*/ 57277 w 1695906"/>
                <a:gd name="connsiteY13" fmla="*/ 1338942 h 2253342"/>
                <a:gd name="connsiteX14" fmla="*/ 35506 w 1695906"/>
                <a:gd name="connsiteY14" fmla="*/ 1534885 h 2253342"/>
                <a:gd name="connsiteX15" fmla="*/ 24620 w 1695906"/>
                <a:gd name="connsiteY15" fmla="*/ 1567542 h 2253342"/>
                <a:gd name="connsiteX16" fmla="*/ 35506 w 1695906"/>
                <a:gd name="connsiteY16" fmla="*/ 1709057 h 2253342"/>
                <a:gd name="connsiteX17" fmla="*/ 57277 w 1695906"/>
                <a:gd name="connsiteY17" fmla="*/ 1741714 h 2253342"/>
                <a:gd name="connsiteX18" fmla="*/ 100820 w 1695906"/>
                <a:gd name="connsiteY18" fmla="*/ 1785257 h 2253342"/>
                <a:gd name="connsiteX19" fmla="*/ 122592 w 1695906"/>
                <a:gd name="connsiteY19" fmla="*/ 1807028 h 2253342"/>
                <a:gd name="connsiteX20" fmla="*/ 144363 w 1695906"/>
                <a:gd name="connsiteY20" fmla="*/ 1828800 h 2253342"/>
                <a:gd name="connsiteX21" fmla="*/ 177020 w 1695906"/>
                <a:gd name="connsiteY21" fmla="*/ 1850571 h 2253342"/>
                <a:gd name="connsiteX22" fmla="*/ 220563 w 1695906"/>
                <a:gd name="connsiteY22" fmla="*/ 1905000 h 2253342"/>
                <a:gd name="connsiteX23" fmla="*/ 242335 w 1695906"/>
                <a:gd name="connsiteY23" fmla="*/ 1937657 h 2253342"/>
                <a:gd name="connsiteX24" fmla="*/ 318535 w 1695906"/>
                <a:gd name="connsiteY24" fmla="*/ 2002971 h 2253342"/>
                <a:gd name="connsiteX25" fmla="*/ 405620 w 1695906"/>
                <a:gd name="connsiteY25" fmla="*/ 2079171 h 2253342"/>
                <a:gd name="connsiteX26" fmla="*/ 427392 w 1695906"/>
                <a:gd name="connsiteY26" fmla="*/ 2100942 h 2253342"/>
                <a:gd name="connsiteX27" fmla="*/ 492706 w 1695906"/>
                <a:gd name="connsiteY27" fmla="*/ 2122714 h 2253342"/>
                <a:gd name="connsiteX28" fmla="*/ 525363 w 1695906"/>
                <a:gd name="connsiteY28" fmla="*/ 2133600 h 2253342"/>
                <a:gd name="connsiteX29" fmla="*/ 601563 w 1695906"/>
                <a:gd name="connsiteY29" fmla="*/ 2177142 h 2253342"/>
                <a:gd name="connsiteX30" fmla="*/ 699535 w 1695906"/>
                <a:gd name="connsiteY30" fmla="*/ 2198914 h 2253342"/>
                <a:gd name="connsiteX31" fmla="*/ 786620 w 1695906"/>
                <a:gd name="connsiteY31" fmla="*/ 2220685 h 2253342"/>
                <a:gd name="connsiteX32" fmla="*/ 851935 w 1695906"/>
                <a:gd name="connsiteY32" fmla="*/ 2242457 h 2253342"/>
                <a:gd name="connsiteX33" fmla="*/ 884592 w 1695906"/>
                <a:gd name="connsiteY33" fmla="*/ 2253342 h 2253342"/>
                <a:gd name="connsiteX34" fmla="*/ 1026106 w 1695906"/>
                <a:gd name="connsiteY34" fmla="*/ 2242457 h 2253342"/>
                <a:gd name="connsiteX35" fmla="*/ 1091420 w 1695906"/>
                <a:gd name="connsiteY35" fmla="*/ 2177142 h 2253342"/>
                <a:gd name="connsiteX36" fmla="*/ 1145849 w 1695906"/>
                <a:gd name="connsiteY36" fmla="*/ 2122714 h 2253342"/>
                <a:gd name="connsiteX37" fmla="*/ 1167620 w 1695906"/>
                <a:gd name="connsiteY37" fmla="*/ 2090057 h 2253342"/>
                <a:gd name="connsiteX38" fmla="*/ 1222049 w 1695906"/>
                <a:gd name="connsiteY38" fmla="*/ 2035628 h 2253342"/>
                <a:gd name="connsiteX39" fmla="*/ 1287363 w 1695906"/>
                <a:gd name="connsiteY39" fmla="*/ 1970314 h 2253342"/>
                <a:gd name="connsiteX40" fmla="*/ 1330906 w 1695906"/>
                <a:gd name="connsiteY40" fmla="*/ 1905000 h 2253342"/>
                <a:gd name="connsiteX41" fmla="*/ 1374449 w 1695906"/>
                <a:gd name="connsiteY41" fmla="*/ 1839685 h 2253342"/>
                <a:gd name="connsiteX42" fmla="*/ 1396220 w 1695906"/>
                <a:gd name="connsiteY42" fmla="*/ 1807028 h 2253342"/>
                <a:gd name="connsiteX43" fmla="*/ 1472420 w 1695906"/>
                <a:gd name="connsiteY43" fmla="*/ 1730828 h 2253342"/>
                <a:gd name="connsiteX44" fmla="*/ 1494192 w 1695906"/>
                <a:gd name="connsiteY44" fmla="*/ 1709057 h 2253342"/>
                <a:gd name="connsiteX45" fmla="*/ 1515963 w 1695906"/>
                <a:gd name="connsiteY45" fmla="*/ 1676400 h 2253342"/>
                <a:gd name="connsiteX46" fmla="*/ 1537735 w 1695906"/>
                <a:gd name="connsiteY46" fmla="*/ 1654628 h 2253342"/>
                <a:gd name="connsiteX47" fmla="*/ 1581277 w 1695906"/>
                <a:gd name="connsiteY47" fmla="*/ 1578428 h 2253342"/>
                <a:gd name="connsiteX48" fmla="*/ 1635706 w 1695906"/>
                <a:gd name="connsiteY48" fmla="*/ 1513114 h 2253342"/>
                <a:gd name="connsiteX49" fmla="*/ 1679249 w 1695906"/>
                <a:gd name="connsiteY49" fmla="*/ 1447800 h 2253342"/>
                <a:gd name="connsiteX50" fmla="*/ 1679249 w 1695906"/>
                <a:gd name="connsiteY50" fmla="*/ 1251857 h 2253342"/>
                <a:gd name="connsiteX51" fmla="*/ 1657477 w 1695906"/>
                <a:gd name="connsiteY51" fmla="*/ 1175657 h 2253342"/>
                <a:gd name="connsiteX52" fmla="*/ 1635706 w 1695906"/>
                <a:gd name="connsiteY52" fmla="*/ 1066800 h 2253342"/>
                <a:gd name="connsiteX53" fmla="*/ 1603049 w 1695906"/>
                <a:gd name="connsiteY53" fmla="*/ 957942 h 2253342"/>
                <a:gd name="connsiteX54" fmla="*/ 1581277 w 1695906"/>
                <a:gd name="connsiteY54" fmla="*/ 936171 h 2253342"/>
                <a:gd name="connsiteX55" fmla="*/ 1548620 w 1695906"/>
                <a:gd name="connsiteY55" fmla="*/ 881742 h 2253342"/>
                <a:gd name="connsiteX56" fmla="*/ 1483306 w 1695906"/>
                <a:gd name="connsiteY56" fmla="*/ 783771 h 2253342"/>
                <a:gd name="connsiteX57" fmla="*/ 1461535 w 1695906"/>
                <a:gd name="connsiteY57" fmla="*/ 751114 h 2253342"/>
                <a:gd name="connsiteX58" fmla="*/ 1451394 w 1695906"/>
                <a:gd name="connsiteY58" fmla="*/ 696685 h 2253342"/>
                <a:gd name="connsiteX59" fmla="*/ 1440757 w 1695906"/>
                <a:gd name="connsiteY59" fmla="*/ 653142 h 2253342"/>
                <a:gd name="connsiteX60" fmla="*/ 1424305 w 1695906"/>
                <a:gd name="connsiteY60" fmla="*/ 620485 h 2253342"/>
                <a:gd name="connsiteX61" fmla="*/ 1341792 w 1695906"/>
                <a:gd name="connsiteY61" fmla="*/ 544285 h 2253342"/>
                <a:gd name="connsiteX62" fmla="*/ 1320020 w 1695906"/>
                <a:gd name="connsiteY62" fmla="*/ 478971 h 2253342"/>
                <a:gd name="connsiteX63" fmla="*/ 1309135 w 1695906"/>
                <a:gd name="connsiteY63" fmla="*/ 446314 h 2253342"/>
                <a:gd name="connsiteX64" fmla="*/ 1254706 w 1695906"/>
                <a:gd name="connsiteY64" fmla="*/ 391885 h 2253342"/>
                <a:gd name="connsiteX65" fmla="*/ 1200277 w 1695906"/>
                <a:gd name="connsiteY65" fmla="*/ 337457 h 2253342"/>
                <a:gd name="connsiteX66" fmla="*/ 1178506 w 1695906"/>
                <a:gd name="connsiteY66" fmla="*/ 315685 h 2253342"/>
                <a:gd name="connsiteX67" fmla="*/ 1113192 w 1695906"/>
                <a:gd name="connsiteY67" fmla="*/ 293914 h 2253342"/>
                <a:gd name="connsiteX68" fmla="*/ 1080535 w 1695906"/>
                <a:gd name="connsiteY68" fmla="*/ 283028 h 2253342"/>
                <a:gd name="connsiteX69" fmla="*/ 1004335 w 1695906"/>
                <a:gd name="connsiteY69" fmla="*/ 261257 h 2253342"/>
                <a:gd name="connsiteX70" fmla="*/ 949906 w 1695906"/>
                <a:gd name="connsiteY70" fmla="*/ 217714 h 2253342"/>
                <a:gd name="connsiteX71" fmla="*/ 895477 w 1695906"/>
                <a:gd name="connsiteY71" fmla="*/ 174171 h 2253342"/>
                <a:gd name="connsiteX72" fmla="*/ 862820 w 1695906"/>
                <a:gd name="connsiteY72" fmla="*/ 163285 h 2253342"/>
                <a:gd name="connsiteX73" fmla="*/ 830163 w 1695906"/>
                <a:gd name="connsiteY73" fmla="*/ 141514 h 2253342"/>
                <a:gd name="connsiteX74" fmla="*/ 797506 w 1695906"/>
                <a:gd name="connsiteY74" fmla="*/ 130628 h 2253342"/>
                <a:gd name="connsiteX75" fmla="*/ 699535 w 1695906"/>
                <a:gd name="connsiteY75" fmla="*/ 76200 h 2253342"/>
                <a:gd name="connsiteX76" fmla="*/ 645106 w 1695906"/>
                <a:gd name="connsiteY76" fmla="*/ 32657 h 2253342"/>
                <a:gd name="connsiteX77" fmla="*/ 503592 w 1695906"/>
                <a:gd name="connsiteY77" fmla="*/ 0 h 2253342"/>
                <a:gd name="connsiteX78" fmla="*/ 351192 w 1695906"/>
                <a:gd name="connsiteY78" fmla="*/ 21771 h 2253342"/>
                <a:gd name="connsiteX79" fmla="*/ 329420 w 1695906"/>
                <a:gd name="connsiteY79" fmla="*/ 43542 h 2253342"/>
                <a:gd name="connsiteX80" fmla="*/ 296763 w 1695906"/>
                <a:gd name="connsiteY80" fmla="*/ 97971 h 2253342"/>
                <a:gd name="connsiteX81" fmla="*/ 285877 w 1695906"/>
                <a:gd name="connsiteY81" fmla="*/ 130628 h 2253342"/>
                <a:gd name="connsiteX82" fmla="*/ 264106 w 1695906"/>
                <a:gd name="connsiteY82" fmla="*/ 163285 h 2253342"/>
                <a:gd name="connsiteX83" fmla="*/ 253220 w 1695906"/>
                <a:gd name="connsiteY83" fmla="*/ 217714 h 2253342"/>
                <a:gd name="connsiteX84" fmla="*/ 242335 w 1695906"/>
                <a:gd name="connsiteY84" fmla="*/ 250371 h 2253342"/>
                <a:gd name="connsiteX85" fmla="*/ 231449 w 1695906"/>
                <a:gd name="connsiteY85" fmla="*/ 293914 h 2253342"/>
                <a:gd name="connsiteX86" fmla="*/ 198792 w 1695906"/>
                <a:gd name="connsiteY86" fmla="*/ 348342 h 2253342"/>
                <a:gd name="connsiteX0" fmla="*/ 198792 w 1694966"/>
                <a:gd name="connsiteY0" fmla="*/ 348342 h 2253342"/>
                <a:gd name="connsiteX1" fmla="*/ 198792 w 1694966"/>
                <a:gd name="connsiteY1" fmla="*/ 348342 h 2253342"/>
                <a:gd name="connsiteX2" fmla="*/ 111706 w 1694966"/>
                <a:gd name="connsiteY2" fmla="*/ 457200 h 2253342"/>
                <a:gd name="connsiteX3" fmla="*/ 100820 w 1694966"/>
                <a:gd name="connsiteY3" fmla="*/ 489857 h 2253342"/>
                <a:gd name="connsiteX4" fmla="*/ 68163 w 1694966"/>
                <a:gd name="connsiteY4" fmla="*/ 511628 h 2253342"/>
                <a:gd name="connsiteX5" fmla="*/ 46392 w 1694966"/>
                <a:gd name="connsiteY5" fmla="*/ 533400 h 2253342"/>
                <a:gd name="connsiteX6" fmla="*/ 32438 w 1694966"/>
                <a:gd name="connsiteY6" fmla="*/ 700523 h 2253342"/>
                <a:gd name="connsiteX7" fmla="*/ 13131 w 1694966"/>
                <a:gd name="connsiteY7" fmla="*/ 803154 h 2253342"/>
                <a:gd name="connsiteX8" fmla="*/ 1532 w 1694966"/>
                <a:gd name="connsiteY8" fmla="*/ 877906 h 2253342"/>
                <a:gd name="connsiteX9" fmla="*/ 12417 w 1694966"/>
                <a:gd name="connsiteY9" fmla="*/ 1023257 h 2253342"/>
                <a:gd name="connsiteX10" fmla="*/ 5107 w 1694966"/>
                <a:gd name="connsiteY10" fmla="*/ 1141777 h 2253342"/>
                <a:gd name="connsiteX11" fmla="*/ 2849 w 1694966"/>
                <a:gd name="connsiteY11" fmla="*/ 1251857 h 2253342"/>
                <a:gd name="connsiteX12" fmla="*/ 46392 w 1694966"/>
                <a:gd name="connsiteY12" fmla="*/ 1306285 h 2253342"/>
                <a:gd name="connsiteX13" fmla="*/ 57277 w 1694966"/>
                <a:gd name="connsiteY13" fmla="*/ 1338942 h 2253342"/>
                <a:gd name="connsiteX14" fmla="*/ 35506 w 1694966"/>
                <a:gd name="connsiteY14" fmla="*/ 1534885 h 2253342"/>
                <a:gd name="connsiteX15" fmla="*/ 24620 w 1694966"/>
                <a:gd name="connsiteY15" fmla="*/ 1567542 h 2253342"/>
                <a:gd name="connsiteX16" fmla="*/ 35506 w 1694966"/>
                <a:gd name="connsiteY16" fmla="*/ 1709057 h 2253342"/>
                <a:gd name="connsiteX17" fmla="*/ 57277 w 1694966"/>
                <a:gd name="connsiteY17" fmla="*/ 1741714 h 2253342"/>
                <a:gd name="connsiteX18" fmla="*/ 100820 w 1694966"/>
                <a:gd name="connsiteY18" fmla="*/ 1785257 h 2253342"/>
                <a:gd name="connsiteX19" fmla="*/ 122592 w 1694966"/>
                <a:gd name="connsiteY19" fmla="*/ 1807028 h 2253342"/>
                <a:gd name="connsiteX20" fmla="*/ 144363 w 1694966"/>
                <a:gd name="connsiteY20" fmla="*/ 1828800 h 2253342"/>
                <a:gd name="connsiteX21" fmla="*/ 177020 w 1694966"/>
                <a:gd name="connsiteY21" fmla="*/ 1850571 h 2253342"/>
                <a:gd name="connsiteX22" fmla="*/ 220563 w 1694966"/>
                <a:gd name="connsiteY22" fmla="*/ 1905000 h 2253342"/>
                <a:gd name="connsiteX23" fmla="*/ 242335 w 1694966"/>
                <a:gd name="connsiteY23" fmla="*/ 1937657 h 2253342"/>
                <a:gd name="connsiteX24" fmla="*/ 318535 w 1694966"/>
                <a:gd name="connsiteY24" fmla="*/ 2002971 h 2253342"/>
                <a:gd name="connsiteX25" fmla="*/ 405620 w 1694966"/>
                <a:gd name="connsiteY25" fmla="*/ 2079171 h 2253342"/>
                <a:gd name="connsiteX26" fmla="*/ 427392 w 1694966"/>
                <a:gd name="connsiteY26" fmla="*/ 2100942 h 2253342"/>
                <a:gd name="connsiteX27" fmla="*/ 492706 w 1694966"/>
                <a:gd name="connsiteY27" fmla="*/ 2122714 h 2253342"/>
                <a:gd name="connsiteX28" fmla="*/ 525363 w 1694966"/>
                <a:gd name="connsiteY28" fmla="*/ 2133600 h 2253342"/>
                <a:gd name="connsiteX29" fmla="*/ 601563 w 1694966"/>
                <a:gd name="connsiteY29" fmla="*/ 2177142 h 2253342"/>
                <a:gd name="connsiteX30" fmla="*/ 699535 w 1694966"/>
                <a:gd name="connsiteY30" fmla="*/ 2198914 h 2253342"/>
                <a:gd name="connsiteX31" fmla="*/ 786620 w 1694966"/>
                <a:gd name="connsiteY31" fmla="*/ 2220685 h 2253342"/>
                <a:gd name="connsiteX32" fmla="*/ 851935 w 1694966"/>
                <a:gd name="connsiteY32" fmla="*/ 2242457 h 2253342"/>
                <a:gd name="connsiteX33" fmla="*/ 884592 w 1694966"/>
                <a:gd name="connsiteY33" fmla="*/ 2253342 h 2253342"/>
                <a:gd name="connsiteX34" fmla="*/ 1026106 w 1694966"/>
                <a:gd name="connsiteY34" fmla="*/ 2242457 h 2253342"/>
                <a:gd name="connsiteX35" fmla="*/ 1091420 w 1694966"/>
                <a:gd name="connsiteY35" fmla="*/ 2177142 h 2253342"/>
                <a:gd name="connsiteX36" fmla="*/ 1145849 w 1694966"/>
                <a:gd name="connsiteY36" fmla="*/ 2122714 h 2253342"/>
                <a:gd name="connsiteX37" fmla="*/ 1167620 w 1694966"/>
                <a:gd name="connsiteY37" fmla="*/ 2090057 h 2253342"/>
                <a:gd name="connsiteX38" fmla="*/ 1222049 w 1694966"/>
                <a:gd name="connsiteY38" fmla="*/ 2035628 h 2253342"/>
                <a:gd name="connsiteX39" fmla="*/ 1287363 w 1694966"/>
                <a:gd name="connsiteY39" fmla="*/ 1970314 h 2253342"/>
                <a:gd name="connsiteX40" fmla="*/ 1330906 w 1694966"/>
                <a:gd name="connsiteY40" fmla="*/ 1905000 h 2253342"/>
                <a:gd name="connsiteX41" fmla="*/ 1374449 w 1694966"/>
                <a:gd name="connsiteY41" fmla="*/ 1839685 h 2253342"/>
                <a:gd name="connsiteX42" fmla="*/ 1396220 w 1694966"/>
                <a:gd name="connsiteY42" fmla="*/ 1807028 h 2253342"/>
                <a:gd name="connsiteX43" fmla="*/ 1472420 w 1694966"/>
                <a:gd name="connsiteY43" fmla="*/ 1730828 h 2253342"/>
                <a:gd name="connsiteX44" fmla="*/ 1494192 w 1694966"/>
                <a:gd name="connsiteY44" fmla="*/ 1709057 h 2253342"/>
                <a:gd name="connsiteX45" fmla="*/ 1515963 w 1694966"/>
                <a:gd name="connsiteY45" fmla="*/ 1676400 h 2253342"/>
                <a:gd name="connsiteX46" fmla="*/ 1537735 w 1694966"/>
                <a:gd name="connsiteY46" fmla="*/ 1654628 h 2253342"/>
                <a:gd name="connsiteX47" fmla="*/ 1581277 w 1694966"/>
                <a:gd name="connsiteY47" fmla="*/ 1578428 h 2253342"/>
                <a:gd name="connsiteX48" fmla="*/ 1635706 w 1694966"/>
                <a:gd name="connsiteY48" fmla="*/ 1513114 h 2253342"/>
                <a:gd name="connsiteX49" fmla="*/ 1679249 w 1694966"/>
                <a:gd name="connsiteY49" fmla="*/ 1447800 h 2253342"/>
                <a:gd name="connsiteX50" fmla="*/ 1679249 w 1694966"/>
                <a:gd name="connsiteY50" fmla="*/ 1251857 h 2253342"/>
                <a:gd name="connsiteX51" fmla="*/ 1596230 w 1694966"/>
                <a:gd name="connsiteY51" fmla="*/ 1183019 h 2253342"/>
                <a:gd name="connsiteX52" fmla="*/ 1635706 w 1694966"/>
                <a:gd name="connsiteY52" fmla="*/ 1066800 h 2253342"/>
                <a:gd name="connsiteX53" fmla="*/ 1603049 w 1694966"/>
                <a:gd name="connsiteY53" fmla="*/ 957942 h 2253342"/>
                <a:gd name="connsiteX54" fmla="*/ 1581277 w 1694966"/>
                <a:gd name="connsiteY54" fmla="*/ 936171 h 2253342"/>
                <a:gd name="connsiteX55" fmla="*/ 1548620 w 1694966"/>
                <a:gd name="connsiteY55" fmla="*/ 881742 h 2253342"/>
                <a:gd name="connsiteX56" fmla="*/ 1483306 w 1694966"/>
                <a:gd name="connsiteY56" fmla="*/ 783771 h 2253342"/>
                <a:gd name="connsiteX57" fmla="*/ 1461535 w 1694966"/>
                <a:gd name="connsiteY57" fmla="*/ 751114 h 2253342"/>
                <a:gd name="connsiteX58" fmla="*/ 1451394 w 1694966"/>
                <a:gd name="connsiteY58" fmla="*/ 696685 h 2253342"/>
                <a:gd name="connsiteX59" fmla="*/ 1440757 w 1694966"/>
                <a:gd name="connsiteY59" fmla="*/ 653142 h 2253342"/>
                <a:gd name="connsiteX60" fmla="*/ 1424305 w 1694966"/>
                <a:gd name="connsiteY60" fmla="*/ 620485 h 2253342"/>
                <a:gd name="connsiteX61" fmla="*/ 1341792 w 1694966"/>
                <a:gd name="connsiteY61" fmla="*/ 544285 h 2253342"/>
                <a:gd name="connsiteX62" fmla="*/ 1320020 w 1694966"/>
                <a:gd name="connsiteY62" fmla="*/ 478971 h 2253342"/>
                <a:gd name="connsiteX63" fmla="*/ 1309135 w 1694966"/>
                <a:gd name="connsiteY63" fmla="*/ 446314 h 2253342"/>
                <a:gd name="connsiteX64" fmla="*/ 1254706 w 1694966"/>
                <a:gd name="connsiteY64" fmla="*/ 391885 h 2253342"/>
                <a:gd name="connsiteX65" fmla="*/ 1200277 w 1694966"/>
                <a:gd name="connsiteY65" fmla="*/ 337457 h 2253342"/>
                <a:gd name="connsiteX66" fmla="*/ 1178506 w 1694966"/>
                <a:gd name="connsiteY66" fmla="*/ 315685 h 2253342"/>
                <a:gd name="connsiteX67" fmla="*/ 1113192 w 1694966"/>
                <a:gd name="connsiteY67" fmla="*/ 293914 h 2253342"/>
                <a:gd name="connsiteX68" fmla="*/ 1080535 w 1694966"/>
                <a:gd name="connsiteY68" fmla="*/ 283028 h 2253342"/>
                <a:gd name="connsiteX69" fmla="*/ 1004335 w 1694966"/>
                <a:gd name="connsiteY69" fmla="*/ 261257 h 2253342"/>
                <a:gd name="connsiteX70" fmla="*/ 949906 w 1694966"/>
                <a:gd name="connsiteY70" fmla="*/ 217714 h 2253342"/>
                <a:gd name="connsiteX71" fmla="*/ 895477 w 1694966"/>
                <a:gd name="connsiteY71" fmla="*/ 174171 h 2253342"/>
                <a:gd name="connsiteX72" fmla="*/ 862820 w 1694966"/>
                <a:gd name="connsiteY72" fmla="*/ 163285 h 2253342"/>
                <a:gd name="connsiteX73" fmla="*/ 830163 w 1694966"/>
                <a:gd name="connsiteY73" fmla="*/ 141514 h 2253342"/>
                <a:gd name="connsiteX74" fmla="*/ 797506 w 1694966"/>
                <a:gd name="connsiteY74" fmla="*/ 130628 h 2253342"/>
                <a:gd name="connsiteX75" fmla="*/ 699535 w 1694966"/>
                <a:gd name="connsiteY75" fmla="*/ 76200 h 2253342"/>
                <a:gd name="connsiteX76" fmla="*/ 645106 w 1694966"/>
                <a:gd name="connsiteY76" fmla="*/ 32657 h 2253342"/>
                <a:gd name="connsiteX77" fmla="*/ 503592 w 1694966"/>
                <a:gd name="connsiteY77" fmla="*/ 0 h 2253342"/>
                <a:gd name="connsiteX78" fmla="*/ 351192 w 1694966"/>
                <a:gd name="connsiteY78" fmla="*/ 21771 h 2253342"/>
                <a:gd name="connsiteX79" fmla="*/ 329420 w 1694966"/>
                <a:gd name="connsiteY79" fmla="*/ 43542 h 2253342"/>
                <a:gd name="connsiteX80" fmla="*/ 296763 w 1694966"/>
                <a:gd name="connsiteY80" fmla="*/ 97971 h 2253342"/>
                <a:gd name="connsiteX81" fmla="*/ 285877 w 1694966"/>
                <a:gd name="connsiteY81" fmla="*/ 130628 h 2253342"/>
                <a:gd name="connsiteX82" fmla="*/ 264106 w 1694966"/>
                <a:gd name="connsiteY82" fmla="*/ 163285 h 2253342"/>
                <a:gd name="connsiteX83" fmla="*/ 253220 w 1694966"/>
                <a:gd name="connsiteY83" fmla="*/ 217714 h 2253342"/>
                <a:gd name="connsiteX84" fmla="*/ 242335 w 1694966"/>
                <a:gd name="connsiteY84" fmla="*/ 250371 h 2253342"/>
                <a:gd name="connsiteX85" fmla="*/ 231449 w 1694966"/>
                <a:gd name="connsiteY85" fmla="*/ 293914 h 2253342"/>
                <a:gd name="connsiteX86" fmla="*/ 198792 w 1694966"/>
                <a:gd name="connsiteY86" fmla="*/ 348342 h 2253342"/>
                <a:gd name="connsiteX0" fmla="*/ 198792 w 1679259"/>
                <a:gd name="connsiteY0" fmla="*/ 348342 h 2253342"/>
                <a:gd name="connsiteX1" fmla="*/ 198792 w 1679259"/>
                <a:gd name="connsiteY1" fmla="*/ 348342 h 2253342"/>
                <a:gd name="connsiteX2" fmla="*/ 111706 w 1679259"/>
                <a:gd name="connsiteY2" fmla="*/ 457200 h 2253342"/>
                <a:gd name="connsiteX3" fmla="*/ 100820 w 1679259"/>
                <a:gd name="connsiteY3" fmla="*/ 489857 h 2253342"/>
                <a:gd name="connsiteX4" fmla="*/ 68163 w 1679259"/>
                <a:gd name="connsiteY4" fmla="*/ 511628 h 2253342"/>
                <a:gd name="connsiteX5" fmla="*/ 46392 w 1679259"/>
                <a:gd name="connsiteY5" fmla="*/ 533400 h 2253342"/>
                <a:gd name="connsiteX6" fmla="*/ 32438 w 1679259"/>
                <a:gd name="connsiteY6" fmla="*/ 700523 h 2253342"/>
                <a:gd name="connsiteX7" fmla="*/ 13131 w 1679259"/>
                <a:gd name="connsiteY7" fmla="*/ 803154 h 2253342"/>
                <a:gd name="connsiteX8" fmla="*/ 1532 w 1679259"/>
                <a:gd name="connsiteY8" fmla="*/ 877906 h 2253342"/>
                <a:gd name="connsiteX9" fmla="*/ 12417 w 1679259"/>
                <a:gd name="connsiteY9" fmla="*/ 1023257 h 2253342"/>
                <a:gd name="connsiteX10" fmla="*/ 5107 w 1679259"/>
                <a:gd name="connsiteY10" fmla="*/ 1141777 h 2253342"/>
                <a:gd name="connsiteX11" fmla="*/ 2849 w 1679259"/>
                <a:gd name="connsiteY11" fmla="*/ 1251857 h 2253342"/>
                <a:gd name="connsiteX12" fmla="*/ 46392 w 1679259"/>
                <a:gd name="connsiteY12" fmla="*/ 1306285 h 2253342"/>
                <a:gd name="connsiteX13" fmla="*/ 57277 w 1679259"/>
                <a:gd name="connsiteY13" fmla="*/ 1338942 h 2253342"/>
                <a:gd name="connsiteX14" fmla="*/ 35506 w 1679259"/>
                <a:gd name="connsiteY14" fmla="*/ 1534885 h 2253342"/>
                <a:gd name="connsiteX15" fmla="*/ 24620 w 1679259"/>
                <a:gd name="connsiteY15" fmla="*/ 1567542 h 2253342"/>
                <a:gd name="connsiteX16" fmla="*/ 35506 w 1679259"/>
                <a:gd name="connsiteY16" fmla="*/ 1709057 h 2253342"/>
                <a:gd name="connsiteX17" fmla="*/ 57277 w 1679259"/>
                <a:gd name="connsiteY17" fmla="*/ 1741714 h 2253342"/>
                <a:gd name="connsiteX18" fmla="*/ 100820 w 1679259"/>
                <a:gd name="connsiteY18" fmla="*/ 1785257 h 2253342"/>
                <a:gd name="connsiteX19" fmla="*/ 122592 w 1679259"/>
                <a:gd name="connsiteY19" fmla="*/ 1807028 h 2253342"/>
                <a:gd name="connsiteX20" fmla="*/ 144363 w 1679259"/>
                <a:gd name="connsiteY20" fmla="*/ 1828800 h 2253342"/>
                <a:gd name="connsiteX21" fmla="*/ 177020 w 1679259"/>
                <a:gd name="connsiteY21" fmla="*/ 1850571 h 2253342"/>
                <a:gd name="connsiteX22" fmla="*/ 220563 w 1679259"/>
                <a:gd name="connsiteY22" fmla="*/ 1905000 h 2253342"/>
                <a:gd name="connsiteX23" fmla="*/ 242335 w 1679259"/>
                <a:gd name="connsiteY23" fmla="*/ 1937657 h 2253342"/>
                <a:gd name="connsiteX24" fmla="*/ 318535 w 1679259"/>
                <a:gd name="connsiteY24" fmla="*/ 2002971 h 2253342"/>
                <a:gd name="connsiteX25" fmla="*/ 405620 w 1679259"/>
                <a:gd name="connsiteY25" fmla="*/ 2079171 h 2253342"/>
                <a:gd name="connsiteX26" fmla="*/ 427392 w 1679259"/>
                <a:gd name="connsiteY26" fmla="*/ 2100942 h 2253342"/>
                <a:gd name="connsiteX27" fmla="*/ 492706 w 1679259"/>
                <a:gd name="connsiteY27" fmla="*/ 2122714 h 2253342"/>
                <a:gd name="connsiteX28" fmla="*/ 525363 w 1679259"/>
                <a:gd name="connsiteY28" fmla="*/ 2133600 h 2253342"/>
                <a:gd name="connsiteX29" fmla="*/ 601563 w 1679259"/>
                <a:gd name="connsiteY29" fmla="*/ 2177142 h 2253342"/>
                <a:gd name="connsiteX30" fmla="*/ 699535 w 1679259"/>
                <a:gd name="connsiteY30" fmla="*/ 2198914 h 2253342"/>
                <a:gd name="connsiteX31" fmla="*/ 786620 w 1679259"/>
                <a:gd name="connsiteY31" fmla="*/ 2220685 h 2253342"/>
                <a:gd name="connsiteX32" fmla="*/ 851935 w 1679259"/>
                <a:gd name="connsiteY32" fmla="*/ 2242457 h 2253342"/>
                <a:gd name="connsiteX33" fmla="*/ 884592 w 1679259"/>
                <a:gd name="connsiteY33" fmla="*/ 2253342 h 2253342"/>
                <a:gd name="connsiteX34" fmla="*/ 1026106 w 1679259"/>
                <a:gd name="connsiteY34" fmla="*/ 2242457 h 2253342"/>
                <a:gd name="connsiteX35" fmla="*/ 1091420 w 1679259"/>
                <a:gd name="connsiteY35" fmla="*/ 2177142 h 2253342"/>
                <a:gd name="connsiteX36" fmla="*/ 1145849 w 1679259"/>
                <a:gd name="connsiteY36" fmla="*/ 2122714 h 2253342"/>
                <a:gd name="connsiteX37" fmla="*/ 1167620 w 1679259"/>
                <a:gd name="connsiteY37" fmla="*/ 2090057 h 2253342"/>
                <a:gd name="connsiteX38" fmla="*/ 1222049 w 1679259"/>
                <a:gd name="connsiteY38" fmla="*/ 2035628 h 2253342"/>
                <a:gd name="connsiteX39" fmla="*/ 1287363 w 1679259"/>
                <a:gd name="connsiteY39" fmla="*/ 1970314 h 2253342"/>
                <a:gd name="connsiteX40" fmla="*/ 1330906 w 1679259"/>
                <a:gd name="connsiteY40" fmla="*/ 1905000 h 2253342"/>
                <a:gd name="connsiteX41" fmla="*/ 1374449 w 1679259"/>
                <a:gd name="connsiteY41" fmla="*/ 1839685 h 2253342"/>
                <a:gd name="connsiteX42" fmla="*/ 1396220 w 1679259"/>
                <a:gd name="connsiteY42" fmla="*/ 1807028 h 2253342"/>
                <a:gd name="connsiteX43" fmla="*/ 1472420 w 1679259"/>
                <a:gd name="connsiteY43" fmla="*/ 1730828 h 2253342"/>
                <a:gd name="connsiteX44" fmla="*/ 1494192 w 1679259"/>
                <a:gd name="connsiteY44" fmla="*/ 1709057 h 2253342"/>
                <a:gd name="connsiteX45" fmla="*/ 1515963 w 1679259"/>
                <a:gd name="connsiteY45" fmla="*/ 1676400 h 2253342"/>
                <a:gd name="connsiteX46" fmla="*/ 1537735 w 1679259"/>
                <a:gd name="connsiteY46" fmla="*/ 1654628 h 2253342"/>
                <a:gd name="connsiteX47" fmla="*/ 1581277 w 1679259"/>
                <a:gd name="connsiteY47" fmla="*/ 1578428 h 2253342"/>
                <a:gd name="connsiteX48" fmla="*/ 1635706 w 1679259"/>
                <a:gd name="connsiteY48" fmla="*/ 1513114 h 2253342"/>
                <a:gd name="connsiteX49" fmla="*/ 1601299 w 1679259"/>
                <a:gd name="connsiteY49" fmla="*/ 1433077 h 2253342"/>
                <a:gd name="connsiteX50" fmla="*/ 1679249 w 1679259"/>
                <a:gd name="connsiteY50" fmla="*/ 1251857 h 2253342"/>
                <a:gd name="connsiteX51" fmla="*/ 1596230 w 1679259"/>
                <a:gd name="connsiteY51" fmla="*/ 1183019 h 2253342"/>
                <a:gd name="connsiteX52" fmla="*/ 1635706 w 1679259"/>
                <a:gd name="connsiteY52" fmla="*/ 1066800 h 2253342"/>
                <a:gd name="connsiteX53" fmla="*/ 1603049 w 1679259"/>
                <a:gd name="connsiteY53" fmla="*/ 957942 h 2253342"/>
                <a:gd name="connsiteX54" fmla="*/ 1581277 w 1679259"/>
                <a:gd name="connsiteY54" fmla="*/ 936171 h 2253342"/>
                <a:gd name="connsiteX55" fmla="*/ 1548620 w 1679259"/>
                <a:gd name="connsiteY55" fmla="*/ 881742 h 2253342"/>
                <a:gd name="connsiteX56" fmla="*/ 1483306 w 1679259"/>
                <a:gd name="connsiteY56" fmla="*/ 783771 h 2253342"/>
                <a:gd name="connsiteX57" fmla="*/ 1461535 w 1679259"/>
                <a:gd name="connsiteY57" fmla="*/ 751114 h 2253342"/>
                <a:gd name="connsiteX58" fmla="*/ 1451394 w 1679259"/>
                <a:gd name="connsiteY58" fmla="*/ 696685 h 2253342"/>
                <a:gd name="connsiteX59" fmla="*/ 1440757 w 1679259"/>
                <a:gd name="connsiteY59" fmla="*/ 653142 h 2253342"/>
                <a:gd name="connsiteX60" fmla="*/ 1424305 w 1679259"/>
                <a:gd name="connsiteY60" fmla="*/ 620485 h 2253342"/>
                <a:gd name="connsiteX61" fmla="*/ 1341792 w 1679259"/>
                <a:gd name="connsiteY61" fmla="*/ 544285 h 2253342"/>
                <a:gd name="connsiteX62" fmla="*/ 1320020 w 1679259"/>
                <a:gd name="connsiteY62" fmla="*/ 478971 h 2253342"/>
                <a:gd name="connsiteX63" fmla="*/ 1309135 w 1679259"/>
                <a:gd name="connsiteY63" fmla="*/ 446314 h 2253342"/>
                <a:gd name="connsiteX64" fmla="*/ 1254706 w 1679259"/>
                <a:gd name="connsiteY64" fmla="*/ 391885 h 2253342"/>
                <a:gd name="connsiteX65" fmla="*/ 1200277 w 1679259"/>
                <a:gd name="connsiteY65" fmla="*/ 337457 h 2253342"/>
                <a:gd name="connsiteX66" fmla="*/ 1178506 w 1679259"/>
                <a:gd name="connsiteY66" fmla="*/ 315685 h 2253342"/>
                <a:gd name="connsiteX67" fmla="*/ 1113192 w 1679259"/>
                <a:gd name="connsiteY67" fmla="*/ 293914 h 2253342"/>
                <a:gd name="connsiteX68" fmla="*/ 1080535 w 1679259"/>
                <a:gd name="connsiteY68" fmla="*/ 283028 h 2253342"/>
                <a:gd name="connsiteX69" fmla="*/ 1004335 w 1679259"/>
                <a:gd name="connsiteY69" fmla="*/ 261257 h 2253342"/>
                <a:gd name="connsiteX70" fmla="*/ 949906 w 1679259"/>
                <a:gd name="connsiteY70" fmla="*/ 217714 h 2253342"/>
                <a:gd name="connsiteX71" fmla="*/ 895477 w 1679259"/>
                <a:gd name="connsiteY71" fmla="*/ 174171 h 2253342"/>
                <a:gd name="connsiteX72" fmla="*/ 862820 w 1679259"/>
                <a:gd name="connsiteY72" fmla="*/ 163285 h 2253342"/>
                <a:gd name="connsiteX73" fmla="*/ 830163 w 1679259"/>
                <a:gd name="connsiteY73" fmla="*/ 141514 h 2253342"/>
                <a:gd name="connsiteX74" fmla="*/ 797506 w 1679259"/>
                <a:gd name="connsiteY74" fmla="*/ 130628 h 2253342"/>
                <a:gd name="connsiteX75" fmla="*/ 699535 w 1679259"/>
                <a:gd name="connsiteY75" fmla="*/ 76200 h 2253342"/>
                <a:gd name="connsiteX76" fmla="*/ 645106 w 1679259"/>
                <a:gd name="connsiteY76" fmla="*/ 32657 h 2253342"/>
                <a:gd name="connsiteX77" fmla="*/ 503592 w 1679259"/>
                <a:gd name="connsiteY77" fmla="*/ 0 h 2253342"/>
                <a:gd name="connsiteX78" fmla="*/ 351192 w 1679259"/>
                <a:gd name="connsiteY78" fmla="*/ 21771 h 2253342"/>
                <a:gd name="connsiteX79" fmla="*/ 329420 w 1679259"/>
                <a:gd name="connsiteY79" fmla="*/ 43542 h 2253342"/>
                <a:gd name="connsiteX80" fmla="*/ 296763 w 1679259"/>
                <a:gd name="connsiteY80" fmla="*/ 97971 h 2253342"/>
                <a:gd name="connsiteX81" fmla="*/ 285877 w 1679259"/>
                <a:gd name="connsiteY81" fmla="*/ 130628 h 2253342"/>
                <a:gd name="connsiteX82" fmla="*/ 264106 w 1679259"/>
                <a:gd name="connsiteY82" fmla="*/ 163285 h 2253342"/>
                <a:gd name="connsiteX83" fmla="*/ 253220 w 1679259"/>
                <a:gd name="connsiteY83" fmla="*/ 217714 h 2253342"/>
                <a:gd name="connsiteX84" fmla="*/ 242335 w 1679259"/>
                <a:gd name="connsiteY84" fmla="*/ 250371 h 2253342"/>
                <a:gd name="connsiteX85" fmla="*/ 231449 w 1679259"/>
                <a:gd name="connsiteY85" fmla="*/ 293914 h 2253342"/>
                <a:gd name="connsiteX86" fmla="*/ 198792 w 1679259"/>
                <a:gd name="connsiteY86" fmla="*/ 348342 h 2253342"/>
                <a:gd name="connsiteX0" fmla="*/ 1679249 w 1679249"/>
                <a:gd name="connsiteY0" fmla="*/ 1251857 h 2253342"/>
                <a:gd name="connsiteX1" fmla="*/ 1596230 w 1679249"/>
                <a:gd name="connsiteY1" fmla="*/ 1183019 h 2253342"/>
                <a:gd name="connsiteX2" fmla="*/ 1635706 w 1679249"/>
                <a:gd name="connsiteY2" fmla="*/ 1066800 h 2253342"/>
                <a:gd name="connsiteX3" fmla="*/ 1603049 w 1679249"/>
                <a:gd name="connsiteY3" fmla="*/ 957942 h 2253342"/>
                <a:gd name="connsiteX4" fmla="*/ 1581277 w 1679249"/>
                <a:gd name="connsiteY4" fmla="*/ 936171 h 2253342"/>
                <a:gd name="connsiteX5" fmla="*/ 1548620 w 1679249"/>
                <a:gd name="connsiteY5" fmla="*/ 881742 h 2253342"/>
                <a:gd name="connsiteX6" fmla="*/ 1483306 w 1679249"/>
                <a:gd name="connsiteY6" fmla="*/ 783771 h 2253342"/>
                <a:gd name="connsiteX7" fmla="*/ 1461535 w 1679249"/>
                <a:gd name="connsiteY7" fmla="*/ 751114 h 2253342"/>
                <a:gd name="connsiteX8" fmla="*/ 1451394 w 1679249"/>
                <a:gd name="connsiteY8" fmla="*/ 696685 h 2253342"/>
                <a:gd name="connsiteX9" fmla="*/ 1440757 w 1679249"/>
                <a:gd name="connsiteY9" fmla="*/ 653142 h 2253342"/>
                <a:gd name="connsiteX10" fmla="*/ 1424305 w 1679249"/>
                <a:gd name="connsiteY10" fmla="*/ 620485 h 2253342"/>
                <a:gd name="connsiteX11" fmla="*/ 1341792 w 1679249"/>
                <a:gd name="connsiteY11" fmla="*/ 544285 h 2253342"/>
                <a:gd name="connsiteX12" fmla="*/ 1320020 w 1679249"/>
                <a:gd name="connsiteY12" fmla="*/ 478971 h 2253342"/>
                <a:gd name="connsiteX13" fmla="*/ 1309135 w 1679249"/>
                <a:gd name="connsiteY13" fmla="*/ 446314 h 2253342"/>
                <a:gd name="connsiteX14" fmla="*/ 1254706 w 1679249"/>
                <a:gd name="connsiteY14" fmla="*/ 391885 h 2253342"/>
                <a:gd name="connsiteX15" fmla="*/ 1200277 w 1679249"/>
                <a:gd name="connsiteY15" fmla="*/ 337457 h 2253342"/>
                <a:gd name="connsiteX16" fmla="*/ 1178506 w 1679249"/>
                <a:gd name="connsiteY16" fmla="*/ 315685 h 2253342"/>
                <a:gd name="connsiteX17" fmla="*/ 1113192 w 1679249"/>
                <a:gd name="connsiteY17" fmla="*/ 293914 h 2253342"/>
                <a:gd name="connsiteX18" fmla="*/ 1080535 w 1679249"/>
                <a:gd name="connsiteY18" fmla="*/ 283028 h 2253342"/>
                <a:gd name="connsiteX19" fmla="*/ 1004335 w 1679249"/>
                <a:gd name="connsiteY19" fmla="*/ 261257 h 2253342"/>
                <a:gd name="connsiteX20" fmla="*/ 949906 w 1679249"/>
                <a:gd name="connsiteY20" fmla="*/ 217714 h 2253342"/>
                <a:gd name="connsiteX21" fmla="*/ 895477 w 1679249"/>
                <a:gd name="connsiteY21" fmla="*/ 174171 h 2253342"/>
                <a:gd name="connsiteX22" fmla="*/ 862820 w 1679249"/>
                <a:gd name="connsiteY22" fmla="*/ 163285 h 2253342"/>
                <a:gd name="connsiteX23" fmla="*/ 830163 w 1679249"/>
                <a:gd name="connsiteY23" fmla="*/ 141514 h 2253342"/>
                <a:gd name="connsiteX24" fmla="*/ 797506 w 1679249"/>
                <a:gd name="connsiteY24" fmla="*/ 130628 h 2253342"/>
                <a:gd name="connsiteX25" fmla="*/ 699535 w 1679249"/>
                <a:gd name="connsiteY25" fmla="*/ 76200 h 2253342"/>
                <a:gd name="connsiteX26" fmla="*/ 645106 w 1679249"/>
                <a:gd name="connsiteY26" fmla="*/ 32657 h 2253342"/>
                <a:gd name="connsiteX27" fmla="*/ 503592 w 1679249"/>
                <a:gd name="connsiteY27" fmla="*/ 0 h 2253342"/>
                <a:gd name="connsiteX28" fmla="*/ 351192 w 1679249"/>
                <a:gd name="connsiteY28" fmla="*/ 21771 h 2253342"/>
                <a:gd name="connsiteX29" fmla="*/ 329420 w 1679249"/>
                <a:gd name="connsiteY29" fmla="*/ 43542 h 2253342"/>
                <a:gd name="connsiteX30" fmla="*/ 296763 w 1679249"/>
                <a:gd name="connsiteY30" fmla="*/ 97971 h 2253342"/>
                <a:gd name="connsiteX31" fmla="*/ 285877 w 1679249"/>
                <a:gd name="connsiteY31" fmla="*/ 130628 h 2253342"/>
                <a:gd name="connsiteX32" fmla="*/ 264106 w 1679249"/>
                <a:gd name="connsiteY32" fmla="*/ 163285 h 2253342"/>
                <a:gd name="connsiteX33" fmla="*/ 253220 w 1679249"/>
                <a:gd name="connsiteY33" fmla="*/ 217714 h 2253342"/>
                <a:gd name="connsiteX34" fmla="*/ 242335 w 1679249"/>
                <a:gd name="connsiteY34" fmla="*/ 250371 h 2253342"/>
                <a:gd name="connsiteX35" fmla="*/ 231449 w 1679249"/>
                <a:gd name="connsiteY35" fmla="*/ 293914 h 2253342"/>
                <a:gd name="connsiteX36" fmla="*/ 198792 w 1679249"/>
                <a:gd name="connsiteY36" fmla="*/ 348342 h 2253342"/>
                <a:gd name="connsiteX37" fmla="*/ 198792 w 1679249"/>
                <a:gd name="connsiteY37" fmla="*/ 348342 h 2253342"/>
                <a:gd name="connsiteX38" fmla="*/ 111706 w 1679249"/>
                <a:gd name="connsiteY38" fmla="*/ 457200 h 2253342"/>
                <a:gd name="connsiteX39" fmla="*/ 100820 w 1679249"/>
                <a:gd name="connsiteY39" fmla="*/ 489857 h 2253342"/>
                <a:gd name="connsiteX40" fmla="*/ 68163 w 1679249"/>
                <a:gd name="connsiteY40" fmla="*/ 511628 h 2253342"/>
                <a:gd name="connsiteX41" fmla="*/ 46392 w 1679249"/>
                <a:gd name="connsiteY41" fmla="*/ 533400 h 2253342"/>
                <a:gd name="connsiteX42" fmla="*/ 32438 w 1679249"/>
                <a:gd name="connsiteY42" fmla="*/ 700523 h 2253342"/>
                <a:gd name="connsiteX43" fmla="*/ 13131 w 1679249"/>
                <a:gd name="connsiteY43" fmla="*/ 803154 h 2253342"/>
                <a:gd name="connsiteX44" fmla="*/ 1532 w 1679249"/>
                <a:gd name="connsiteY44" fmla="*/ 877906 h 2253342"/>
                <a:gd name="connsiteX45" fmla="*/ 12417 w 1679249"/>
                <a:gd name="connsiteY45" fmla="*/ 1023257 h 2253342"/>
                <a:gd name="connsiteX46" fmla="*/ 5107 w 1679249"/>
                <a:gd name="connsiteY46" fmla="*/ 1141777 h 2253342"/>
                <a:gd name="connsiteX47" fmla="*/ 2849 w 1679249"/>
                <a:gd name="connsiteY47" fmla="*/ 1251857 h 2253342"/>
                <a:gd name="connsiteX48" fmla="*/ 46392 w 1679249"/>
                <a:gd name="connsiteY48" fmla="*/ 1306285 h 2253342"/>
                <a:gd name="connsiteX49" fmla="*/ 57277 w 1679249"/>
                <a:gd name="connsiteY49" fmla="*/ 1338942 h 2253342"/>
                <a:gd name="connsiteX50" fmla="*/ 35506 w 1679249"/>
                <a:gd name="connsiteY50" fmla="*/ 1534885 h 2253342"/>
                <a:gd name="connsiteX51" fmla="*/ 24620 w 1679249"/>
                <a:gd name="connsiteY51" fmla="*/ 1567542 h 2253342"/>
                <a:gd name="connsiteX52" fmla="*/ 35506 w 1679249"/>
                <a:gd name="connsiteY52" fmla="*/ 1709057 h 2253342"/>
                <a:gd name="connsiteX53" fmla="*/ 57277 w 1679249"/>
                <a:gd name="connsiteY53" fmla="*/ 1741714 h 2253342"/>
                <a:gd name="connsiteX54" fmla="*/ 100820 w 1679249"/>
                <a:gd name="connsiteY54" fmla="*/ 1785257 h 2253342"/>
                <a:gd name="connsiteX55" fmla="*/ 122592 w 1679249"/>
                <a:gd name="connsiteY55" fmla="*/ 1807028 h 2253342"/>
                <a:gd name="connsiteX56" fmla="*/ 144363 w 1679249"/>
                <a:gd name="connsiteY56" fmla="*/ 1828800 h 2253342"/>
                <a:gd name="connsiteX57" fmla="*/ 177020 w 1679249"/>
                <a:gd name="connsiteY57" fmla="*/ 1850571 h 2253342"/>
                <a:gd name="connsiteX58" fmla="*/ 220563 w 1679249"/>
                <a:gd name="connsiteY58" fmla="*/ 1905000 h 2253342"/>
                <a:gd name="connsiteX59" fmla="*/ 242335 w 1679249"/>
                <a:gd name="connsiteY59" fmla="*/ 1937657 h 2253342"/>
                <a:gd name="connsiteX60" fmla="*/ 318535 w 1679249"/>
                <a:gd name="connsiteY60" fmla="*/ 2002971 h 2253342"/>
                <a:gd name="connsiteX61" fmla="*/ 405620 w 1679249"/>
                <a:gd name="connsiteY61" fmla="*/ 2079171 h 2253342"/>
                <a:gd name="connsiteX62" fmla="*/ 427392 w 1679249"/>
                <a:gd name="connsiteY62" fmla="*/ 2100942 h 2253342"/>
                <a:gd name="connsiteX63" fmla="*/ 492706 w 1679249"/>
                <a:gd name="connsiteY63" fmla="*/ 2122714 h 2253342"/>
                <a:gd name="connsiteX64" fmla="*/ 525363 w 1679249"/>
                <a:gd name="connsiteY64" fmla="*/ 2133600 h 2253342"/>
                <a:gd name="connsiteX65" fmla="*/ 601563 w 1679249"/>
                <a:gd name="connsiteY65" fmla="*/ 2177142 h 2253342"/>
                <a:gd name="connsiteX66" fmla="*/ 699535 w 1679249"/>
                <a:gd name="connsiteY66" fmla="*/ 2198914 h 2253342"/>
                <a:gd name="connsiteX67" fmla="*/ 786620 w 1679249"/>
                <a:gd name="connsiteY67" fmla="*/ 2220685 h 2253342"/>
                <a:gd name="connsiteX68" fmla="*/ 851935 w 1679249"/>
                <a:gd name="connsiteY68" fmla="*/ 2242457 h 2253342"/>
                <a:gd name="connsiteX69" fmla="*/ 884592 w 1679249"/>
                <a:gd name="connsiteY69" fmla="*/ 2253342 h 2253342"/>
                <a:gd name="connsiteX70" fmla="*/ 1026106 w 1679249"/>
                <a:gd name="connsiteY70" fmla="*/ 2242457 h 2253342"/>
                <a:gd name="connsiteX71" fmla="*/ 1091420 w 1679249"/>
                <a:gd name="connsiteY71" fmla="*/ 2177142 h 2253342"/>
                <a:gd name="connsiteX72" fmla="*/ 1145849 w 1679249"/>
                <a:gd name="connsiteY72" fmla="*/ 2122714 h 2253342"/>
                <a:gd name="connsiteX73" fmla="*/ 1167620 w 1679249"/>
                <a:gd name="connsiteY73" fmla="*/ 2090057 h 2253342"/>
                <a:gd name="connsiteX74" fmla="*/ 1222049 w 1679249"/>
                <a:gd name="connsiteY74" fmla="*/ 2035628 h 2253342"/>
                <a:gd name="connsiteX75" fmla="*/ 1287363 w 1679249"/>
                <a:gd name="connsiteY75" fmla="*/ 1970314 h 2253342"/>
                <a:gd name="connsiteX76" fmla="*/ 1330906 w 1679249"/>
                <a:gd name="connsiteY76" fmla="*/ 1905000 h 2253342"/>
                <a:gd name="connsiteX77" fmla="*/ 1374449 w 1679249"/>
                <a:gd name="connsiteY77" fmla="*/ 1839685 h 2253342"/>
                <a:gd name="connsiteX78" fmla="*/ 1396220 w 1679249"/>
                <a:gd name="connsiteY78" fmla="*/ 1807028 h 2253342"/>
                <a:gd name="connsiteX79" fmla="*/ 1472420 w 1679249"/>
                <a:gd name="connsiteY79" fmla="*/ 1730828 h 2253342"/>
                <a:gd name="connsiteX80" fmla="*/ 1494192 w 1679249"/>
                <a:gd name="connsiteY80" fmla="*/ 1709057 h 2253342"/>
                <a:gd name="connsiteX81" fmla="*/ 1515963 w 1679249"/>
                <a:gd name="connsiteY81" fmla="*/ 1676400 h 2253342"/>
                <a:gd name="connsiteX82" fmla="*/ 1537735 w 1679249"/>
                <a:gd name="connsiteY82" fmla="*/ 1654628 h 2253342"/>
                <a:gd name="connsiteX83" fmla="*/ 1581277 w 1679249"/>
                <a:gd name="connsiteY83" fmla="*/ 1578428 h 2253342"/>
                <a:gd name="connsiteX84" fmla="*/ 1635706 w 1679249"/>
                <a:gd name="connsiteY84" fmla="*/ 1513114 h 2253342"/>
                <a:gd name="connsiteX85" fmla="*/ 1648069 w 1679249"/>
                <a:gd name="connsiteY85" fmla="*/ 1494912 h 2253342"/>
                <a:gd name="connsiteX0" fmla="*/ 1596230 w 1648069"/>
                <a:gd name="connsiteY0" fmla="*/ 1183019 h 2253342"/>
                <a:gd name="connsiteX1" fmla="*/ 1635706 w 1648069"/>
                <a:gd name="connsiteY1" fmla="*/ 1066800 h 2253342"/>
                <a:gd name="connsiteX2" fmla="*/ 1603049 w 1648069"/>
                <a:gd name="connsiteY2" fmla="*/ 957942 h 2253342"/>
                <a:gd name="connsiteX3" fmla="*/ 1581277 w 1648069"/>
                <a:gd name="connsiteY3" fmla="*/ 936171 h 2253342"/>
                <a:gd name="connsiteX4" fmla="*/ 1548620 w 1648069"/>
                <a:gd name="connsiteY4" fmla="*/ 881742 h 2253342"/>
                <a:gd name="connsiteX5" fmla="*/ 1483306 w 1648069"/>
                <a:gd name="connsiteY5" fmla="*/ 783771 h 2253342"/>
                <a:gd name="connsiteX6" fmla="*/ 1461535 w 1648069"/>
                <a:gd name="connsiteY6" fmla="*/ 751114 h 2253342"/>
                <a:gd name="connsiteX7" fmla="*/ 1451394 w 1648069"/>
                <a:gd name="connsiteY7" fmla="*/ 696685 h 2253342"/>
                <a:gd name="connsiteX8" fmla="*/ 1440757 w 1648069"/>
                <a:gd name="connsiteY8" fmla="*/ 653142 h 2253342"/>
                <a:gd name="connsiteX9" fmla="*/ 1424305 w 1648069"/>
                <a:gd name="connsiteY9" fmla="*/ 620485 h 2253342"/>
                <a:gd name="connsiteX10" fmla="*/ 1341792 w 1648069"/>
                <a:gd name="connsiteY10" fmla="*/ 544285 h 2253342"/>
                <a:gd name="connsiteX11" fmla="*/ 1320020 w 1648069"/>
                <a:gd name="connsiteY11" fmla="*/ 478971 h 2253342"/>
                <a:gd name="connsiteX12" fmla="*/ 1309135 w 1648069"/>
                <a:gd name="connsiteY12" fmla="*/ 446314 h 2253342"/>
                <a:gd name="connsiteX13" fmla="*/ 1254706 w 1648069"/>
                <a:gd name="connsiteY13" fmla="*/ 391885 h 2253342"/>
                <a:gd name="connsiteX14" fmla="*/ 1200277 w 1648069"/>
                <a:gd name="connsiteY14" fmla="*/ 337457 h 2253342"/>
                <a:gd name="connsiteX15" fmla="*/ 1178506 w 1648069"/>
                <a:gd name="connsiteY15" fmla="*/ 315685 h 2253342"/>
                <a:gd name="connsiteX16" fmla="*/ 1113192 w 1648069"/>
                <a:gd name="connsiteY16" fmla="*/ 293914 h 2253342"/>
                <a:gd name="connsiteX17" fmla="*/ 1080535 w 1648069"/>
                <a:gd name="connsiteY17" fmla="*/ 283028 h 2253342"/>
                <a:gd name="connsiteX18" fmla="*/ 1004335 w 1648069"/>
                <a:gd name="connsiteY18" fmla="*/ 261257 h 2253342"/>
                <a:gd name="connsiteX19" fmla="*/ 949906 w 1648069"/>
                <a:gd name="connsiteY19" fmla="*/ 217714 h 2253342"/>
                <a:gd name="connsiteX20" fmla="*/ 895477 w 1648069"/>
                <a:gd name="connsiteY20" fmla="*/ 174171 h 2253342"/>
                <a:gd name="connsiteX21" fmla="*/ 862820 w 1648069"/>
                <a:gd name="connsiteY21" fmla="*/ 163285 h 2253342"/>
                <a:gd name="connsiteX22" fmla="*/ 830163 w 1648069"/>
                <a:gd name="connsiteY22" fmla="*/ 141514 h 2253342"/>
                <a:gd name="connsiteX23" fmla="*/ 797506 w 1648069"/>
                <a:gd name="connsiteY23" fmla="*/ 130628 h 2253342"/>
                <a:gd name="connsiteX24" fmla="*/ 699535 w 1648069"/>
                <a:gd name="connsiteY24" fmla="*/ 76200 h 2253342"/>
                <a:gd name="connsiteX25" fmla="*/ 645106 w 1648069"/>
                <a:gd name="connsiteY25" fmla="*/ 32657 h 2253342"/>
                <a:gd name="connsiteX26" fmla="*/ 503592 w 1648069"/>
                <a:gd name="connsiteY26" fmla="*/ 0 h 2253342"/>
                <a:gd name="connsiteX27" fmla="*/ 351192 w 1648069"/>
                <a:gd name="connsiteY27" fmla="*/ 21771 h 2253342"/>
                <a:gd name="connsiteX28" fmla="*/ 329420 w 1648069"/>
                <a:gd name="connsiteY28" fmla="*/ 43542 h 2253342"/>
                <a:gd name="connsiteX29" fmla="*/ 296763 w 1648069"/>
                <a:gd name="connsiteY29" fmla="*/ 97971 h 2253342"/>
                <a:gd name="connsiteX30" fmla="*/ 285877 w 1648069"/>
                <a:gd name="connsiteY30" fmla="*/ 130628 h 2253342"/>
                <a:gd name="connsiteX31" fmla="*/ 264106 w 1648069"/>
                <a:gd name="connsiteY31" fmla="*/ 163285 h 2253342"/>
                <a:gd name="connsiteX32" fmla="*/ 253220 w 1648069"/>
                <a:gd name="connsiteY32" fmla="*/ 217714 h 2253342"/>
                <a:gd name="connsiteX33" fmla="*/ 242335 w 1648069"/>
                <a:gd name="connsiteY33" fmla="*/ 250371 h 2253342"/>
                <a:gd name="connsiteX34" fmla="*/ 231449 w 1648069"/>
                <a:gd name="connsiteY34" fmla="*/ 293914 h 2253342"/>
                <a:gd name="connsiteX35" fmla="*/ 198792 w 1648069"/>
                <a:gd name="connsiteY35" fmla="*/ 348342 h 2253342"/>
                <a:gd name="connsiteX36" fmla="*/ 198792 w 1648069"/>
                <a:gd name="connsiteY36" fmla="*/ 348342 h 2253342"/>
                <a:gd name="connsiteX37" fmla="*/ 111706 w 1648069"/>
                <a:gd name="connsiteY37" fmla="*/ 457200 h 2253342"/>
                <a:gd name="connsiteX38" fmla="*/ 100820 w 1648069"/>
                <a:gd name="connsiteY38" fmla="*/ 489857 h 2253342"/>
                <a:gd name="connsiteX39" fmla="*/ 68163 w 1648069"/>
                <a:gd name="connsiteY39" fmla="*/ 511628 h 2253342"/>
                <a:gd name="connsiteX40" fmla="*/ 46392 w 1648069"/>
                <a:gd name="connsiteY40" fmla="*/ 533400 h 2253342"/>
                <a:gd name="connsiteX41" fmla="*/ 32438 w 1648069"/>
                <a:gd name="connsiteY41" fmla="*/ 700523 h 2253342"/>
                <a:gd name="connsiteX42" fmla="*/ 13131 w 1648069"/>
                <a:gd name="connsiteY42" fmla="*/ 803154 h 2253342"/>
                <a:gd name="connsiteX43" fmla="*/ 1532 w 1648069"/>
                <a:gd name="connsiteY43" fmla="*/ 877906 h 2253342"/>
                <a:gd name="connsiteX44" fmla="*/ 12417 w 1648069"/>
                <a:gd name="connsiteY44" fmla="*/ 1023257 h 2253342"/>
                <a:gd name="connsiteX45" fmla="*/ 5107 w 1648069"/>
                <a:gd name="connsiteY45" fmla="*/ 1141777 h 2253342"/>
                <a:gd name="connsiteX46" fmla="*/ 2849 w 1648069"/>
                <a:gd name="connsiteY46" fmla="*/ 1251857 h 2253342"/>
                <a:gd name="connsiteX47" fmla="*/ 46392 w 1648069"/>
                <a:gd name="connsiteY47" fmla="*/ 1306285 h 2253342"/>
                <a:gd name="connsiteX48" fmla="*/ 57277 w 1648069"/>
                <a:gd name="connsiteY48" fmla="*/ 1338942 h 2253342"/>
                <a:gd name="connsiteX49" fmla="*/ 35506 w 1648069"/>
                <a:gd name="connsiteY49" fmla="*/ 1534885 h 2253342"/>
                <a:gd name="connsiteX50" fmla="*/ 24620 w 1648069"/>
                <a:gd name="connsiteY50" fmla="*/ 1567542 h 2253342"/>
                <a:gd name="connsiteX51" fmla="*/ 35506 w 1648069"/>
                <a:gd name="connsiteY51" fmla="*/ 1709057 h 2253342"/>
                <a:gd name="connsiteX52" fmla="*/ 57277 w 1648069"/>
                <a:gd name="connsiteY52" fmla="*/ 1741714 h 2253342"/>
                <a:gd name="connsiteX53" fmla="*/ 100820 w 1648069"/>
                <a:gd name="connsiteY53" fmla="*/ 1785257 h 2253342"/>
                <a:gd name="connsiteX54" fmla="*/ 122592 w 1648069"/>
                <a:gd name="connsiteY54" fmla="*/ 1807028 h 2253342"/>
                <a:gd name="connsiteX55" fmla="*/ 144363 w 1648069"/>
                <a:gd name="connsiteY55" fmla="*/ 1828800 h 2253342"/>
                <a:gd name="connsiteX56" fmla="*/ 177020 w 1648069"/>
                <a:gd name="connsiteY56" fmla="*/ 1850571 h 2253342"/>
                <a:gd name="connsiteX57" fmla="*/ 220563 w 1648069"/>
                <a:gd name="connsiteY57" fmla="*/ 1905000 h 2253342"/>
                <a:gd name="connsiteX58" fmla="*/ 242335 w 1648069"/>
                <a:gd name="connsiteY58" fmla="*/ 1937657 h 2253342"/>
                <a:gd name="connsiteX59" fmla="*/ 318535 w 1648069"/>
                <a:gd name="connsiteY59" fmla="*/ 2002971 h 2253342"/>
                <a:gd name="connsiteX60" fmla="*/ 405620 w 1648069"/>
                <a:gd name="connsiteY60" fmla="*/ 2079171 h 2253342"/>
                <a:gd name="connsiteX61" fmla="*/ 427392 w 1648069"/>
                <a:gd name="connsiteY61" fmla="*/ 2100942 h 2253342"/>
                <a:gd name="connsiteX62" fmla="*/ 492706 w 1648069"/>
                <a:gd name="connsiteY62" fmla="*/ 2122714 h 2253342"/>
                <a:gd name="connsiteX63" fmla="*/ 525363 w 1648069"/>
                <a:gd name="connsiteY63" fmla="*/ 2133600 h 2253342"/>
                <a:gd name="connsiteX64" fmla="*/ 601563 w 1648069"/>
                <a:gd name="connsiteY64" fmla="*/ 2177142 h 2253342"/>
                <a:gd name="connsiteX65" fmla="*/ 699535 w 1648069"/>
                <a:gd name="connsiteY65" fmla="*/ 2198914 h 2253342"/>
                <a:gd name="connsiteX66" fmla="*/ 786620 w 1648069"/>
                <a:gd name="connsiteY66" fmla="*/ 2220685 h 2253342"/>
                <a:gd name="connsiteX67" fmla="*/ 851935 w 1648069"/>
                <a:gd name="connsiteY67" fmla="*/ 2242457 h 2253342"/>
                <a:gd name="connsiteX68" fmla="*/ 884592 w 1648069"/>
                <a:gd name="connsiteY68" fmla="*/ 2253342 h 2253342"/>
                <a:gd name="connsiteX69" fmla="*/ 1026106 w 1648069"/>
                <a:gd name="connsiteY69" fmla="*/ 2242457 h 2253342"/>
                <a:gd name="connsiteX70" fmla="*/ 1091420 w 1648069"/>
                <a:gd name="connsiteY70" fmla="*/ 2177142 h 2253342"/>
                <a:gd name="connsiteX71" fmla="*/ 1145849 w 1648069"/>
                <a:gd name="connsiteY71" fmla="*/ 2122714 h 2253342"/>
                <a:gd name="connsiteX72" fmla="*/ 1167620 w 1648069"/>
                <a:gd name="connsiteY72" fmla="*/ 2090057 h 2253342"/>
                <a:gd name="connsiteX73" fmla="*/ 1222049 w 1648069"/>
                <a:gd name="connsiteY73" fmla="*/ 2035628 h 2253342"/>
                <a:gd name="connsiteX74" fmla="*/ 1287363 w 1648069"/>
                <a:gd name="connsiteY74" fmla="*/ 1970314 h 2253342"/>
                <a:gd name="connsiteX75" fmla="*/ 1330906 w 1648069"/>
                <a:gd name="connsiteY75" fmla="*/ 1905000 h 2253342"/>
                <a:gd name="connsiteX76" fmla="*/ 1374449 w 1648069"/>
                <a:gd name="connsiteY76" fmla="*/ 1839685 h 2253342"/>
                <a:gd name="connsiteX77" fmla="*/ 1396220 w 1648069"/>
                <a:gd name="connsiteY77" fmla="*/ 1807028 h 2253342"/>
                <a:gd name="connsiteX78" fmla="*/ 1472420 w 1648069"/>
                <a:gd name="connsiteY78" fmla="*/ 1730828 h 2253342"/>
                <a:gd name="connsiteX79" fmla="*/ 1494192 w 1648069"/>
                <a:gd name="connsiteY79" fmla="*/ 1709057 h 2253342"/>
                <a:gd name="connsiteX80" fmla="*/ 1515963 w 1648069"/>
                <a:gd name="connsiteY80" fmla="*/ 1676400 h 2253342"/>
                <a:gd name="connsiteX81" fmla="*/ 1537735 w 1648069"/>
                <a:gd name="connsiteY81" fmla="*/ 1654628 h 2253342"/>
                <a:gd name="connsiteX82" fmla="*/ 1581277 w 1648069"/>
                <a:gd name="connsiteY82" fmla="*/ 1578428 h 2253342"/>
                <a:gd name="connsiteX83" fmla="*/ 1635706 w 1648069"/>
                <a:gd name="connsiteY83" fmla="*/ 1513114 h 2253342"/>
                <a:gd name="connsiteX84" fmla="*/ 1648069 w 1648069"/>
                <a:gd name="connsiteY84" fmla="*/ 1494912 h 2253342"/>
                <a:gd name="connsiteX0" fmla="*/ 1596230 w 1635827"/>
                <a:gd name="connsiteY0" fmla="*/ 1183019 h 2253342"/>
                <a:gd name="connsiteX1" fmla="*/ 1635706 w 1635827"/>
                <a:gd name="connsiteY1" fmla="*/ 1066800 h 2253342"/>
                <a:gd name="connsiteX2" fmla="*/ 1603049 w 1635827"/>
                <a:gd name="connsiteY2" fmla="*/ 957942 h 2253342"/>
                <a:gd name="connsiteX3" fmla="*/ 1581277 w 1635827"/>
                <a:gd name="connsiteY3" fmla="*/ 936171 h 2253342"/>
                <a:gd name="connsiteX4" fmla="*/ 1548620 w 1635827"/>
                <a:gd name="connsiteY4" fmla="*/ 881742 h 2253342"/>
                <a:gd name="connsiteX5" fmla="*/ 1483306 w 1635827"/>
                <a:gd name="connsiteY5" fmla="*/ 783771 h 2253342"/>
                <a:gd name="connsiteX6" fmla="*/ 1461535 w 1635827"/>
                <a:gd name="connsiteY6" fmla="*/ 751114 h 2253342"/>
                <a:gd name="connsiteX7" fmla="*/ 1451394 w 1635827"/>
                <a:gd name="connsiteY7" fmla="*/ 696685 h 2253342"/>
                <a:gd name="connsiteX8" fmla="*/ 1440757 w 1635827"/>
                <a:gd name="connsiteY8" fmla="*/ 653142 h 2253342"/>
                <a:gd name="connsiteX9" fmla="*/ 1424305 w 1635827"/>
                <a:gd name="connsiteY9" fmla="*/ 620485 h 2253342"/>
                <a:gd name="connsiteX10" fmla="*/ 1341792 w 1635827"/>
                <a:gd name="connsiteY10" fmla="*/ 544285 h 2253342"/>
                <a:gd name="connsiteX11" fmla="*/ 1320020 w 1635827"/>
                <a:gd name="connsiteY11" fmla="*/ 478971 h 2253342"/>
                <a:gd name="connsiteX12" fmla="*/ 1309135 w 1635827"/>
                <a:gd name="connsiteY12" fmla="*/ 446314 h 2253342"/>
                <a:gd name="connsiteX13" fmla="*/ 1254706 w 1635827"/>
                <a:gd name="connsiteY13" fmla="*/ 391885 h 2253342"/>
                <a:gd name="connsiteX14" fmla="*/ 1200277 w 1635827"/>
                <a:gd name="connsiteY14" fmla="*/ 337457 h 2253342"/>
                <a:gd name="connsiteX15" fmla="*/ 1178506 w 1635827"/>
                <a:gd name="connsiteY15" fmla="*/ 315685 h 2253342"/>
                <a:gd name="connsiteX16" fmla="*/ 1113192 w 1635827"/>
                <a:gd name="connsiteY16" fmla="*/ 293914 h 2253342"/>
                <a:gd name="connsiteX17" fmla="*/ 1080535 w 1635827"/>
                <a:gd name="connsiteY17" fmla="*/ 283028 h 2253342"/>
                <a:gd name="connsiteX18" fmla="*/ 1004335 w 1635827"/>
                <a:gd name="connsiteY18" fmla="*/ 261257 h 2253342"/>
                <a:gd name="connsiteX19" fmla="*/ 949906 w 1635827"/>
                <a:gd name="connsiteY19" fmla="*/ 217714 h 2253342"/>
                <a:gd name="connsiteX20" fmla="*/ 895477 w 1635827"/>
                <a:gd name="connsiteY20" fmla="*/ 174171 h 2253342"/>
                <a:gd name="connsiteX21" fmla="*/ 862820 w 1635827"/>
                <a:gd name="connsiteY21" fmla="*/ 163285 h 2253342"/>
                <a:gd name="connsiteX22" fmla="*/ 830163 w 1635827"/>
                <a:gd name="connsiteY22" fmla="*/ 141514 h 2253342"/>
                <a:gd name="connsiteX23" fmla="*/ 797506 w 1635827"/>
                <a:gd name="connsiteY23" fmla="*/ 130628 h 2253342"/>
                <a:gd name="connsiteX24" fmla="*/ 699535 w 1635827"/>
                <a:gd name="connsiteY24" fmla="*/ 76200 h 2253342"/>
                <a:gd name="connsiteX25" fmla="*/ 645106 w 1635827"/>
                <a:gd name="connsiteY25" fmla="*/ 32657 h 2253342"/>
                <a:gd name="connsiteX26" fmla="*/ 503592 w 1635827"/>
                <a:gd name="connsiteY26" fmla="*/ 0 h 2253342"/>
                <a:gd name="connsiteX27" fmla="*/ 351192 w 1635827"/>
                <a:gd name="connsiteY27" fmla="*/ 21771 h 2253342"/>
                <a:gd name="connsiteX28" fmla="*/ 329420 w 1635827"/>
                <a:gd name="connsiteY28" fmla="*/ 43542 h 2253342"/>
                <a:gd name="connsiteX29" fmla="*/ 296763 w 1635827"/>
                <a:gd name="connsiteY29" fmla="*/ 97971 h 2253342"/>
                <a:gd name="connsiteX30" fmla="*/ 285877 w 1635827"/>
                <a:gd name="connsiteY30" fmla="*/ 130628 h 2253342"/>
                <a:gd name="connsiteX31" fmla="*/ 264106 w 1635827"/>
                <a:gd name="connsiteY31" fmla="*/ 163285 h 2253342"/>
                <a:gd name="connsiteX32" fmla="*/ 253220 w 1635827"/>
                <a:gd name="connsiteY32" fmla="*/ 217714 h 2253342"/>
                <a:gd name="connsiteX33" fmla="*/ 242335 w 1635827"/>
                <a:gd name="connsiteY33" fmla="*/ 250371 h 2253342"/>
                <a:gd name="connsiteX34" fmla="*/ 231449 w 1635827"/>
                <a:gd name="connsiteY34" fmla="*/ 293914 h 2253342"/>
                <a:gd name="connsiteX35" fmla="*/ 198792 w 1635827"/>
                <a:gd name="connsiteY35" fmla="*/ 348342 h 2253342"/>
                <a:gd name="connsiteX36" fmla="*/ 198792 w 1635827"/>
                <a:gd name="connsiteY36" fmla="*/ 348342 h 2253342"/>
                <a:gd name="connsiteX37" fmla="*/ 111706 w 1635827"/>
                <a:gd name="connsiteY37" fmla="*/ 457200 h 2253342"/>
                <a:gd name="connsiteX38" fmla="*/ 100820 w 1635827"/>
                <a:gd name="connsiteY38" fmla="*/ 489857 h 2253342"/>
                <a:gd name="connsiteX39" fmla="*/ 68163 w 1635827"/>
                <a:gd name="connsiteY39" fmla="*/ 511628 h 2253342"/>
                <a:gd name="connsiteX40" fmla="*/ 46392 w 1635827"/>
                <a:gd name="connsiteY40" fmla="*/ 533400 h 2253342"/>
                <a:gd name="connsiteX41" fmla="*/ 32438 w 1635827"/>
                <a:gd name="connsiteY41" fmla="*/ 700523 h 2253342"/>
                <a:gd name="connsiteX42" fmla="*/ 13131 w 1635827"/>
                <a:gd name="connsiteY42" fmla="*/ 803154 h 2253342"/>
                <a:gd name="connsiteX43" fmla="*/ 1532 w 1635827"/>
                <a:gd name="connsiteY43" fmla="*/ 877906 h 2253342"/>
                <a:gd name="connsiteX44" fmla="*/ 12417 w 1635827"/>
                <a:gd name="connsiteY44" fmla="*/ 1023257 h 2253342"/>
                <a:gd name="connsiteX45" fmla="*/ 5107 w 1635827"/>
                <a:gd name="connsiteY45" fmla="*/ 1141777 h 2253342"/>
                <a:gd name="connsiteX46" fmla="*/ 2849 w 1635827"/>
                <a:gd name="connsiteY46" fmla="*/ 1251857 h 2253342"/>
                <a:gd name="connsiteX47" fmla="*/ 46392 w 1635827"/>
                <a:gd name="connsiteY47" fmla="*/ 1306285 h 2253342"/>
                <a:gd name="connsiteX48" fmla="*/ 57277 w 1635827"/>
                <a:gd name="connsiteY48" fmla="*/ 1338942 h 2253342"/>
                <a:gd name="connsiteX49" fmla="*/ 35506 w 1635827"/>
                <a:gd name="connsiteY49" fmla="*/ 1534885 h 2253342"/>
                <a:gd name="connsiteX50" fmla="*/ 24620 w 1635827"/>
                <a:gd name="connsiteY50" fmla="*/ 1567542 h 2253342"/>
                <a:gd name="connsiteX51" fmla="*/ 35506 w 1635827"/>
                <a:gd name="connsiteY51" fmla="*/ 1709057 h 2253342"/>
                <a:gd name="connsiteX52" fmla="*/ 57277 w 1635827"/>
                <a:gd name="connsiteY52" fmla="*/ 1741714 h 2253342"/>
                <a:gd name="connsiteX53" fmla="*/ 100820 w 1635827"/>
                <a:gd name="connsiteY53" fmla="*/ 1785257 h 2253342"/>
                <a:gd name="connsiteX54" fmla="*/ 122592 w 1635827"/>
                <a:gd name="connsiteY54" fmla="*/ 1807028 h 2253342"/>
                <a:gd name="connsiteX55" fmla="*/ 144363 w 1635827"/>
                <a:gd name="connsiteY55" fmla="*/ 1828800 h 2253342"/>
                <a:gd name="connsiteX56" fmla="*/ 177020 w 1635827"/>
                <a:gd name="connsiteY56" fmla="*/ 1850571 h 2253342"/>
                <a:gd name="connsiteX57" fmla="*/ 220563 w 1635827"/>
                <a:gd name="connsiteY57" fmla="*/ 1905000 h 2253342"/>
                <a:gd name="connsiteX58" fmla="*/ 242335 w 1635827"/>
                <a:gd name="connsiteY58" fmla="*/ 1937657 h 2253342"/>
                <a:gd name="connsiteX59" fmla="*/ 318535 w 1635827"/>
                <a:gd name="connsiteY59" fmla="*/ 2002971 h 2253342"/>
                <a:gd name="connsiteX60" fmla="*/ 405620 w 1635827"/>
                <a:gd name="connsiteY60" fmla="*/ 2079171 h 2253342"/>
                <a:gd name="connsiteX61" fmla="*/ 427392 w 1635827"/>
                <a:gd name="connsiteY61" fmla="*/ 2100942 h 2253342"/>
                <a:gd name="connsiteX62" fmla="*/ 492706 w 1635827"/>
                <a:gd name="connsiteY62" fmla="*/ 2122714 h 2253342"/>
                <a:gd name="connsiteX63" fmla="*/ 525363 w 1635827"/>
                <a:gd name="connsiteY63" fmla="*/ 2133600 h 2253342"/>
                <a:gd name="connsiteX64" fmla="*/ 601563 w 1635827"/>
                <a:gd name="connsiteY64" fmla="*/ 2177142 h 2253342"/>
                <a:gd name="connsiteX65" fmla="*/ 699535 w 1635827"/>
                <a:gd name="connsiteY65" fmla="*/ 2198914 h 2253342"/>
                <a:gd name="connsiteX66" fmla="*/ 786620 w 1635827"/>
                <a:gd name="connsiteY66" fmla="*/ 2220685 h 2253342"/>
                <a:gd name="connsiteX67" fmla="*/ 851935 w 1635827"/>
                <a:gd name="connsiteY67" fmla="*/ 2242457 h 2253342"/>
                <a:gd name="connsiteX68" fmla="*/ 884592 w 1635827"/>
                <a:gd name="connsiteY68" fmla="*/ 2253342 h 2253342"/>
                <a:gd name="connsiteX69" fmla="*/ 1026106 w 1635827"/>
                <a:gd name="connsiteY69" fmla="*/ 2242457 h 2253342"/>
                <a:gd name="connsiteX70" fmla="*/ 1091420 w 1635827"/>
                <a:gd name="connsiteY70" fmla="*/ 2177142 h 2253342"/>
                <a:gd name="connsiteX71" fmla="*/ 1145849 w 1635827"/>
                <a:gd name="connsiteY71" fmla="*/ 2122714 h 2253342"/>
                <a:gd name="connsiteX72" fmla="*/ 1167620 w 1635827"/>
                <a:gd name="connsiteY72" fmla="*/ 2090057 h 2253342"/>
                <a:gd name="connsiteX73" fmla="*/ 1222049 w 1635827"/>
                <a:gd name="connsiteY73" fmla="*/ 2035628 h 2253342"/>
                <a:gd name="connsiteX74" fmla="*/ 1287363 w 1635827"/>
                <a:gd name="connsiteY74" fmla="*/ 1970314 h 2253342"/>
                <a:gd name="connsiteX75" fmla="*/ 1330906 w 1635827"/>
                <a:gd name="connsiteY75" fmla="*/ 1905000 h 2253342"/>
                <a:gd name="connsiteX76" fmla="*/ 1374449 w 1635827"/>
                <a:gd name="connsiteY76" fmla="*/ 1839685 h 2253342"/>
                <a:gd name="connsiteX77" fmla="*/ 1396220 w 1635827"/>
                <a:gd name="connsiteY77" fmla="*/ 1807028 h 2253342"/>
                <a:gd name="connsiteX78" fmla="*/ 1472420 w 1635827"/>
                <a:gd name="connsiteY78" fmla="*/ 1730828 h 2253342"/>
                <a:gd name="connsiteX79" fmla="*/ 1494192 w 1635827"/>
                <a:gd name="connsiteY79" fmla="*/ 1709057 h 2253342"/>
                <a:gd name="connsiteX80" fmla="*/ 1515963 w 1635827"/>
                <a:gd name="connsiteY80" fmla="*/ 1676400 h 2253342"/>
                <a:gd name="connsiteX81" fmla="*/ 1537735 w 1635827"/>
                <a:gd name="connsiteY81" fmla="*/ 1654628 h 2253342"/>
                <a:gd name="connsiteX82" fmla="*/ 1581277 w 1635827"/>
                <a:gd name="connsiteY82" fmla="*/ 1578428 h 2253342"/>
                <a:gd name="connsiteX83" fmla="*/ 1635706 w 1635827"/>
                <a:gd name="connsiteY83" fmla="*/ 1513114 h 2253342"/>
                <a:gd name="connsiteX84" fmla="*/ 1603526 w 1635827"/>
                <a:gd name="connsiteY84" fmla="*/ 1369769 h 2253342"/>
                <a:gd name="connsiteX0" fmla="*/ 1596230 w 1635827"/>
                <a:gd name="connsiteY0" fmla="*/ 1183019 h 2253342"/>
                <a:gd name="connsiteX1" fmla="*/ 1603049 w 1635827"/>
                <a:gd name="connsiteY1" fmla="*/ 957942 h 2253342"/>
                <a:gd name="connsiteX2" fmla="*/ 1581277 w 1635827"/>
                <a:gd name="connsiteY2" fmla="*/ 936171 h 2253342"/>
                <a:gd name="connsiteX3" fmla="*/ 1548620 w 1635827"/>
                <a:gd name="connsiteY3" fmla="*/ 881742 h 2253342"/>
                <a:gd name="connsiteX4" fmla="*/ 1483306 w 1635827"/>
                <a:gd name="connsiteY4" fmla="*/ 783771 h 2253342"/>
                <a:gd name="connsiteX5" fmla="*/ 1461535 w 1635827"/>
                <a:gd name="connsiteY5" fmla="*/ 751114 h 2253342"/>
                <a:gd name="connsiteX6" fmla="*/ 1451394 w 1635827"/>
                <a:gd name="connsiteY6" fmla="*/ 696685 h 2253342"/>
                <a:gd name="connsiteX7" fmla="*/ 1440757 w 1635827"/>
                <a:gd name="connsiteY7" fmla="*/ 653142 h 2253342"/>
                <a:gd name="connsiteX8" fmla="*/ 1424305 w 1635827"/>
                <a:gd name="connsiteY8" fmla="*/ 620485 h 2253342"/>
                <a:gd name="connsiteX9" fmla="*/ 1341792 w 1635827"/>
                <a:gd name="connsiteY9" fmla="*/ 544285 h 2253342"/>
                <a:gd name="connsiteX10" fmla="*/ 1320020 w 1635827"/>
                <a:gd name="connsiteY10" fmla="*/ 478971 h 2253342"/>
                <a:gd name="connsiteX11" fmla="*/ 1309135 w 1635827"/>
                <a:gd name="connsiteY11" fmla="*/ 446314 h 2253342"/>
                <a:gd name="connsiteX12" fmla="*/ 1254706 w 1635827"/>
                <a:gd name="connsiteY12" fmla="*/ 391885 h 2253342"/>
                <a:gd name="connsiteX13" fmla="*/ 1200277 w 1635827"/>
                <a:gd name="connsiteY13" fmla="*/ 337457 h 2253342"/>
                <a:gd name="connsiteX14" fmla="*/ 1178506 w 1635827"/>
                <a:gd name="connsiteY14" fmla="*/ 315685 h 2253342"/>
                <a:gd name="connsiteX15" fmla="*/ 1113192 w 1635827"/>
                <a:gd name="connsiteY15" fmla="*/ 293914 h 2253342"/>
                <a:gd name="connsiteX16" fmla="*/ 1080535 w 1635827"/>
                <a:gd name="connsiteY16" fmla="*/ 283028 h 2253342"/>
                <a:gd name="connsiteX17" fmla="*/ 1004335 w 1635827"/>
                <a:gd name="connsiteY17" fmla="*/ 261257 h 2253342"/>
                <a:gd name="connsiteX18" fmla="*/ 949906 w 1635827"/>
                <a:gd name="connsiteY18" fmla="*/ 217714 h 2253342"/>
                <a:gd name="connsiteX19" fmla="*/ 895477 w 1635827"/>
                <a:gd name="connsiteY19" fmla="*/ 174171 h 2253342"/>
                <a:gd name="connsiteX20" fmla="*/ 862820 w 1635827"/>
                <a:gd name="connsiteY20" fmla="*/ 163285 h 2253342"/>
                <a:gd name="connsiteX21" fmla="*/ 830163 w 1635827"/>
                <a:gd name="connsiteY21" fmla="*/ 141514 h 2253342"/>
                <a:gd name="connsiteX22" fmla="*/ 797506 w 1635827"/>
                <a:gd name="connsiteY22" fmla="*/ 130628 h 2253342"/>
                <a:gd name="connsiteX23" fmla="*/ 699535 w 1635827"/>
                <a:gd name="connsiteY23" fmla="*/ 76200 h 2253342"/>
                <a:gd name="connsiteX24" fmla="*/ 645106 w 1635827"/>
                <a:gd name="connsiteY24" fmla="*/ 32657 h 2253342"/>
                <a:gd name="connsiteX25" fmla="*/ 503592 w 1635827"/>
                <a:gd name="connsiteY25" fmla="*/ 0 h 2253342"/>
                <a:gd name="connsiteX26" fmla="*/ 351192 w 1635827"/>
                <a:gd name="connsiteY26" fmla="*/ 21771 h 2253342"/>
                <a:gd name="connsiteX27" fmla="*/ 329420 w 1635827"/>
                <a:gd name="connsiteY27" fmla="*/ 43542 h 2253342"/>
                <a:gd name="connsiteX28" fmla="*/ 296763 w 1635827"/>
                <a:gd name="connsiteY28" fmla="*/ 97971 h 2253342"/>
                <a:gd name="connsiteX29" fmla="*/ 285877 w 1635827"/>
                <a:gd name="connsiteY29" fmla="*/ 130628 h 2253342"/>
                <a:gd name="connsiteX30" fmla="*/ 264106 w 1635827"/>
                <a:gd name="connsiteY30" fmla="*/ 163285 h 2253342"/>
                <a:gd name="connsiteX31" fmla="*/ 253220 w 1635827"/>
                <a:gd name="connsiteY31" fmla="*/ 217714 h 2253342"/>
                <a:gd name="connsiteX32" fmla="*/ 242335 w 1635827"/>
                <a:gd name="connsiteY32" fmla="*/ 250371 h 2253342"/>
                <a:gd name="connsiteX33" fmla="*/ 231449 w 1635827"/>
                <a:gd name="connsiteY33" fmla="*/ 293914 h 2253342"/>
                <a:gd name="connsiteX34" fmla="*/ 198792 w 1635827"/>
                <a:gd name="connsiteY34" fmla="*/ 348342 h 2253342"/>
                <a:gd name="connsiteX35" fmla="*/ 198792 w 1635827"/>
                <a:gd name="connsiteY35" fmla="*/ 348342 h 2253342"/>
                <a:gd name="connsiteX36" fmla="*/ 111706 w 1635827"/>
                <a:gd name="connsiteY36" fmla="*/ 457200 h 2253342"/>
                <a:gd name="connsiteX37" fmla="*/ 100820 w 1635827"/>
                <a:gd name="connsiteY37" fmla="*/ 489857 h 2253342"/>
                <a:gd name="connsiteX38" fmla="*/ 68163 w 1635827"/>
                <a:gd name="connsiteY38" fmla="*/ 511628 h 2253342"/>
                <a:gd name="connsiteX39" fmla="*/ 46392 w 1635827"/>
                <a:gd name="connsiteY39" fmla="*/ 533400 h 2253342"/>
                <a:gd name="connsiteX40" fmla="*/ 32438 w 1635827"/>
                <a:gd name="connsiteY40" fmla="*/ 700523 h 2253342"/>
                <a:gd name="connsiteX41" fmla="*/ 13131 w 1635827"/>
                <a:gd name="connsiteY41" fmla="*/ 803154 h 2253342"/>
                <a:gd name="connsiteX42" fmla="*/ 1532 w 1635827"/>
                <a:gd name="connsiteY42" fmla="*/ 877906 h 2253342"/>
                <a:gd name="connsiteX43" fmla="*/ 12417 w 1635827"/>
                <a:gd name="connsiteY43" fmla="*/ 1023257 h 2253342"/>
                <a:gd name="connsiteX44" fmla="*/ 5107 w 1635827"/>
                <a:gd name="connsiteY44" fmla="*/ 1141777 h 2253342"/>
                <a:gd name="connsiteX45" fmla="*/ 2849 w 1635827"/>
                <a:gd name="connsiteY45" fmla="*/ 1251857 h 2253342"/>
                <a:gd name="connsiteX46" fmla="*/ 46392 w 1635827"/>
                <a:gd name="connsiteY46" fmla="*/ 1306285 h 2253342"/>
                <a:gd name="connsiteX47" fmla="*/ 57277 w 1635827"/>
                <a:gd name="connsiteY47" fmla="*/ 1338942 h 2253342"/>
                <a:gd name="connsiteX48" fmla="*/ 35506 w 1635827"/>
                <a:gd name="connsiteY48" fmla="*/ 1534885 h 2253342"/>
                <a:gd name="connsiteX49" fmla="*/ 24620 w 1635827"/>
                <a:gd name="connsiteY49" fmla="*/ 1567542 h 2253342"/>
                <a:gd name="connsiteX50" fmla="*/ 35506 w 1635827"/>
                <a:gd name="connsiteY50" fmla="*/ 1709057 h 2253342"/>
                <a:gd name="connsiteX51" fmla="*/ 57277 w 1635827"/>
                <a:gd name="connsiteY51" fmla="*/ 1741714 h 2253342"/>
                <a:gd name="connsiteX52" fmla="*/ 100820 w 1635827"/>
                <a:gd name="connsiteY52" fmla="*/ 1785257 h 2253342"/>
                <a:gd name="connsiteX53" fmla="*/ 122592 w 1635827"/>
                <a:gd name="connsiteY53" fmla="*/ 1807028 h 2253342"/>
                <a:gd name="connsiteX54" fmla="*/ 144363 w 1635827"/>
                <a:gd name="connsiteY54" fmla="*/ 1828800 h 2253342"/>
                <a:gd name="connsiteX55" fmla="*/ 177020 w 1635827"/>
                <a:gd name="connsiteY55" fmla="*/ 1850571 h 2253342"/>
                <a:gd name="connsiteX56" fmla="*/ 220563 w 1635827"/>
                <a:gd name="connsiteY56" fmla="*/ 1905000 h 2253342"/>
                <a:gd name="connsiteX57" fmla="*/ 242335 w 1635827"/>
                <a:gd name="connsiteY57" fmla="*/ 1937657 h 2253342"/>
                <a:gd name="connsiteX58" fmla="*/ 318535 w 1635827"/>
                <a:gd name="connsiteY58" fmla="*/ 2002971 h 2253342"/>
                <a:gd name="connsiteX59" fmla="*/ 405620 w 1635827"/>
                <a:gd name="connsiteY59" fmla="*/ 2079171 h 2253342"/>
                <a:gd name="connsiteX60" fmla="*/ 427392 w 1635827"/>
                <a:gd name="connsiteY60" fmla="*/ 2100942 h 2253342"/>
                <a:gd name="connsiteX61" fmla="*/ 492706 w 1635827"/>
                <a:gd name="connsiteY61" fmla="*/ 2122714 h 2253342"/>
                <a:gd name="connsiteX62" fmla="*/ 525363 w 1635827"/>
                <a:gd name="connsiteY62" fmla="*/ 2133600 h 2253342"/>
                <a:gd name="connsiteX63" fmla="*/ 601563 w 1635827"/>
                <a:gd name="connsiteY63" fmla="*/ 2177142 h 2253342"/>
                <a:gd name="connsiteX64" fmla="*/ 699535 w 1635827"/>
                <a:gd name="connsiteY64" fmla="*/ 2198914 h 2253342"/>
                <a:gd name="connsiteX65" fmla="*/ 786620 w 1635827"/>
                <a:gd name="connsiteY65" fmla="*/ 2220685 h 2253342"/>
                <a:gd name="connsiteX66" fmla="*/ 851935 w 1635827"/>
                <a:gd name="connsiteY66" fmla="*/ 2242457 h 2253342"/>
                <a:gd name="connsiteX67" fmla="*/ 884592 w 1635827"/>
                <a:gd name="connsiteY67" fmla="*/ 2253342 h 2253342"/>
                <a:gd name="connsiteX68" fmla="*/ 1026106 w 1635827"/>
                <a:gd name="connsiteY68" fmla="*/ 2242457 h 2253342"/>
                <a:gd name="connsiteX69" fmla="*/ 1091420 w 1635827"/>
                <a:gd name="connsiteY69" fmla="*/ 2177142 h 2253342"/>
                <a:gd name="connsiteX70" fmla="*/ 1145849 w 1635827"/>
                <a:gd name="connsiteY70" fmla="*/ 2122714 h 2253342"/>
                <a:gd name="connsiteX71" fmla="*/ 1167620 w 1635827"/>
                <a:gd name="connsiteY71" fmla="*/ 2090057 h 2253342"/>
                <a:gd name="connsiteX72" fmla="*/ 1222049 w 1635827"/>
                <a:gd name="connsiteY72" fmla="*/ 2035628 h 2253342"/>
                <a:gd name="connsiteX73" fmla="*/ 1287363 w 1635827"/>
                <a:gd name="connsiteY73" fmla="*/ 1970314 h 2253342"/>
                <a:gd name="connsiteX74" fmla="*/ 1330906 w 1635827"/>
                <a:gd name="connsiteY74" fmla="*/ 1905000 h 2253342"/>
                <a:gd name="connsiteX75" fmla="*/ 1374449 w 1635827"/>
                <a:gd name="connsiteY75" fmla="*/ 1839685 h 2253342"/>
                <a:gd name="connsiteX76" fmla="*/ 1396220 w 1635827"/>
                <a:gd name="connsiteY76" fmla="*/ 1807028 h 2253342"/>
                <a:gd name="connsiteX77" fmla="*/ 1472420 w 1635827"/>
                <a:gd name="connsiteY77" fmla="*/ 1730828 h 2253342"/>
                <a:gd name="connsiteX78" fmla="*/ 1494192 w 1635827"/>
                <a:gd name="connsiteY78" fmla="*/ 1709057 h 2253342"/>
                <a:gd name="connsiteX79" fmla="*/ 1515963 w 1635827"/>
                <a:gd name="connsiteY79" fmla="*/ 1676400 h 2253342"/>
                <a:gd name="connsiteX80" fmla="*/ 1537735 w 1635827"/>
                <a:gd name="connsiteY80" fmla="*/ 1654628 h 2253342"/>
                <a:gd name="connsiteX81" fmla="*/ 1581277 w 1635827"/>
                <a:gd name="connsiteY81" fmla="*/ 1578428 h 2253342"/>
                <a:gd name="connsiteX82" fmla="*/ 1635706 w 1635827"/>
                <a:gd name="connsiteY82" fmla="*/ 1513114 h 2253342"/>
                <a:gd name="connsiteX83" fmla="*/ 1603526 w 1635827"/>
                <a:gd name="connsiteY83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81277 w 1603532"/>
                <a:gd name="connsiteY81" fmla="*/ 1578428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497759 w 1603532"/>
                <a:gd name="connsiteY81" fmla="*/ 1571066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37735 w 1603532"/>
                <a:gd name="connsiteY80" fmla="*/ 1654628 h 2253342"/>
                <a:gd name="connsiteX81" fmla="*/ 1503327 w 1603532"/>
                <a:gd name="connsiteY81" fmla="*/ 1475369 h 2253342"/>
                <a:gd name="connsiteX82" fmla="*/ 1603526 w 1603532"/>
                <a:gd name="connsiteY82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494192 w 1603532"/>
                <a:gd name="connsiteY78" fmla="*/ 1709057 h 2253342"/>
                <a:gd name="connsiteX79" fmla="*/ 1515963 w 1603532"/>
                <a:gd name="connsiteY79" fmla="*/ 1676400 h 2253342"/>
                <a:gd name="connsiteX80" fmla="*/ 1503327 w 1603532"/>
                <a:gd name="connsiteY80" fmla="*/ 1475369 h 2253342"/>
                <a:gd name="connsiteX81" fmla="*/ 1603526 w 1603532"/>
                <a:gd name="connsiteY81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72420 w 1603532"/>
                <a:gd name="connsiteY77" fmla="*/ 1730828 h 2253342"/>
                <a:gd name="connsiteX78" fmla="*/ 1515963 w 1603532"/>
                <a:gd name="connsiteY78" fmla="*/ 1676400 h 2253342"/>
                <a:gd name="connsiteX79" fmla="*/ 1503327 w 1603532"/>
                <a:gd name="connsiteY79" fmla="*/ 1475369 h 2253342"/>
                <a:gd name="connsiteX80" fmla="*/ 1603526 w 1603532"/>
                <a:gd name="connsiteY80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515963 w 1603532"/>
                <a:gd name="connsiteY77" fmla="*/ 1676400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603526 w 1603532"/>
                <a:gd name="connsiteY79" fmla="*/ 1369769 h 2253342"/>
                <a:gd name="connsiteX0" fmla="*/ 1596230 w 1603532"/>
                <a:gd name="connsiteY0" fmla="*/ 1183019 h 2253342"/>
                <a:gd name="connsiteX1" fmla="*/ 1603049 w 1603532"/>
                <a:gd name="connsiteY1" fmla="*/ 957942 h 2253342"/>
                <a:gd name="connsiteX2" fmla="*/ 1581277 w 1603532"/>
                <a:gd name="connsiteY2" fmla="*/ 936171 h 2253342"/>
                <a:gd name="connsiteX3" fmla="*/ 1548620 w 1603532"/>
                <a:gd name="connsiteY3" fmla="*/ 881742 h 2253342"/>
                <a:gd name="connsiteX4" fmla="*/ 1483306 w 1603532"/>
                <a:gd name="connsiteY4" fmla="*/ 783771 h 2253342"/>
                <a:gd name="connsiteX5" fmla="*/ 1461535 w 1603532"/>
                <a:gd name="connsiteY5" fmla="*/ 751114 h 2253342"/>
                <a:gd name="connsiteX6" fmla="*/ 1451394 w 1603532"/>
                <a:gd name="connsiteY6" fmla="*/ 696685 h 2253342"/>
                <a:gd name="connsiteX7" fmla="*/ 1440757 w 1603532"/>
                <a:gd name="connsiteY7" fmla="*/ 653142 h 2253342"/>
                <a:gd name="connsiteX8" fmla="*/ 1424305 w 1603532"/>
                <a:gd name="connsiteY8" fmla="*/ 620485 h 2253342"/>
                <a:gd name="connsiteX9" fmla="*/ 1341792 w 1603532"/>
                <a:gd name="connsiteY9" fmla="*/ 544285 h 2253342"/>
                <a:gd name="connsiteX10" fmla="*/ 1320020 w 1603532"/>
                <a:gd name="connsiteY10" fmla="*/ 478971 h 2253342"/>
                <a:gd name="connsiteX11" fmla="*/ 1309135 w 1603532"/>
                <a:gd name="connsiteY11" fmla="*/ 446314 h 2253342"/>
                <a:gd name="connsiteX12" fmla="*/ 1254706 w 1603532"/>
                <a:gd name="connsiteY12" fmla="*/ 391885 h 2253342"/>
                <a:gd name="connsiteX13" fmla="*/ 1200277 w 1603532"/>
                <a:gd name="connsiteY13" fmla="*/ 337457 h 2253342"/>
                <a:gd name="connsiteX14" fmla="*/ 1178506 w 1603532"/>
                <a:gd name="connsiteY14" fmla="*/ 315685 h 2253342"/>
                <a:gd name="connsiteX15" fmla="*/ 1113192 w 1603532"/>
                <a:gd name="connsiteY15" fmla="*/ 293914 h 2253342"/>
                <a:gd name="connsiteX16" fmla="*/ 1080535 w 1603532"/>
                <a:gd name="connsiteY16" fmla="*/ 283028 h 2253342"/>
                <a:gd name="connsiteX17" fmla="*/ 1004335 w 1603532"/>
                <a:gd name="connsiteY17" fmla="*/ 261257 h 2253342"/>
                <a:gd name="connsiteX18" fmla="*/ 949906 w 1603532"/>
                <a:gd name="connsiteY18" fmla="*/ 217714 h 2253342"/>
                <a:gd name="connsiteX19" fmla="*/ 895477 w 1603532"/>
                <a:gd name="connsiteY19" fmla="*/ 174171 h 2253342"/>
                <a:gd name="connsiteX20" fmla="*/ 862820 w 1603532"/>
                <a:gd name="connsiteY20" fmla="*/ 163285 h 2253342"/>
                <a:gd name="connsiteX21" fmla="*/ 830163 w 1603532"/>
                <a:gd name="connsiteY21" fmla="*/ 141514 h 2253342"/>
                <a:gd name="connsiteX22" fmla="*/ 797506 w 1603532"/>
                <a:gd name="connsiteY22" fmla="*/ 130628 h 2253342"/>
                <a:gd name="connsiteX23" fmla="*/ 699535 w 1603532"/>
                <a:gd name="connsiteY23" fmla="*/ 76200 h 2253342"/>
                <a:gd name="connsiteX24" fmla="*/ 645106 w 1603532"/>
                <a:gd name="connsiteY24" fmla="*/ 32657 h 2253342"/>
                <a:gd name="connsiteX25" fmla="*/ 503592 w 1603532"/>
                <a:gd name="connsiteY25" fmla="*/ 0 h 2253342"/>
                <a:gd name="connsiteX26" fmla="*/ 351192 w 1603532"/>
                <a:gd name="connsiteY26" fmla="*/ 21771 h 2253342"/>
                <a:gd name="connsiteX27" fmla="*/ 329420 w 1603532"/>
                <a:gd name="connsiteY27" fmla="*/ 43542 h 2253342"/>
                <a:gd name="connsiteX28" fmla="*/ 296763 w 1603532"/>
                <a:gd name="connsiteY28" fmla="*/ 97971 h 2253342"/>
                <a:gd name="connsiteX29" fmla="*/ 285877 w 1603532"/>
                <a:gd name="connsiteY29" fmla="*/ 130628 h 2253342"/>
                <a:gd name="connsiteX30" fmla="*/ 264106 w 1603532"/>
                <a:gd name="connsiteY30" fmla="*/ 163285 h 2253342"/>
                <a:gd name="connsiteX31" fmla="*/ 253220 w 1603532"/>
                <a:gd name="connsiteY31" fmla="*/ 217714 h 2253342"/>
                <a:gd name="connsiteX32" fmla="*/ 242335 w 1603532"/>
                <a:gd name="connsiteY32" fmla="*/ 250371 h 2253342"/>
                <a:gd name="connsiteX33" fmla="*/ 231449 w 1603532"/>
                <a:gd name="connsiteY33" fmla="*/ 293914 h 2253342"/>
                <a:gd name="connsiteX34" fmla="*/ 198792 w 1603532"/>
                <a:gd name="connsiteY34" fmla="*/ 348342 h 2253342"/>
                <a:gd name="connsiteX35" fmla="*/ 198792 w 1603532"/>
                <a:gd name="connsiteY35" fmla="*/ 348342 h 2253342"/>
                <a:gd name="connsiteX36" fmla="*/ 111706 w 1603532"/>
                <a:gd name="connsiteY36" fmla="*/ 457200 h 2253342"/>
                <a:gd name="connsiteX37" fmla="*/ 100820 w 1603532"/>
                <a:gd name="connsiteY37" fmla="*/ 489857 h 2253342"/>
                <a:gd name="connsiteX38" fmla="*/ 68163 w 1603532"/>
                <a:gd name="connsiteY38" fmla="*/ 511628 h 2253342"/>
                <a:gd name="connsiteX39" fmla="*/ 46392 w 1603532"/>
                <a:gd name="connsiteY39" fmla="*/ 533400 h 2253342"/>
                <a:gd name="connsiteX40" fmla="*/ 32438 w 1603532"/>
                <a:gd name="connsiteY40" fmla="*/ 700523 h 2253342"/>
                <a:gd name="connsiteX41" fmla="*/ 13131 w 1603532"/>
                <a:gd name="connsiteY41" fmla="*/ 803154 h 2253342"/>
                <a:gd name="connsiteX42" fmla="*/ 1532 w 1603532"/>
                <a:gd name="connsiteY42" fmla="*/ 877906 h 2253342"/>
                <a:gd name="connsiteX43" fmla="*/ 12417 w 1603532"/>
                <a:gd name="connsiteY43" fmla="*/ 1023257 h 2253342"/>
                <a:gd name="connsiteX44" fmla="*/ 5107 w 1603532"/>
                <a:gd name="connsiteY44" fmla="*/ 1141777 h 2253342"/>
                <a:gd name="connsiteX45" fmla="*/ 2849 w 1603532"/>
                <a:gd name="connsiteY45" fmla="*/ 1251857 h 2253342"/>
                <a:gd name="connsiteX46" fmla="*/ 46392 w 1603532"/>
                <a:gd name="connsiteY46" fmla="*/ 1306285 h 2253342"/>
                <a:gd name="connsiteX47" fmla="*/ 57277 w 1603532"/>
                <a:gd name="connsiteY47" fmla="*/ 1338942 h 2253342"/>
                <a:gd name="connsiteX48" fmla="*/ 35506 w 1603532"/>
                <a:gd name="connsiteY48" fmla="*/ 1534885 h 2253342"/>
                <a:gd name="connsiteX49" fmla="*/ 24620 w 1603532"/>
                <a:gd name="connsiteY49" fmla="*/ 1567542 h 2253342"/>
                <a:gd name="connsiteX50" fmla="*/ 35506 w 1603532"/>
                <a:gd name="connsiteY50" fmla="*/ 1709057 h 2253342"/>
                <a:gd name="connsiteX51" fmla="*/ 57277 w 1603532"/>
                <a:gd name="connsiteY51" fmla="*/ 1741714 h 2253342"/>
                <a:gd name="connsiteX52" fmla="*/ 100820 w 1603532"/>
                <a:gd name="connsiteY52" fmla="*/ 1785257 h 2253342"/>
                <a:gd name="connsiteX53" fmla="*/ 122592 w 1603532"/>
                <a:gd name="connsiteY53" fmla="*/ 1807028 h 2253342"/>
                <a:gd name="connsiteX54" fmla="*/ 144363 w 1603532"/>
                <a:gd name="connsiteY54" fmla="*/ 1828800 h 2253342"/>
                <a:gd name="connsiteX55" fmla="*/ 177020 w 1603532"/>
                <a:gd name="connsiteY55" fmla="*/ 1850571 h 2253342"/>
                <a:gd name="connsiteX56" fmla="*/ 220563 w 1603532"/>
                <a:gd name="connsiteY56" fmla="*/ 1905000 h 2253342"/>
                <a:gd name="connsiteX57" fmla="*/ 242335 w 1603532"/>
                <a:gd name="connsiteY57" fmla="*/ 1937657 h 2253342"/>
                <a:gd name="connsiteX58" fmla="*/ 318535 w 1603532"/>
                <a:gd name="connsiteY58" fmla="*/ 2002971 h 2253342"/>
                <a:gd name="connsiteX59" fmla="*/ 405620 w 1603532"/>
                <a:gd name="connsiteY59" fmla="*/ 2079171 h 2253342"/>
                <a:gd name="connsiteX60" fmla="*/ 427392 w 1603532"/>
                <a:gd name="connsiteY60" fmla="*/ 2100942 h 2253342"/>
                <a:gd name="connsiteX61" fmla="*/ 492706 w 1603532"/>
                <a:gd name="connsiteY61" fmla="*/ 2122714 h 2253342"/>
                <a:gd name="connsiteX62" fmla="*/ 525363 w 1603532"/>
                <a:gd name="connsiteY62" fmla="*/ 2133600 h 2253342"/>
                <a:gd name="connsiteX63" fmla="*/ 601563 w 1603532"/>
                <a:gd name="connsiteY63" fmla="*/ 2177142 h 2253342"/>
                <a:gd name="connsiteX64" fmla="*/ 699535 w 1603532"/>
                <a:gd name="connsiteY64" fmla="*/ 2198914 h 2253342"/>
                <a:gd name="connsiteX65" fmla="*/ 786620 w 1603532"/>
                <a:gd name="connsiteY65" fmla="*/ 2220685 h 2253342"/>
                <a:gd name="connsiteX66" fmla="*/ 851935 w 1603532"/>
                <a:gd name="connsiteY66" fmla="*/ 2242457 h 2253342"/>
                <a:gd name="connsiteX67" fmla="*/ 884592 w 1603532"/>
                <a:gd name="connsiteY67" fmla="*/ 2253342 h 2253342"/>
                <a:gd name="connsiteX68" fmla="*/ 1026106 w 1603532"/>
                <a:gd name="connsiteY68" fmla="*/ 2242457 h 2253342"/>
                <a:gd name="connsiteX69" fmla="*/ 1091420 w 1603532"/>
                <a:gd name="connsiteY69" fmla="*/ 2177142 h 2253342"/>
                <a:gd name="connsiteX70" fmla="*/ 1145849 w 1603532"/>
                <a:gd name="connsiteY70" fmla="*/ 2122714 h 2253342"/>
                <a:gd name="connsiteX71" fmla="*/ 1167620 w 1603532"/>
                <a:gd name="connsiteY71" fmla="*/ 2090057 h 2253342"/>
                <a:gd name="connsiteX72" fmla="*/ 1222049 w 1603532"/>
                <a:gd name="connsiteY72" fmla="*/ 2035628 h 2253342"/>
                <a:gd name="connsiteX73" fmla="*/ 1287363 w 1603532"/>
                <a:gd name="connsiteY73" fmla="*/ 1970314 h 2253342"/>
                <a:gd name="connsiteX74" fmla="*/ 1330906 w 1603532"/>
                <a:gd name="connsiteY74" fmla="*/ 1905000 h 2253342"/>
                <a:gd name="connsiteX75" fmla="*/ 1374449 w 1603532"/>
                <a:gd name="connsiteY75" fmla="*/ 1839685 h 2253342"/>
                <a:gd name="connsiteX76" fmla="*/ 1396220 w 1603532"/>
                <a:gd name="connsiteY76" fmla="*/ 1807028 h 2253342"/>
                <a:gd name="connsiteX77" fmla="*/ 1460284 w 1603532"/>
                <a:gd name="connsiteY77" fmla="*/ 1669039 h 2253342"/>
                <a:gd name="connsiteX78" fmla="*/ 1503327 w 1603532"/>
                <a:gd name="connsiteY78" fmla="*/ 1475369 h 2253342"/>
                <a:gd name="connsiteX79" fmla="*/ 1520008 w 1603532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81277 w 1603144"/>
                <a:gd name="connsiteY2" fmla="*/ 936171 h 2253342"/>
                <a:gd name="connsiteX3" fmla="*/ 1548620 w 1603144"/>
                <a:gd name="connsiteY3" fmla="*/ 881742 h 2253342"/>
                <a:gd name="connsiteX4" fmla="*/ 1483306 w 1603144"/>
                <a:gd name="connsiteY4" fmla="*/ 783771 h 2253342"/>
                <a:gd name="connsiteX5" fmla="*/ 1461535 w 1603144"/>
                <a:gd name="connsiteY5" fmla="*/ 751114 h 2253342"/>
                <a:gd name="connsiteX6" fmla="*/ 1451394 w 1603144"/>
                <a:gd name="connsiteY6" fmla="*/ 696685 h 2253342"/>
                <a:gd name="connsiteX7" fmla="*/ 1440757 w 1603144"/>
                <a:gd name="connsiteY7" fmla="*/ 653142 h 2253342"/>
                <a:gd name="connsiteX8" fmla="*/ 1424305 w 1603144"/>
                <a:gd name="connsiteY8" fmla="*/ 620485 h 2253342"/>
                <a:gd name="connsiteX9" fmla="*/ 1341792 w 1603144"/>
                <a:gd name="connsiteY9" fmla="*/ 544285 h 2253342"/>
                <a:gd name="connsiteX10" fmla="*/ 1320020 w 1603144"/>
                <a:gd name="connsiteY10" fmla="*/ 478971 h 2253342"/>
                <a:gd name="connsiteX11" fmla="*/ 1309135 w 1603144"/>
                <a:gd name="connsiteY11" fmla="*/ 446314 h 2253342"/>
                <a:gd name="connsiteX12" fmla="*/ 1254706 w 1603144"/>
                <a:gd name="connsiteY12" fmla="*/ 391885 h 2253342"/>
                <a:gd name="connsiteX13" fmla="*/ 1200277 w 1603144"/>
                <a:gd name="connsiteY13" fmla="*/ 337457 h 2253342"/>
                <a:gd name="connsiteX14" fmla="*/ 1178506 w 1603144"/>
                <a:gd name="connsiteY14" fmla="*/ 315685 h 2253342"/>
                <a:gd name="connsiteX15" fmla="*/ 1113192 w 1603144"/>
                <a:gd name="connsiteY15" fmla="*/ 293914 h 2253342"/>
                <a:gd name="connsiteX16" fmla="*/ 1080535 w 1603144"/>
                <a:gd name="connsiteY16" fmla="*/ 283028 h 2253342"/>
                <a:gd name="connsiteX17" fmla="*/ 1004335 w 1603144"/>
                <a:gd name="connsiteY17" fmla="*/ 261257 h 2253342"/>
                <a:gd name="connsiteX18" fmla="*/ 949906 w 1603144"/>
                <a:gd name="connsiteY18" fmla="*/ 217714 h 2253342"/>
                <a:gd name="connsiteX19" fmla="*/ 895477 w 1603144"/>
                <a:gd name="connsiteY19" fmla="*/ 174171 h 2253342"/>
                <a:gd name="connsiteX20" fmla="*/ 862820 w 1603144"/>
                <a:gd name="connsiteY20" fmla="*/ 163285 h 2253342"/>
                <a:gd name="connsiteX21" fmla="*/ 830163 w 1603144"/>
                <a:gd name="connsiteY21" fmla="*/ 141514 h 2253342"/>
                <a:gd name="connsiteX22" fmla="*/ 797506 w 1603144"/>
                <a:gd name="connsiteY22" fmla="*/ 130628 h 2253342"/>
                <a:gd name="connsiteX23" fmla="*/ 699535 w 1603144"/>
                <a:gd name="connsiteY23" fmla="*/ 76200 h 2253342"/>
                <a:gd name="connsiteX24" fmla="*/ 645106 w 1603144"/>
                <a:gd name="connsiteY24" fmla="*/ 32657 h 2253342"/>
                <a:gd name="connsiteX25" fmla="*/ 503592 w 1603144"/>
                <a:gd name="connsiteY25" fmla="*/ 0 h 2253342"/>
                <a:gd name="connsiteX26" fmla="*/ 351192 w 1603144"/>
                <a:gd name="connsiteY26" fmla="*/ 21771 h 2253342"/>
                <a:gd name="connsiteX27" fmla="*/ 329420 w 1603144"/>
                <a:gd name="connsiteY27" fmla="*/ 43542 h 2253342"/>
                <a:gd name="connsiteX28" fmla="*/ 296763 w 1603144"/>
                <a:gd name="connsiteY28" fmla="*/ 97971 h 2253342"/>
                <a:gd name="connsiteX29" fmla="*/ 285877 w 1603144"/>
                <a:gd name="connsiteY29" fmla="*/ 130628 h 2253342"/>
                <a:gd name="connsiteX30" fmla="*/ 264106 w 1603144"/>
                <a:gd name="connsiteY30" fmla="*/ 163285 h 2253342"/>
                <a:gd name="connsiteX31" fmla="*/ 253220 w 1603144"/>
                <a:gd name="connsiteY31" fmla="*/ 217714 h 2253342"/>
                <a:gd name="connsiteX32" fmla="*/ 242335 w 1603144"/>
                <a:gd name="connsiteY32" fmla="*/ 250371 h 2253342"/>
                <a:gd name="connsiteX33" fmla="*/ 231449 w 1603144"/>
                <a:gd name="connsiteY33" fmla="*/ 293914 h 2253342"/>
                <a:gd name="connsiteX34" fmla="*/ 198792 w 1603144"/>
                <a:gd name="connsiteY34" fmla="*/ 348342 h 2253342"/>
                <a:gd name="connsiteX35" fmla="*/ 198792 w 1603144"/>
                <a:gd name="connsiteY35" fmla="*/ 348342 h 2253342"/>
                <a:gd name="connsiteX36" fmla="*/ 111706 w 1603144"/>
                <a:gd name="connsiteY36" fmla="*/ 457200 h 2253342"/>
                <a:gd name="connsiteX37" fmla="*/ 100820 w 1603144"/>
                <a:gd name="connsiteY37" fmla="*/ 489857 h 2253342"/>
                <a:gd name="connsiteX38" fmla="*/ 68163 w 1603144"/>
                <a:gd name="connsiteY38" fmla="*/ 511628 h 2253342"/>
                <a:gd name="connsiteX39" fmla="*/ 46392 w 1603144"/>
                <a:gd name="connsiteY39" fmla="*/ 533400 h 2253342"/>
                <a:gd name="connsiteX40" fmla="*/ 32438 w 1603144"/>
                <a:gd name="connsiteY40" fmla="*/ 700523 h 2253342"/>
                <a:gd name="connsiteX41" fmla="*/ 13131 w 1603144"/>
                <a:gd name="connsiteY41" fmla="*/ 803154 h 2253342"/>
                <a:gd name="connsiteX42" fmla="*/ 1532 w 1603144"/>
                <a:gd name="connsiteY42" fmla="*/ 877906 h 2253342"/>
                <a:gd name="connsiteX43" fmla="*/ 12417 w 1603144"/>
                <a:gd name="connsiteY43" fmla="*/ 1023257 h 2253342"/>
                <a:gd name="connsiteX44" fmla="*/ 5107 w 1603144"/>
                <a:gd name="connsiteY44" fmla="*/ 1141777 h 2253342"/>
                <a:gd name="connsiteX45" fmla="*/ 2849 w 1603144"/>
                <a:gd name="connsiteY45" fmla="*/ 1251857 h 2253342"/>
                <a:gd name="connsiteX46" fmla="*/ 46392 w 1603144"/>
                <a:gd name="connsiteY46" fmla="*/ 1306285 h 2253342"/>
                <a:gd name="connsiteX47" fmla="*/ 57277 w 1603144"/>
                <a:gd name="connsiteY47" fmla="*/ 1338942 h 2253342"/>
                <a:gd name="connsiteX48" fmla="*/ 35506 w 1603144"/>
                <a:gd name="connsiteY48" fmla="*/ 1534885 h 2253342"/>
                <a:gd name="connsiteX49" fmla="*/ 24620 w 1603144"/>
                <a:gd name="connsiteY49" fmla="*/ 1567542 h 2253342"/>
                <a:gd name="connsiteX50" fmla="*/ 35506 w 1603144"/>
                <a:gd name="connsiteY50" fmla="*/ 1709057 h 2253342"/>
                <a:gd name="connsiteX51" fmla="*/ 57277 w 1603144"/>
                <a:gd name="connsiteY51" fmla="*/ 1741714 h 2253342"/>
                <a:gd name="connsiteX52" fmla="*/ 100820 w 1603144"/>
                <a:gd name="connsiteY52" fmla="*/ 1785257 h 2253342"/>
                <a:gd name="connsiteX53" fmla="*/ 122592 w 1603144"/>
                <a:gd name="connsiteY53" fmla="*/ 1807028 h 2253342"/>
                <a:gd name="connsiteX54" fmla="*/ 144363 w 1603144"/>
                <a:gd name="connsiteY54" fmla="*/ 1828800 h 2253342"/>
                <a:gd name="connsiteX55" fmla="*/ 177020 w 1603144"/>
                <a:gd name="connsiteY55" fmla="*/ 1850571 h 2253342"/>
                <a:gd name="connsiteX56" fmla="*/ 220563 w 1603144"/>
                <a:gd name="connsiteY56" fmla="*/ 1905000 h 2253342"/>
                <a:gd name="connsiteX57" fmla="*/ 242335 w 1603144"/>
                <a:gd name="connsiteY57" fmla="*/ 1937657 h 2253342"/>
                <a:gd name="connsiteX58" fmla="*/ 318535 w 1603144"/>
                <a:gd name="connsiteY58" fmla="*/ 2002971 h 2253342"/>
                <a:gd name="connsiteX59" fmla="*/ 405620 w 1603144"/>
                <a:gd name="connsiteY59" fmla="*/ 2079171 h 2253342"/>
                <a:gd name="connsiteX60" fmla="*/ 427392 w 1603144"/>
                <a:gd name="connsiteY60" fmla="*/ 2100942 h 2253342"/>
                <a:gd name="connsiteX61" fmla="*/ 492706 w 1603144"/>
                <a:gd name="connsiteY61" fmla="*/ 2122714 h 2253342"/>
                <a:gd name="connsiteX62" fmla="*/ 525363 w 1603144"/>
                <a:gd name="connsiteY62" fmla="*/ 2133600 h 2253342"/>
                <a:gd name="connsiteX63" fmla="*/ 601563 w 1603144"/>
                <a:gd name="connsiteY63" fmla="*/ 2177142 h 2253342"/>
                <a:gd name="connsiteX64" fmla="*/ 699535 w 1603144"/>
                <a:gd name="connsiteY64" fmla="*/ 2198914 h 2253342"/>
                <a:gd name="connsiteX65" fmla="*/ 786620 w 1603144"/>
                <a:gd name="connsiteY65" fmla="*/ 2220685 h 2253342"/>
                <a:gd name="connsiteX66" fmla="*/ 851935 w 1603144"/>
                <a:gd name="connsiteY66" fmla="*/ 2242457 h 2253342"/>
                <a:gd name="connsiteX67" fmla="*/ 884592 w 1603144"/>
                <a:gd name="connsiteY67" fmla="*/ 2253342 h 2253342"/>
                <a:gd name="connsiteX68" fmla="*/ 1026106 w 1603144"/>
                <a:gd name="connsiteY68" fmla="*/ 2242457 h 2253342"/>
                <a:gd name="connsiteX69" fmla="*/ 1091420 w 1603144"/>
                <a:gd name="connsiteY69" fmla="*/ 2177142 h 2253342"/>
                <a:gd name="connsiteX70" fmla="*/ 1145849 w 1603144"/>
                <a:gd name="connsiteY70" fmla="*/ 2122714 h 2253342"/>
                <a:gd name="connsiteX71" fmla="*/ 1167620 w 1603144"/>
                <a:gd name="connsiteY71" fmla="*/ 2090057 h 2253342"/>
                <a:gd name="connsiteX72" fmla="*/ 1222049 w 1603144"/>
                <a:gd name="connsiteY72" fmla="*/ 2035628 h 2253342"/>
                <a:gd name="connsiteX73" fmla="*/ 1287363 w 1603144"/>
                <a:gd name="connsiteY73" fmla="*/ 1970314 h 2253342"/>
                <a:gd name="connsiteX74" fmla="*/ 1330906 w 1603144"/>
                <a:gd name="connsiteY74" fmla="*/ 1905000 h 2253342"/>
                <a:gd name="connsiteX75" fmla="*/ 1374449 w 1603144"/>
                <a:gd name="connsiteY75" fmla="*/ 1839685 h 2253342"/>
                <a:gd name="connsiteX76" fmla="*/ 1396220 w 1603144"/>
                <a:gd name="connsiteY76" fmla="*/ 1807028 h 2253342"/>
                <a:gd name="connsiteX77" fmla="*/ 1460284 w 1603144"/>
                <a:gd name="connsiteY77" fmla="*/ 1669039 h 2253342"/>
                <a:gd name="connsiteX78" fmla="*/ 1503327 w 1603144"/>
                <a:gd name="connsiteY78" fmla="*/ 1475369 h 2253342"/>
                <a:gd name="connsiteX79" fmla="*/ 1520008 w 1603144"/>
                <a:gd name="connsiteY79" fmla="*/ 1318240 h 2253342"/>
                <a:gd name="connsiteX0" fmla="*/ 1557255 w 1603144"/>
                <a:gd name="connsiteY0" fmla="*/ 1183019 h 2253342"/>
                <a:gd name="connsiteX1" fmla="*/ 1603049 w 1603144"/>
                <a:gd name="connsiteY1" fmla="*/ 957942 h 2253342"/>
                <a:gd name="connsiteX2" fmla="*/ 1548620 w 1603144"/>
                <a:gd name="connsiteY2" fmla="*/ 881742 h 2253342"/>
                <a:gd name="connsiteX3" fmla="*/ 1483306 w 1603144"/>
                <a:gd name="connsiteY3" fmla="*/ 783771 h 2253342"/>
                <a:gd name="connsiteX4" fmla="*/ 1461535 w 1603144"/>
                <a:gd name="connsiteY4" fmla="*/ 751114 h 2253342"/>
                <a:gd name="connsiteX5" fmla="*/ 1451394 w 1603144"/>
                <a:gd name="connsiteY5" fmla="*/ 696685 h 2253342"/>
                <a:gd name="connsiteX6" fmla="*/ 1440757 w 1603144"/>
                <a:gd name="connsiteY6" fmla="*/ 653142 h 2253342"/>
                <a:gd name="connsiteX7" fmla="*/ 1424305 w 1603144"/>
                <a:gd name="connsiteY7" fmla="*/ 620485 h 2253342"/>
                <a:gd name="connsiteX8" fmla="*/ 1341792 w 1603144"/>
                <a:gd name="connsiteY8" fmla="*/ 544285 h 2253342"/>
                <a:gd name="connsiteX9" fmla="*/ 1320020 w 1603144"/>
                <a:gd name="connsiteY9" fmla="*/ 478971 h 2253342"/>
                <a:gd name="connsiteX10" fmla="*/ 1309135 w 1603144"/>
                <a:gd name="connsiteY10" fmla="*/ 446314 h 2253342"/>
                <a:gd name="connsiteX11" fmla="*/ 1254706 w 1603144"/>
                <a:gd name="connsiteY11" fmla="*/ 391885 h 2253342"/>
                <a:gd name="connsiteX12" fmla="*/ 1200277 w 1603144"/>
                <a:gd name="connsiteY12" fmla="*/ 337457 h 2253342"/>
                <a:gd name="connsiteX13" fmla="*/ 1178506 w 1603144"/>
                <a:gd name="connsiteY13" fmla="*/ 315685 h 2253342"/>
                <a:gd name="connsiteX14" fmla="*/ 1113192 w 1603144"/>
                <a:gd name="connsiteY14" fmla="*/ 293914 h 2253342"/>
                <a:gd name="connsiteX15" fmla="*/ 1080535 w 1603144"/>
                <a:gd name="connsiteY15" fmla="*/ 283028 h 2253342"/>
                <a:gd name="connsiteX16" fmla="*/ 1004335 w 1603144"/>
                <a:gd name="connsiteY16" fmla="*/ 261257 h 2253342"/>
                <a:gd name="connsiteX17" fmla="*/ 949906 w 1603144"/>
                <a:gd name="connsiteY17" fmla="*/ 217714 h 2253342"/>
                <a:gd name="connsiteX18" fmla="*/ 895477 w 1603144"/>
                <a:gd name="connsiteY18" fmla="*/ 174171 h 2253342"/>
                <a:gd name="connsiteX19" fmla="*/ 862820 w 1603144"/>
                <a:gd name="connsiteY19" fmla="*/ 163285 h 2253342"/>
                <a:gd name="connsiteX20" fmla="*/ 830163 w 1603144"/>
                <a:gd name="connsiteY20" fmla="*/ 141514 h 2253342"/>
                <a:gd name="connsiteX21" fmla="*/ 797506 w 1603144"/>
                <a:gd name="connsiteY21" fmla="*/ 130628 h 2253342"/>
                <a:gd name="connsiteX22" fmla="*/ 699535 w 1603144"/>
                <a:gd name="connsiteY22" fmla="*/ 76200 h 2253342"/>
                <a:gd name="connsiteX23" fmla="*/ 645106 w 1603144"/>
                <a:gd name="connsiteY23" fmla="*/ 32657 h 2253342"/>
                <a:gd name="connsiteX24" fmla="*/ 503592 w 1603144"/>
                <a:gd name="connsiteY24" fmla="*/ 0 h 2253342"/>
                <a:gd name="connsiteX25" fmla="*/ 351192 w 1603144"/>
                <a:gd name="connsiteY25" fmla="*/ 21771 h 2253342"/>
                <a:gd name="connsiteX26" fmla="*/ 329420 w 1603144"/>
                <a:gd name="connsiteY26" fmla="*/ 43542 h 2253342"/>
                <a:gd name="connsiteX27" fmla="*/ 296763 w 1603144"/>
                <a:gd name="connsiteY27" fmla="*/ 97971 h 2253342"/>
                <a:gd name="connsiteX28" fmla="*/ 285877 w 1603144"/>
                <a:gd name="connsiteY28" fmla="*/ 130628 h 2253342"/>
                <a:gd name="connsiteX29" fmla="*/ 264106 w 1603144"/>
                <a:gd name="connsiteY29" fmla="*/ 163285 h 2253342"/>
                <a:gd name="connsiteX30" fmla="*/ 253220 w 1603144"/>
                <a:gd name="connsiteY30" fmla="*/ 217714 h 2253342"/>
                <a:gd name="connsiteX31" fmla="*/ 242335 w 1603144"/>
                <a:gd name="connsiteY31" fmla="*/ 250371 h 2253342"/>
                <a:gd name="connsiteX32" fmla="*/ 231449 w 1603144"/>
                <a:gd name="connsiteY32" fmla="*/ 293914 h 2253342"/>
                <a:gd name="connsiteX33" fmla="*/ 198792 w 1603144"/>
                <a:gd name="connsiteY33" fmla="*/ 348342 h 2253342"/>
                <a:gd name="connsiteX34" fmla="*/ 198792 w 1603144"/>
                <a:gd name="connsiteY34" fmla="*/ 348342 h 2253342"/>
                <a:gd name="connsiteX35" fmla="*/ 111706 w 1603144"/>
                <a:gd name="connsiteY35" fmla="*/ 457200 h 2253342"/>
                <a:gd name="connsiteX36" fmla="*/ 100820 w 1603144"/>
                <a:gd name="connsiteY36" fmla="*/ 489857 h 2253342"/>
                <a:gd name="connsiteX37" fmla="*/ 68163 w 1603144"/>
                <a:gd name="connsiteY37" fmla="*/ 511628 h 2253342"/>
                <a:gd name="connsiteX38" fmla="*/ 46392 w 1603144"/>
                <a:gd name="connsiteY38" fmla="*/ 533400 h 2253342"/>
                <a:gd name="connsiteX39" fmla="*/ 32438 w 1603144"/>
                <a:gd name="connsiteY39" fmla="*/ 700523 h 2253342"/>
                <a:gd name="connsiteX40" fmla="*/ 13131 w 1603144"/>
                <a:gd name="connsiteY40" fmla="*/ 803154 h 2253342"/>
                <a:gd name="connsiteX41" fmla="*/ 1532 w 1603144"/>
                <a:gd name="connsiteY41" fmla="*/ 877906 h 2253342"/>
                <a:gd name="connsiteX42" fmla="*/ 12417 w 1603144"/>
                <a:gd name="connsiteY42" fmla="*/ 1023257 h 2253342"/>
                <a:gd name="connsiteX43" fmla="*/ 5107 w 1603144"/>
                <a:gd name="connsiteY43" fmla="*/ 1141777 h 2253342"/>
                <a:gd name="connsiteX44" fmla="*/ 2849 w 1603144"/>
                <a:gd name="connsiteY44" fmla="*/ 1251857 h 2253342"/>
                <a:gd name="connsiteX45" fmla="*/ 46392 w 1603144"/>
                <a:gd name="connsiteY45" fmla="*/ 1306285 h 2253342"/>
                <a:gd name="connsiteX46" fmla="*/ 57277 w 1603144"/>
                <a:gd name="connsiteY46" fmla="*/ 1338942 h 2253342"/>
                <a:gd name="connsiteX47" fmla="*/ 35506 w 1603144"/>
                <a:gd name="connsiteY47" fmla="*/ 1534885 h 2253342"/>
                <a:gd name="connsiteX48" fmla="*/ 24620 w 1603144"/>
                <a:gd name="connsiteY48" fmla="*/ 1567542 h 2253342"/>
                <a:gd name="connsiteX49" fmla="*/ 35506 w 1603144"/>
                <a:gd name="connsiteY49" fmla="*/ 1709057 h 2253342"/>
                <a:gd name="connsiteX50" fmla="*/ 57277 w 1603144"/>
                <a:gd name="connsiteY50" fmla="*/ 1741714 h 2253342"/>
                <a:gd name="connsiteX51" fmla="*/ 100820 w 1603144"/>
                <a:gd name="connsiteY51" fmla="*/ 1785257 h 2253342"/>
                <a:gd name="connsiteX52" fmla="*/ 122592 w 1603144"/>
                <a:gd name="connsiteY52" fmla="*/ 1807028 h 2253342"/>
                <a:gd name="connsiteX53" fmla="*/ 144363 w 1603144"/>
                <a:gd name="connsiteY53" fmla="*/ 1828800 h 2253342"/>
                <a:gd name="connsiteX54" fmla="*/ 177020 w 1603144"/>
                <a:gd name="connsiteY54" fmla="*/ 1850571 h 2253342"/>
                <a:gd name="connsiteX55" fmla="*/ 220563 w 1603144"/>
                <a:gd name="connsiteY55" fmla="*/ 1905000 h 2253342"/>
                <a:gd name="connsiteX56" fmla="*/ 242335 w 1603144"/>
                <a:gd name="connsiteY56" fmla="*/ 1937657 h 2253342"/>
                <a:gd name="connsiteX57" fmla="*/ 318535 w 1603144"/>
                <a:gd name="connsiteY57" fmla="*/ 2002971 h 2253342"/>
                <a:gd name="connsiteX58" fmla="*/ 405620 w 1603144"/>
                <a:gd name="connsiteY58" fmla="*/ 2079171 h 2253342"/>
                <a:gd name="connsiteX59" fmla="*/ 427392 w 1603144"/>
                <a:gd name="connsiteY59" fmla="*/ 2100942 h 2253342"/>
                <a:gd name="connsiteX60" fmla="*/ 492706 w 1603144"/>
                <a:gd name="connsiteY60" fmla="*/ 2122714 h 2253342"/>
                <a:gd name="connsiteX61" fmla="*/ 525363 w 1603144"/>
                <a:gd name="connsiteY61" fmla="*/ 2133600 h 2253342"/>
                <a:gd name="connsiteX62" fmla="*/ 601563 w 1603144"/>
                <a:gd name="connsiteY62" fmla="*/ 2177142 h 2253342"/>
                <a:gd name="connsiteX63" fmla="*/ 699535 w 1603144"/>
                <a:gd name="connsiteY63" fmla="*/ 2198914 h 2253342"/>
                <a:gd name="connsiteX64" fmla="*/ 786620 w 1603144"/>
                <a:gd name="connsiteY64" fmla="*/ 2220685 h 2253342"/>
                <a:gd name="connsiteX65" fmla="*/ 851935 w 1603144"/>
                <a:gd name="connsiteY65" fmla="*/ 2242457 h 2253342"/>
                <a:gd name="connsiteX66" fmla="*/ 884592 w 1603144"/>
                <a:gd name="connsiteY66" fmla="*/ 2253342 h 2253342"/>
                <a:gd name="connsiteX67" fmla="*/ 1026106 w 1603144"/>
                <a:gd name="connsiteY67" fmla="*/ 2242457 h 2253342"/>
                <a:gd name="connsiteX68" fmla="*/ 1091420 w 1603144"/>
                <a:gd name="connsiteY68" fmla="*/ 2177142 h 2253342"/>
                <a:gd name="connsiteX69" fmla="*/ 1145849 w 1603144"/>
                <a:gd name="connsiteY69" fmla="*/ 2122714 h 2253342"/>
                <a:gd name="connsiteX70" fmla="*/ 1167620 w 1603144"/>
                <a:gd name="connsiteY70" fmla="*/ 2090057 h 2253342"/>
                <a:gd name="connsiteX71" fmla="*/ 1222049 w 1603144"/>
                <a:gd name="connsiteY71" fmla="*/ 2035628 h 2253342"/>
                <a:gd name="connsiteX72" fmla="*/ 1287363 w 1603144"/>
                <a:gd name="connsiteY72" fmla="*/ 1970314 h 2253342"/>
                <a:gd name="connsiteX73" fmla="*/ 1330906 w 1603144"/>
                <a:gd name="connsiteY73" fmla="*/ 1905000 h 2253342"/>
                <a:gd name="connsiteX74" fmla="*/ 1374449 w 1603144"/>
                <a:gd name="connsiteY74" fmla="*/ 1839685 h 2253342"/>
                <a:gd name="connsiteX75" fmla="*/ 1396220 w 1603144"/>
                <a:gd name="connsiteY75" fmla="*/ 1807028 h 2253342"/>
                <a:gd name="connsiteX76" fmla="*/ 1460284 w 1603144"/>
                <a:gd name="connsiteY76" fmla="*/ 1669039 h 2253342"/>
                <a:gd name="connsiteX77" fmla="*/ 1503327 w 1603144"/>
                <a:gd name="connsiteY77" fmla="*/ 1475369 h 2253342"/>
                <a:gd name="connsiteX78" fmla="*/ 1520008 w 1603144"/>
                <a:gd name="connsiteY78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881742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503327 w 1557255"/>
                <a:gd name="connsiteY76" fmla="*/ 1475369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460284 w 1557255"/>
                <a:gd name="connsiteY75" fmla="*/ 1669039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96220 w 1557255"/>
                <a:gd name="connsiteY74" fmla="*/ 1807028 h 2253342"/>
                <a:gd name="connsiteX75" fmla="*/ 1326655 w 1557255"/>
                <a:gd name="connsiteY75" fmla="*/ 1713208 h 2253342"/>
                <a:gd name="connsiteX76" fmla="*/ 1419809 w 1557255"/>
                <a:gd name="connsiteY76" fmla="*/ 1453285 h 2253342"/>
                <a:gd name="connsiteX77" fmla="*/ 1520008 w 1557255"/>
                <a:gd name="connsiteY77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74449 w 1557255"/>
                <a:gd name="connsiteY73" fmla="*/ 1839685 h 2253342"/>
                <a:gd name="connsiteX74" fmla="*/ 1326655 w 1557255"/>
                <a:gd name="connsiteY74" fmla="*/ 1713208 h 2253342"/>
                <a:gd name="connsiteX75" fmla="*/ 1419809 w 1557255"/>
                <a:gd name="connsiteY75" fmla="*/ 1453285 h 2253342"/>
                <a:gd name="connsiteX76" fmla="*/ 1520008 w 1557255"/>
                <a:gd name="connsiteY76" fmla="*/ 1318240 h 2253342"/>
                <a:gd name="connsiteX0" fmla="*/ 1557255 w 1557255"/>
                <a:gd name="connsiteY0" fmla="*/ 1183019 h 2253342"/>
                <a:gd name="connsiteX1" fmla="*/ 1548620 w 1557255"/>
                <a:gd name="connsiteY1" fmla="*/ 984801 h 2253342"/>
                <a:gd name="connsiteX2" fmla="*/ 1483306 w 1557255"/>
                <a:gd name="connsiteY2" fmla="*/ 783771 h 2253342"/>
                <a:gd name="connsiteX3" fmla="*/ 1461535 w 1557255"/>
                <a:gd name="connsiteY3" fmla="*/ 751114 h 2253342"/>
                <a:gd name="connsiteX4" fmla="*/ 1451394 w 1557255"/>
                <a:gd name="connsiteY4" fmla="*/ 696685 h 2253342"/>
                <a:gd name="connsiteX5" fmla="*/ 1440757 w 1557255"/>
                <a:gd name="connsiteY5" fmla="*/ 653142 h 2253342"/>
                <a:gd name="connsiteX6" fmla="*/ 1424305 w 1557255"/>
                <a:gd name="connsiteY6" fmla="*/ 620485 h 2253342"/>
                <a:gd name="connsiteX7" fmla="*/ 1341792 w 1557255"/>
                <a:gd name="connsiteY7" fmla="*/ 544285 h 2253342"/>
                <a:gd name="connsiteX8" fmla="*/ 1320020 w 1557255"/>
                <a:gd name="connsiteY8" fmla="*/ 478971 h 2253342"/>
                <a:gd name="connsiteX9" fmla="*/ 1309135 w 1557255"/>
                <a:gd name="connsiteY9" fmla="*/ 446314 h 2253342"/>
                <a:gd name="connsiteX10" fmla="*/ 1254706 w 1557255"/>
                <a:gd name="connsiteY10" fmla="*/ 391885 h 2253342"/>
                <a:gd name="connsiteX11" fmla="*/ 1200277 w 1557255"/>
                <a:gd name="connsiteY11" fmla="*/ 337457 h 2253342"/>
                <a:gd name="connsiteX12" fmla="*/ 1178506 w 1557255"/>
                <a:gd name="connsiteY12" fmla="*/ 315685 h 2253342"/>
                <a:gd name="connsiteX13" fmla="*/ 1113192 w 1557255"/>
                <a:gd name="connsiteY13" fmla="*/ 293914 h 2253342"/>
                <a:gd name="connsiteX14" fmla="*/ 1080535 w 1557255"/>
                <a:gd name="connsiteY14" fmla="*/ 283028 h 2253342"/>
                <a:gd name="connsiteX15" fmla="*/ 1004335 w 1557255"/>
                <a:gd name="connsiteY15" fmla="*/ 261257 h 2253342"/>
                <a:gd name="connsiteX16" fmla="*/ 949906 w 1557255"/>
                <a:gd name="connsiteY16" fmla="*/ 217714 h 2253342"/>
                <a:gd name="connsiteX17" fmla="*/ 895477 w 1557255"/>
                <a:gd name="connsiteY17" fmla="*/ 174171 h 2253342"/>
                <a:gd name="connsiteX18" fmla="*/ 862820 w 1557255"/>
                <a:gd name="connsiteY18" fmla="*/ 163285 h 2253342"/>
                <a:gd name="connsiteX19" fmla="*/ 830163 w 1557255"/>
                <a:gd name="connsiteY19" fmla="*/ 141514 h 2253342"/>
                <a:gd name="connsiteX20" fmla="*/ 797506 w 1557255"/>
                <a:gd name="connsiteY20" fmla="*/ 130628 h 2253342"/>
                <a:gd name="connsiteX21" fmla="*/ 699535 w 1557255"/>
                <a:gd name="connsiteY21" fmla="*/ 76200 h 2253342"/>
                <a:gd name="connsiteX22" fmla="*/ 645106 w 1557255"/>
                <a:gd name="connsiteY22" fmla="*/ 32657 h 2253342"/>
                <a:gd name="connsiteX23" fmla="*/ 503592 w 1557255"/>
                <a:gd name="connsiteY23" fmla="*/ 0 h 2253342"/>
                <a:gd name="connsiteX24" fmla="*/ 351192 w 1557255"/>
                <a:gd name="connsiteY24" fmla="*/ 21771 h 2253342"/>
                <a:gd name="connsiteX25" fmla="*/ 329420 w 1557255"/>
                <a:gd name="connsiteY25" fmla="*/ 43542 h 2253342"/>
                <a:gd name="connsiteX26" fmla="*/ 296763 w 1557255"/>
                <a:gd name="connsiteY26" fmla="*/ 97971 h 2253342"/>
                <a:gd name="connsiteX27" fmla="*/ 285877 w 1557255"/>
                <a:gd name="connsiteY27" fmla="*/ 130628 h 2253342"/>
                <a:gd name="connsiteX28" fmla="*/ 264106 w 1557255"/>
                <a:gd name="connsiteY28" fmla="*/ 163285 h 2253342"/>
                <a:gd name="connsiteX29" fmla="*/ 253220 w 1557255"/>
                <a:gd name="connsiteY29" fmla="*/ 217714 h 2253342"/>
                <a:gd name="connsiteX30" fmla="*/ 242335 w 1557255"/>
                <a:gd name="connsiteY30" fmla="*/ 250371 h 2253342"/>
                <a:gd name="connsiteX31" fmla="*/ 231449 w 1557255"/>
                <a:gd name="connsiteY31" fmla="*/ 293914 h 2253342"/>
                <a:gd name="connsiteX32" fmla="*/ 198792 w 1557255"/>
                <a:gd name="connsiteY32" fmla="*/ 348342 h 2253342"/>
                <a:gd name="connsiteX33" fmla="*/ 198792 w 1557255"/>
                <a:gd name="connsiteY33" fmla="*/ 348342 h 2253342"/>
                <a:gd name="connsiteX34" fmla="*/ 111706 w 1557255"/>
                <a:gd name="connsiteY34" fmla="*/ 457200 h 2253342"/>
                <a:gd name="connsiteX35" fmla="*/ 100820 w 1557255"/>
                <a:gd name="connsiteY35" fmla="*/ 489857 h 2253342"/>
                <a:gd name="connsiteX36" fmla="*/ 68163 w 1557255"/>
                <a:gd name="connsiteY36" fmla="*/ 511628 h 2253342"/>
                <a:gd name="connsiteX37" fmla="*/ 46392 w 1557255"/>
                <a:gd name="connsiteY37" fmla="*/ 533400 h 2253342"/>
                <a:gd name="connsiteX38" fmla="*/ 32438 w 1557255"/>
                <a:gd name="connsiteY38" fmla="*/ 700523 h 2253342"/>
                <a:gd name="connsiteX39" fmla="*/ 13131 w 1557255"/>
                <a:gd name="connsiteY39" fmla="*/ 803154 h 2253342"/>
                <a:gd name="connsiteX40" fmla="*/ 1532 w 1557255"/>
                <a:gd name="connsiteY40" fmla="*/ 877906 h 2253342"/>
                <a:gd name="connsiteX41" fmla="*/ 12417 w 1557255"/>
                <a:gd name="connsiteY41" fmla="*/ 1023257 h 2253342"/>
                <a:gd name="connsiteX42" fmla="*/ 5107 w 1557255"/>
                <a:gd name="connsiteY42" fmla="*/ 1141777 h 2253342"/>
                <a:gd name="connsiteX43" fmla="*/ 2849 w 1557255"/>
                <a:gd name="connsiteY43" fmla="*/ 1251857 h 2253342"/>
                <a:gd name="connsiteX44" fmla="*/ 46392 w 1557255"/>
                <a:gd name="connsiteY44" fmla="*/ 1306285 h 2253342"/>
                <a:gd name="connsiteX45" fmla="*/ 57277 w 1557255"/>
                <a:gd name="connsiteY45" fmla="*/ 1338942 h 2253342"/>
                <a:gd name="connsiteX46" fmla="*/ 35506 w 1557255"/>
                <a:gd name="connsiteY46" fmla="*/ 1534885 h 2253342"/>
                <a:gd name="connsiteX47" fmla="*/ 24620 w 1557255"/>
                <a:gd name="connsiteY47" fmla="*/ 1567542 h 2253342"/>
                <a:gd name="connsiteX48" fmla="*/ 35506 w 1557255"/>
                <a:gd name="connsiteY48" fmla="*/ 1709057 h 2253342"/>
                <a:gd name="connsiteX49" fmla="*/ 57277 w 1557255"/>
                <a:gd name="connsiteY49" fmla="*/ 1741714 h 2253342"/>
                <a:gd name="connsiteX50" fmla="*/ 100820 w 1557255"/>
                <a:gd name="connsiteY50" fmla="*/ 1785257 h 2253342"/>
                <a:gd name="connsiteX51" fmla="*/ 122592 w 1557255"/>
                <a:gd name="connsiteY51" fmla="*/ 1807028 h 2253342"/>
                <a:gd name="connsiteX52" fmla="*/ 144363 w 1557255"/>
                <a:gd name="connsiteY52" fmla="*/ 1828800 h 2253342"/>
                <a:gd name="connsiteX53" fmla="*/ 177020 w 1557255"/>
                <a:gd name="connsiteY53" fmla="*/ 1850571 h 2253342"/>
                <a:gd name="connsiteX54" fmla="*/ 220563 w 1557255"/>
                <a:gd name="connsiteY54" fmla="*/ 1905000 h 2253342"/>
                <a:gd name="connsiteX55" fmla="*/ 242335 w 1557255"/>
                <a:gd name="connsiteY55" fmla="*/ 1937657 h 2253342"/>
                <a:gd name="connsiteX56" fmla="*/ 318535 w 1557255"/>
                <a:gd name="connsiteY56" fmla="*/ 2002971 h 2253342"/>
                <a:gd name="connsiteX57" fmla="*/ 405620 w 1557255"/>
                <a:gd name="connsiteY57" fmla="*/ 2079171 h 2253342"/>
                <a:gd name="connsiteX58" fmla="*/ 427392 w 1557255"/>
                <a:gd name="connsiteY58" fmla="*/ 2100942 h 2253342"/>
                <a:gd name="connsiteX59" fmla="*/ 492706 w 1557255"/>
                <a:gd name="connsiteY59" fmla="*/ 2122714 h 2253342"/>
                <a:gd name="connsiteX60" fmla="*/ 525363 w 1557255"/>
                <a:gd name="connsiteY60" fmla="*/ 2133600 h 2253342"/>
                <a:gd name="connsiteX61" fmla="*/ 601563 w 1557255"/>
                <a:gd name="connsiteY61" fmla="*/ 2177142 h 2253342"/>
                <a:gd name="connsiteX62" fmla="*/ 699535 w 1557255"/>
                <a:gd name="connsiteY62" fmla="*/ 2198914 h 2253342"/>
                <a:gd name="connsiteX63" fmla="*/ 786620 w 1557255"/>
                <a:gd name="connsiteY63" fmla="*/ 2220685 h 2253342"/>
                <a:gd name="connsiteX64" fmla="*/ 851935 w 1557255"/>
                <a:gd name="connsiteY64" fmla="*/ 2242457 h 2253342"/>
                <a:gd name="connsiteX65" fmla="*/ 884592 w 1557255"/>
                <a:gd name="connsiteY65" fmla="*/ 2253342 h 2253342"/>
                <a:gd name="connsiteX66" fmla="*/ 1026106 w 1557255"/>
                <a:gd name="connsiteY66" fmla="*/ 2242457 h 2253342"/>
                <a:gd name="connsiteX67" fmla="*/ 1091420 w 1557255"/>
                <a:gd name="connsiteY67" fmla="*/ 2177142 h 2253342"/>
                <a:gd name="connsiteX68" fmla="*/ 1145849 w 1557255"/>
                <a:gd name="connsiteY68" fmla="*/ 2122714 h 2253342"/>
                <a:gd name="connsiteX69" fmla="*/ 1167620 w 1557255"/>
                <a:gd name="connsiteY69" fmla="*/ 2090057 h 2253342"/>
                <a:gd name="connsiteX70" fmla="*/ 1222049 w 1557255"/>
                <a:gd name="connsiteY70" fmla="*/ 2035628 h 2253342"/>
                <a:gd name="connsiteX71" fmla="*/ 1287363 w 1557255"/>
                <a:gd name="connsiteY71" fmla="*/ 1970314 h 2253342"/>
                <a:gd name="connsiteX72" fmla="*/ 1330906 w 1557255"/>
                <a:gd name="connsiteY72" fmla="*/ 1905000 h 2253342"/>
                <a:gd name="connsiteX73" fmla="*/ 1326655 w 1557255"/>
                <a:gd name="connsiteY73" fmla="*/ 1713208 h 2253342"/>
                <a:gd name="connsiteX74" fmla="*/ 1419809 w 1557255"/>
                <a:gd name="connsiteY74" fmla="*/ 1453285 h 2253342"/>
                <a:gd name="connsiteX75" fmla="*/ 1520008 w 1557255"/>
                <a:gd name="connsiteY75" fmla="*/ 1318240 h 2253342"/>
                <a:gd name="connsiteX0" fmla="*/ 1501576 w 1550261"/>
                <a:gd name="connsiteY0" fmla="*/ 1241910 h 2253342"/>
                <a:gd name="connsiteX1" fmla="*/ 1548620 w 1550261"/>
                <a:gd name="connsiteY1" fmla="*/ 984801 h 2253342"/>
                <a:gd name="connsiteX2" fmla="*/ 1483306 w 1550261"/>
                <a:gd name="connsiteY2" fmla="*/ 783771 h 2253342"/>
                <a:gd name="connsiteX3" fmla="*/ 1461535 w 1550261"/>
                <a:gd name="connsiteY3" fmla="*/ 751114 h 2253342"/>
                <a:gd name="connsiteX4" fmla="*/ 1451394 w 1550261"/>
                <a:gd name="connsiteY4" fmla="*/ 696685 h 2253342"/>
                <a:gd name="connsiteX5" fmla="*/ 1440757 w 1550261"/>
                <a:gd name="connsiteY5" fmla="*/ 653142 h 2253342"/>
                <a:gd name="connsiteX6" fmla="*/ 1424305 w 1550261"/>
                <a:gd name="connsiteY6" fmla="*/ 620485 h 2253342"/>
                <a:gd name="connsiteX7" fmla="*/ 1341792 w 1550261"/>
                <a:gd name="connsiteY7" fmla="*/ 544285 h 2253342"/>
                <a:gd name="connsiteX8" fmla="*/ 1320020 w 1550261"/>
                <a:gd name="connsiteY8" fmla="*/ 478971 h 2253342"/>
                <a:gd name="connsiteX9" fmla="*/ 1309135 w 1550261"/>
                <a:gd name="connsiteY9" fmla="*/ 446314 h 2253342"/>
                <a:gd name="connsiteX10" fmla="*/ 1254706 w 1550261"/>
                <a:gd name="connsiteY10" fmla="*/ 391885 h 2253342"/>
                <a:gd name="connsiteX11" fmla="*/ 1200277 w 1550261"/>
                <a:gd name="connsiteY11" fmla="*/ 337457 h 2253342"/>
                <a:gd name="connsiteX12" fmla="*/ 1178506 w 1550261"/>
                <a:gd name="connsiteY12" fmla="*/ 315685 h 2253342"/>
                <a:gd name="connsiteX13" fmla="*/ 1113192 w 1550261"/>
                <a:gd name="connsiteY13" fmla="*/ 293914 h 2253342"/>
                <a:gd name="connsiteX14" fmla="*/ 1080535 w 1550261"/>
                <a:gd name="connsiteY14" fmla="*/ 283028 h 2253342"/>
                <a:gd name="connsiteX15" fmla="*/ 1004335 w 1550261"/>
                <a:gd name="connsiteY15" fmla="*/ 261257 h 2253342"/>
                <a:gd name="connsiteX16" fmla="*/ 949906 w 1550261"/>
                <a:gd name="connsiteY16" fmla="*/ 217714 h 2253342"/>
                <a:gd name="connsiteX17" fmla="*/ 895477 w 1550261"/>
                <a:gd name="connsiteY17" fmla="*/ 174171 h 2253342"/>
                <a:gd name="connsiteX18" fmla="*/ 862820 w 1550261"/>
                <a:gd name="connsiteY18" fmla="*/ 163285 h 2253342"/>
                <a:gd name="connsiteX19" fmla="*/ 830163 w 1550261"/>
                <a:gd name="connsiteY19" fmla="*/ 141514 h 2253342"/>
                <a:gd name="connsiteX20" fmla="*/ 797506 w 1550261"/>
                <a:gd name="connsiteY20" fmla="*/ 130628 h 2253342"/>
                <a:gd name="connsiteX21" fmla="*/ 699535 w 1550261"/>
                <a:gd name="connsiteY21" fmla="*/ 76200 h 2253342"/>
                <a:gd name="connsiteX22" fmla="*/ 645106 w 1550261"/>
                <a:gd name="connsiteY22" fmla="*/ 32657 h 2253342"/>
                <a:gd name="connsiteX23" fmla="*/ 503592 w 1550261"/>
                <a:gd name="connsiteY23" fmla="*/ 0 h 2253342"/>
                <a:gd name="connsiteX24" fmla="*/ 351192 w 1550261"/>
                <a:gd name="connsiteY24" fmla="*/ 21771 h 2253342"/>
                <a:gd name="connsiteX25" fmla="*/ 329420 w 1550261"/>
                <a:gd name="connsiteY25" fmla="*/ 43542 h 2253342"/>
                <a:gd name="connsiteX26" fmla="*/ 296763 w 1550261"/>
                <a:gd name="connsiteY26" fmla="*/ 97971 h 2253342"/>
                <a:gd name="connsiteX27" fmla="*/ 285877 w 1550261"/>
                <a:gd name="connsiteY27" fmla="*/ 130628 h 2253342"/>
                <a:gd name="connsiteX28" fmla="*/ 264106 w 1550261"/>
                <a:gd name="connsiteY28" fmla="*/ 163285 h 2253342"/>
                <a:gd name="connsiteX29" fmla="*/ 253220 w 1550261"/>
                <a:gd name="connsiteY29" fmla="*/ 217714 h 2253342"/>
                <a:gd name="connsiteX30" fmla="*/ 242335 w 1550261"/>
                <a:gd name="connsiteY30" fmla="*/ 250371 h 2253342"/>
                <a:gd name="connsiteX31" fmla="*/ 231449 w 1550261"/>
                <a:gd name="connsiteY31" fmla="*/ 293914 h 2253342"/>
                <a:gd name="connsiteX32" fmla="*/ 198792 w 1550261"/>
                <a:gd name="connsiteY32" fmla="*/ 348342 h 2253342"/>
                <a:gd name="connsiteX33" fmla="*/ 198792 w 1550261"/>
                <a:gd name="connsiteY33" fmla="*/ 348342 h 2253342"/>
                <a:gd name="connsiteX34" fmla="*/ 111706 w 1550261"/>
                <a:gd name="connsiteY34" fmla="*/ 457200 h 2253342"/>
                <a:gd name="connsiteX35" fmla="*/ 100820 w 1550261"/>
                <a:gd name="connsiteY35" fmla="*/ 489857 h 2253342"/>
                <a:gd name="connsiteX36" fmla="*/ 68163 w 1550261"/>
                <a:gd name="connsiteY36" fmla="*/ 511628 h 2253342"/>
                <a:gd name="connsiteX37" fmla="*/ 46392 w 1550261"/>
                <a:gd name="connsiteY37" fmla="*/ 533400 h 2253342"/>
                <a:gd name="connsiteX38" fmla="*/ 32438 w 1550261"/>
                <a:gd name="connsiteY38" fmla="*/ 700523 h 2253342"/>
                <a:gd name="connsiteX39" fmla="*/ 13131 w 1550261"/>
                <a:gd name="connsiteY39" fmla="*/ 803154 h 2253342"/>
                <a:gd name="connsiteX40" fmla="*/ 1532 w 1550261"/>
                <a:gd name="connsiteY40" fmla="*/ 877906 h 2253342"/>
                <a:gd name="connsiteX41" fmla="*/ 12417 w 1550261"/>
                <a:gd name="connsiteY41" fmla="*/ 1023257 h 2253342"/>
                <a:gd name="connsiteX42" fmla="*/ 5107 w 1550261"/>
                <a:gd name="connsiteY42" fmla="*/ 1141777 h 2253342"/>
                <a:gd name="connsiteX43" fmla="*/ 2849 w 1550261"/>
                <a:gd name="connsiteY43" fmla="*/ 1251857 h 2253342"/>
                <a:gd name="connsiteX44" fmla="*/ 46392 w 1550261"/>
                <a:gd name="connsiteY44" fmla="*/ 1306285 h 2253342"/>
                <a:gd name="connsiteX45" fmla="*/ 57277 w 1550261"/>
                <a:gd name="connsiteY45" fmla="*/ 1338942 h 2253342"/>
                <a:gd name="connsiteX46" fmla="*/ 35506 w 1550261"/>
                <a:gd name="connsiteY46" fmla="*/ 1534885 h 2253342"/>
                <a:gd name="connsiteX47" fmla="*/ 24620 w 1550261"/>
                <a:gd name="connsiteY47" fmla="*/ 1567542 h 2253342"/>
                <a:gd name="connsiteX48" fmla="*/ 35506 w 1550261"/>
                <a:gd name="connsiteY48" fmla="*/ 1709057 h 2253342"/>
                <a:gd name="connsiteX49" fmla="*/ 57277 w 1550261"/>
                <a:gd name="connsiteY49" fmla="*/ 1741714 h 2253342"/>
                <a:gd name="connsiteX50" fmla="*/ 100820 w 1550261"/>
                <a:gd name="connsiteY50" fmla="*/ 1785257 h 2253342"/>
                <a:gd name="connsiteX51" fmla="*/ 122592 w 1550261"/>
                <a:gd name="connsiteY51" fmla="*/ 1807028 h 2253342"/>
                <a:gd name="connsiteX52" fmla="*/ 144363 w 1550261"/>
                <a:gd name="connsiteY52" fmla="*/ 1828800 h 2253342"/>
                <a:gd name="connsiteX53" fmla="*/ 177020 w 1550261"/>
                <a:gd name="connsiteY53" fmla="*/ 1850571 h 2253342"/>
                <a:gd name="connsiteX54" fmla="*/ 220563 w 1550261"/>
                <a:gd name="connsiteY54" fmla="*/ 1905000 h 2253342"/>
                <a:gd name="connsiteX55" fmla="*/ 242335 w 1550261"/>
                <a:gd name="connsiteY55" fmla="*/ 1937657 h 2253342"/>
                <a:gd name="connsiteX56" fmla="*/ 318535 w 1550261"/>
                <a:gd name="connsiteY56" fmla="*/ 2002971 h 2253342"/>
                <a:gd name="connsiteX57" fmla="*/ 405620 w 1550261"/>
                <a:gd name="connsiteY57" fmla="*/ 2079171 h 2253342"/>
                <a:gd name="connsiteX58" fmla="*/ 427392 w 1550261"/>
                <a:gd name="connsiteY58" fmla="*/ 2100942 h 2253342"/>
                <a:gd name="connsiteX59" fmla="*/ 492706 w 1550261"/>
                <a:gd name="connsiteY59" fmla="*/ 2122714 h 2253342"/>
                <a:gd name="connsiteX60" fmla="*/ 525363 w 1550261"/>
                <a:gd name="connsiteY60" fmla="*/ 2133600 h 2253342"/>
                <a:gd name="connsiteX61" fmla="*/ 601563 w 1550261"/>
                <a:gd name="connsiteY61" fmla="*/ 2177142 h 2253342"/>
                <a:gd name="connsiteX62" fmla="*/ 699535 w 1550261"/>
                <a:gd name="connsiteY62" fmla="*/ 2198914 h 2253342"/>
                <a:gd name="connsiteX63" fmla="*/ 786620 w 1550261"/>
                <a:gd name="connsiteY63" fmla="*/ 2220685 h 2253342"/>
                <a:gd name="connsiteX64" fmla="*/ 851935 w 1550261"/>
                <a:gd name="connsiteY64" fmla="*/ 2242457 h 2253342"/>
                <a:gd name="connsiteX65" fmla="*/ 884592 w 1550261"/>
                <a:gd name="connsiteY65" fmla="*/ 2253342 h 2253342"/>
                <a:gd name="connsiteX66" fmla="*/ 1026106 w 1550261"/>
                <a:gd name="connsiteY66" fmla="*/ 2242457 h 2253342"/>
                <a:gd name="connsiteX67" fmla="*/ 1091420 w 1550261"/>
                <a:gd name="connsiteY67" fmla="*/ 2177142 h 2253342"/>
                <a:gd name="connsiteX68" fmla="*/ 1145849 w 1550261"/>
                <a:gd name="connsiteY68" fmla="*/ 2122714 h 2253342"/>
                <a:gd name="connsiteX69" fmla="*/ 1167620 w 1550261"/>
                <a:gd name="connsiteY69" fmla="*/ 2090057 h 2253342"/>
                <a:gd name="connsiteX70" fmla="*/ 1222049 w 1550261"/>
                <a:gd name="connsiteY70" fmla="*/ 2035628 h 2253342"/>
                <a:gd name="connsiteX71" fmla="*/ 1287363 w 1550261"/>
                <a:gd name="connsiteY71" fmla="*/ 1970314 h 2253342"/>
                <a:gd name="connsiteX72" fmla="*/ 1330906 w 1550261"/>
                <a:gd name="connsiteY72" fmla="*/ 1905000 h 2253342"/>
                <a:gd name="connsiteX73" fmla="*/ 1326655 w 1550261"/>
                <a:gd name="connsiteY73" fmla="*/ 1713208 h 2253342"/>
                <a:gd name="connsiteX74" fmla="*/ 1419809 w 1550261"/>
                <a:gd name="connsiteY74" fmla="*/ 1453285 h 2253342"/>
                <a:gd name="connsiteX75" fmla="*/ 1520008 w 1550261"/>
                <a:gd name="connsiteY75" fmla="*/ 1318240 h 2253342"/>
                <a:gd name="connsiteX0" fmla="*/ 1501576 w 1520008"/>
                <a:gd name="connsiteY0" fmla="*/ 1241910 h 2253342"/>
                <a:gd name="connsiteX1" fmla="*/ 1515213 w 1520008"/>
                <a:gd name="connsiteY1" fmla="*/ 999524 h 2253342"/>
                <a:gd name="connsiteX2" fmla="*/ 1483306 w 1520008"/>
                <a:gd name="connsiteY2" fmla="*/ 783771 h 2253342"/>
                <a:gd name="connsiteX3" fmla="*/ 1461535 w 1520008"/>
                <a:gd name="connsiteY3" fmla="*/ 751114 h 2253342"/>
                <a:gd name="connsiteX4" fmla="*/ 1451394 w 1520008"/>
                <a:gd name="connsiteY4" fmla="*/ 696685 h 2253342"/>
                <a:gd name="connsiteX5" fmla="*/ 1440757 w 1520008"/>
                <a:gd name="connsiteY5" fmla="*/ 653142 h 2253342"/>
                <a:gd name="connsiteX6" fmla="*/ 1424305 w 1520008"/>
                <a:gd name="connsiteY6" fmla="*/ 620485 h 2253342"/>
                <a:gd name="connsiteX7" fmla="*/ 1341792 w 1520008"/>
                <a:gd name="connsiteY7" fmla="*/ 544285 h 2253342"/>
                <a:gd name="connsiteX8" fmla="*/ 1320020 w 1520008"/>
                <a:gd name="connsiteY8" fmla="*/ 478971 h 2253342"/>
                <a:gd name="connsiteX9" fmla="*/ 1309135 w 1520008"/>
                <a:gd name="connsiteY9" fmla="*/ 446314 h 2253342"/>
                <a:gd name="connsiteX10" fmla="*/ 1254706 w 1520008"/>
                <a:gd name="connsiteY10" fmla="*/ 391885 h 2253342"/>
                <a:gd name="connsiteX11" fmla="*/ 1200277 w 1520008"/>
                <a:gd name="connsiteY11" fmla="*/ 337457 h 2253342"/>
                <a:gd name="connsiteX12" fmla="*/ 1178506 w 1520008"/>
                <a:gd name="connsiteY12" fmla="*/ 315685 h 2253342"/>
                <a:gd name="connsiteX13" fmla="*/ 1113192 w 1520008"/>
                <a:gd name="connsiteY13" fmla="*/ 293914 h 2253342"/>
                <a:gd name="connsiteX14" fmla="*/ 1080535 w 1520008"/>
                <a:gd name="connsiteY14" fmla="*/ 283028 h 2253342"/>
                <a:gd name="connsiteX15" fmla="*/ 1004335 w 1520008"/>
                <a:gd name="connsiteY15" fmla="*/ 261257 h 2253342"/>
                <a:gd name="connsiteX16" fmla="*/ 949906 w 1520008"/>
                <a:gd name="connsiteY16" fmla="*/ 217714 h 2253342"/>
                <a:gd name="connsiteX17" fmla="*/ 895477 w 1520008"/>
                <a:gd name="connsiteY17" fmla="*/ 174171 h 2253342"/>
                <a:gd name="connsiteX18" fmla="*/ 862820 w 1520008"/>
                <a:gd name="connsiteY18" fmla="*/ 163285 h 2253342"/>
                <a:gd name="connsiteX19" fmla="*/ 830163 w 1520008"/>
                <a:gd name="connsiteY19" fmla="*/ 141514 h 2253342"/>
                <a:gd name="connsiteX20" fmla="*/ 797506 w 1520008"/>
                <a:gd name="connsiteY20" fmla="*/ 130628 h 2253342"/>
                <a:gd name="connsiteX21" fmla="*/ 699535 w 1520008"/>
                <a:gd name="connsiteY21" fmla="*/ 76200 h 2253342"/>
                <a:gd name="connsiteX22" fmla="*/ 645106 w 1520008"/>
                <a:gd name="connsiteY22" fmla="*/ 32657 h 2253342"/>
                <a:gd name="connsiteX23" fmla="*/ 503592 w 1520008"/>
                <a:gd name="connsiteY23" fmla="*/ 0 h 2253342"/>
                <a:gd name="connsiteX24" fmla="*/ 351192 w 1520008"/>
                <a:gd name="connsiteY24" fmla="*/ 21771 h 2253342"/>
                <a:gd name="connsiteX25" fmla="*/ 329420 w 1520008"/>
                <a:gd name="connsiteY25" fmla="*/ 43542 h 2253342"/>
                <a:gd name="connsiteX26" fmla="*/ 296763 w 1520008"/>
                <a:gd name="connsiteY26" fmla="*/ 97971 h 2253342"/>
                <a:gd name="connsiteX27" fmla="*/ 285877 w 1520008"/>
                <a:gd name="connsiteY27" fmla="*/ 130628 h 2253342"/>
                <a:gd name="connsiteX28" fmla="*/ 264106 w 1520008"/>
                <a:gd name="connsiteY28" fmla="*/ 163285 h 2253342"/>
                <a:gd name="connsiteX29" fmla="*/ 253220 w 1520008"/>
                <a:gd name="connsiteY29" fmla="*/ 217714 h 2253342"/>
                <a:gd name="connsiteX30" fmla="*/ 242335 w 1520008"/>
                <a:gd name="connsiteY30" fmla="*/ 250371 h 2253342"/>
                <a:gd name="connsiteX31" fmla="*/ 231449 w 1520008"/>
                <a:gd name="connsiteY31" fmla="*/ 293914 h 2253342"/>
                <a:gd name="connsiteX32" fmla="*/ 198792 w 1520008"/>
                <a:gd name="connsiteY32" fmla="*/ 348342 h 2253342"/>
                <a:gd name="connsiteX33" fmla="*/ 198792 w 1520008"/>
                <a:gd name="connsiteY33" fmla="*/ 348342 h 2253342"/>
                <a:gd name="connsiteX34" fmla="*/ 111706 w 1520008"/>
                <a:gd name="connsiteY34" fmla="*/ 457200 h 2253342"/>
                <a:gd name="connsiteX35" fmla="*/ 100820 w 1520008"/>
                <a:gd name="connsiteY35" fmla="*/ 489857 h 2253342"/>
                <a:gd name="connsiteX36" fmla="*/ 68163 w 1520008"/>
                <a:gd name="connsiteY36" fmla="*/ 511628 h 2253342"/>
                <a:gd name="connsiteX37" fmla="*/ 46392 w 1520008"/>
                <a:gd name="connsiteY37" fmla="*/ 533400 h 2253342"/>
                <a:gd name="connsiteX38" fmla="*/ 32438 w 1520008"/>
                <a:gd name="connsiteY38" fmla="*/ 700523 h 2253342"/>
                <a:gd name="connsiteX39" fmla="*/ 13131 w 1520008"/>
                <a:gd name="connsiteY39" fmla="*/ 803154 h 2253342"/>
                <a:gd name="connsiteX40" fmla="*/ 1532 w 1520008"/>
                <a:gd name="connsiteY40" fmla="*/ 877906 h 2253342"/>
                <a:gd name="connsiteX41" fmla="*/ 12417 w 1520008"/>
                <a:gd name="connsiteY41" fmla="*/ 1023257 h 2253342"/>
                <a:gd name="connsiteX42" fmla="*/ 5107 w 1520008"/>
                <a:gd name="connsiteY42" fmla="*/ 1141777 h 2253342"/>
                <a:gd name="connsiteX43" fmla="*/ 2849 w 1520008"/>
                <a:gd name="connsiteY43" fmla="*/ 1251857 h 2253342"/>
                <a:gd name="connsiteX44" fmla="*/ 46392 w 1520008"/>
                <a:gd name="connsiteY44" fmla="*/ 1306285 h 2253342"/>
                <a:gd name="connsiteX45" fmla="*/ 57277 w 1520008"/>
                <a:gd name="connsiteY45" fmla="*/ 1338942 h 2253342"/>
                <a:gd name="connsiteX46" fmla="*/ 35506 w 1520008"/>
                <a:gd name="connsiteY46" fmla="*/ 1534885 h 2253342"/>
                <a:gd name="connsiteX47" fmla="*/ 24620 w 1520008"/>
                <a:gd name="connsiteY47" fmla="*/ 1567542 h 2253342"/>
                <a:gd name="connsiteX48" fmla="*/ 35506 w 1520008"/>
                <a:gd name="connsiteY48" fmla="*/ 1709057 h 2253342"/>
                <a:gd name="connsiteX49" fmla="*/ 57277 w 1520008"/>
                <a:gd name="connsiteY49" fmla="*/ 1741714 h 2253342"/>
                <a:gd name="connsiteX50" fmla="*/ 100820 w 1520008"/>
                <a:gd name="connsiteY50" fmla="*/ 1785257 h 2253342"/>
                <a:gd name="connsiteX51" fmla="*/ 122592 w 1520008"/>
                <a:gd name="connsiteY51" fmla="*/ 1807028 h 2253342"/>
                <a:gd name="connsiteX52" fmla="*/ 144363 w 1520008"/>
                <a:gd name="connsiteY52" fmla="*/ 1828800 h 2253342"/>
                <a:gd name="connsiteX53" fmla="*/ 177020 w 1520008"/>
                <a:gd name="connsiteY53" fmla="*/ 1850571 h 2253342"/>
                <a:gd name="connsiteX54" fmla="*/ 220563 w 1520008"/>
                <a:gd name="connsiteY54" fmla="*/ 1905000 h 2253342"/>
                <a:gd name="connsiteX55" fmla="*/ 242335 w 1520008"/>
                <a:gd name="connsiteY55" fmla="*/ 1937657 h 2253342"/>
                <a:gd name="connsiteX56" fmla="*/ 318535 w 1520008"/>
                <a:gd name="connsiteY56" fmla="*/ 2002971 h 2253342"/>
                <a:gd name="connsiteX57" fmla="*/ 405620 w 1520008"/>
                <a:gd name="connsiteY57" fmla="*/ 2079171 h 2253342"/>
                <a:gd name="connsiteX58" fmla="*/ 427392 w 1520008"/>
                <a:gd name="connsiteY58" fmla="*/ 2100942 h 2253342"/>
                <a:gd name="connsiteX59" fmla="*/ 492706 w 1520008"/>
                <a:gd name="connsiteY59" fmla="*/ 2122714 h 2253342"/>
                <a:gd name="connsiteX60" fmla="*/ 525363 w 1520008"/>
                <a:gd name="connsiteY60" fmla="*/ 2133600 h 2253342"/>
                <a:gd name="connsiteX61" fmla="*/ 601563 w 1520008"/>
                <a:gd name="connsiteY61" fmla="*/ 2177142 h 2253342"/>
                <a:gd name="connsiteX62" fmla="*/ 699535 w 1520008"/>
                <a:gd name="connsiteY62" fmla="*/ 2198914 h 2253342"/>
                <a:gd name="connsiteX63" fmla="*/ 786620 w 1520008"/>
                <a:gd name="connsiteY63" fmla="*/ 2220685 h 2253342"/>
                <a:gd name="connsiteX64" fmla="*/ 851935 w 1520008"/>
                <a:gd name="connsiteY64" fmla="*/ 2242457 h 2253342"/>
                <a:gd name="connsiteX65" fmla="*/ 884592 w 1520008"/>
                <a:gd name="connsiteY65" fmla="*/ 2253342 h 2253342"/>
                <a:gd name="connsiteX66" fmla="*/ 1026106 w 1520008"/>
                <a:gd name="connsiteY66" fmla="*/ 2242457 h 2253342"/>
                <a:gd name="connsiteX67" fmla="*/ 1091420 w 1520008"/>
                <a:gd name="connsiteY67" fmla="*/ 2177142 h 2253342"/>
                <a:gd name="connsiteX68" fmla="*/ 1145849 w 1520008"/>
                <a:gd name="connsiteY68" fmla="*/ 2122714 h 2253342"/>
                <a:gd name="connsiteX69" fmla="*/ 1167620 w 1520008"/>
                <a:gd name="connsiteY69" fmla="*/ 2090057 h 2253342"/>
                <a:gd name="connsiteX70" fmla="*/ 1222049 w 1520008"/>
                <a:gd name="connsiteY70" fmla="*/ 2035628 h 2253342"/>
                <a:gd name="connsiteX71" fmla="*/ 1287363 w 1520008"/>
                <a:gd name="connsiteY71" fmla="*/ 1970314 h 2253342"/>
                <a:gd name="connsiteX72" fmla="*/ 1330906 w 1520008"/>
                <a:gd name="connsiteY72" fmla="*/ 1905000 h 2253342"/>
                <a:gd name="connsiteX73" fmla="*/ 1326655 w 1520008"/>
                <a:gd name="connsiteY73" fmla="*/ 1713208 h 2253342"/>
                <a:gd name="connsiteX74" fmla="*/ 1419809 w 1520008"/>
                <a:gd name="connsiteY74" fmla="*/ 1453285 h 2253342"/>
                <a:gd name="connsiteX75" fmla="*/ 1520008 w 1520008"/>
                <a:gd name="connsiteY75" fmla="*/ 1318240 h 2253342"/>
                <a:gd name="connsiteX0" fmla="*/ 1501576 w 1518378"/>
                <a:gd name="connsiteY0" fmla="*/ 1241910 h 2253342"/>
                <a:gd name="connsiteX1" fmla="*/ 1515213 w 1518378"/>
                <a:gd name="connsiteY1" fmla="*/ 999524 h 2253342"/>
                <a:gd name="connsiteX2" fmla="*/ 1483306 w 1518378"/>
                <a:gd name="connsiteY2" fmla="*/ 783771 h 2253342"/>
                <a:gd name="connsiteX3" fmla="*/ 1461535 w 1518378"/>
                <a:gd name="connsiteY3" fmla="*/ 751114 h 2253342"/>
                <a:gd name="connsiteX4" fmla="*/ 1451394 w 1518378"/>
                <a:gd name="connsiteY4" fmla="*/ 696685 h 2253342"/>
                <a:gd name="connsiteX5" fmla="*/ 1440757 w 1518378"/>
                <a:gd name="connsiteY5" fmla="*/ 653142 h 2253342"/>
                <a:gd name="connsiteX6" fmla="*/ 1424305 w 1518378"/>
                <a:gd name="connsiteY6" fmla="*/ 620485 h 2253342"/>
                <a:gd name="connsiteX7" fmla="*/ 1341792 w 1518378"/>
                <a:gd name="connsiteY7" fmla="*/ 544285 h 2253342"/>
                <a:gd name="connsiteX8" fmla="*/ 1320020 w 1518378"/>
                <a:gd name="connsiteY8" fmla="*/ 478971 h 2253342"/>
                <a:gd name="connsiteX9" fmla="*/ 1309135 w 1518378"/>
                <a:gd name="connsiteY9" fmla="*/ 446314 h 2253342"/>
                <a:gd name="connsiteX10" fmla="*/ 1254706 w 1518378"/>
                <a:gd name="connsiteY10" fmla="*/ 391885 h 2253342"/>
                <a:gd name="connsiteX11" fmla="*/ 1200277 w 1518378"/>
                <a:gd name="connsiteY11" fmla="*/ 337457 h 2253342"/>
                <a:gd name="connsiteX12" fmla="*/ 1178506 w 1518378"/>
                <a:gd name="connsiteY12" fmla="*/ 315685 h 2253342"/>
                <a:gd name="connsiteX13" fmla="*/ 1113192 w 1518378"/>
                <a:gd name="connsiteY13" fmla="*/ 293914 h 2253342"/>
                <a:gd name="connsiteX14" fmla="*/ 1080535 w 1518378"/>
                <a:gd name="connsiteY14" fmla="*/ 283028 h 2253342"/>
                <a:gd name="connsiteX15" fmla="*/ 1004335 w 1518378"/>
                <a:gd name="connsiteY15" fmla="*/ 261257 h 2253342"/>
                <a:gd name="connsiteX16" fmla="*/ 949906 w 1518378"/>
                <a:gd name="connsiteY16" fmla="*/ 217714 h 2253342"/>
                <a:gd name="connsiteX17" fmla="*/ 895477 w 1518378"/>
                <a:gd name="connsiteY17" fmla="*/ 174171 h 2253342"/>
                <a:gd name="connsiteX18" fmla="*/ 862820 w 1518378"/>
                <a:gd name="connsiteY18" fmla="*/ 163285 h 2253342"/>
                <a:gd name="connsiteX19" fmla="*/ 830163 w 1518378"/>
                <a:gd name="connsiteY19" fmla="*/ 141514 h 2253342"/>
                <a:gd name="connsiteX20" fmla="*/ 797506 w 1518378"/>
                <a:gd name="connsiteY20" fmla="*/ 130628 h 2253342"/>
                <a:gd name="connsiteX21" fmla="*/ 699535 w 1518378"/>
                <a:gd name="connsiteY21" fmla="*/ 76200 h 2253342"/>
                <a:gd name="connsiteX22" fmla="*/ 645106 w 1518378"/>
                <a:gd name="connsiteY22" fmla="*/ 32657 h 2253342"/>
                <a:gd name="connsiteX23" fmla="*/ 503592 w 1518378"/>
                <a:gd name="connsiteY23" fmla="*/ 0 h 2253342"/>
                <a:gd name="connsiteX24" fmla="*/ 351192 w 1518378"/>
                <a:gd name="connsiteY24" fmla="*/ 21771 h 2253342"/>
                <a:gd name="connsiteX25" fmla="*/ 329420 w 1518378"/>
                <a:gd name="connsiteY25" fmla="*/ 43542 h 2253342"/>
                <a:gd name="connsiteX26" fmla="*/ 296763 w 1518378"/>
                <a:gd name="connsiteY26" fmla="*/ 97971 h 2253342"/>
                <a:gd name="connsiteX27" fmla="*/ 285877 w 1518378"/>
                <a:gd name="connsiteY27" fmla="*/ 130628 h 2253342"/>
                <a:gd name="connsiteX28" fmla="*/ 264106 w 1518378"/>
                <a:gd name="connsiteY28" fmla="*/ 163285 h 2253342"/>
                <a:gd name="connsiteX29" fmla="*/ 253220 w 1518378"/>
                <a:gd name="connsiteY29" fmla="*/ 217714 h 2253342"/>
                <a:gd name="connsiteX30" fmla="*/ 242335 w 1518378"/>
                <a:gd name="connsiteY30" fmla="*/ 250371 h 2253342"/>
                <a:gd name="connsiteX31" fmla="*/ 231449 w 1518378"/>
                <a:gd name="connsiteY31" fmla="*/ 293914 h 2253342"/>
                <a:gd name="connsiteX32" fmla="*/ 198792 w 1518378"/>
                <a:gd name="connsiteY32" fmla="*/ 348342 h 2253342"/>
                <a:gd name="connsiteX33" fmla="*/ 198792 w 1518378"/>
                <a:gd name="connsiteY33" fmla="*/ 348342 h 2253342"/>
                <a:gd name="connsiteX34" fmla="*/ 111706 w 1518378"/>
                <a:gd name="connsiteY34" fmla="*/ 457200 h 2253342"/>
                <a:gd name="connsiteX35" fmla="*/ 100820 w 1518378"/>
                <a:gd name="connsiteY35" fmla="*/ 489857 h 2253342"/>
                <a:gd name="connsiteX36" fmla="*/ 68163 w 1518378"/>
                <a:gd name="connsiteY36" fmla="*/ 511628 h 2253342"/>
                <a:gd name="connsiteX37" fmla="*/ 46392 w 1518378"/>
                <a:gd name="connsiteY37" fmla="*/ 533400 h 2253342"/>
                <a:gd name="connsiteX38" fmla="*/ 32438 w 1518378"/>
                <a:gd name="connsiteY38" fmla="*/ 700523 h 2253342"/>
                <a:gd name="connsiteX39" fmla="*/ 13131 w 1518378"/>
                <a:gd name="connsiteY39" fmla="*/ 803154 h 2253342"/>
                <a:gd name="connsiteX40" fmla="*/ 1532 w 1518378"/>
                <a:gd name="connsiteY40" fmla="*/ 877906 h 2253342"/>
                <a:gd name="connsiteX41" fmla="*/ 12417 w 1518378"/>
                <a:gd name="connsiteY41" fmla="*/ 1023257 h 2253342"/>
                <a:gd name="connsiteX42" fmla="*/ 5107 w 1518378"/>
                <a:gd name="connsiteY42" fmla="*/ 1141777 h 2253342"/>
                <a:gd name="connsiteX43" fmla="*/ 2849 w 1518378"/>
                <a:gd name="connsiteY43" fmla="*/ 1251857 h 2253342"/>
                <a:gd name="connsiteX44" fmla="*/ 46392 w 1518378"/>
                <a:gd name="connsiteY44" fmla="*/ 1306285 h 2253342"/>
                <a:gd name="connsiteX45" fmla="*/ 57277 w 1518378"/>
                <a:gd name="connsiteY45" fmla="*/ 1338942 h 2253342"/>
                <a:gd name="connsiteX46" fmla="*/ 35506 w 1518378"/>
                <a:gd name="connsiteY46" fmla="*/ 1534885 h 2253342"/>
                <a:gd name="connsiteX47" fmla="*/ 24620 w 1518378"/>
                <a:gd name="connsiteY47" fmla="*/ 1567542 h 2253342"/>
                <a:gd name="connsiteX48" fmla="*/ 35506 w 1518378"/>
                <a:gd name="connsiteY48" fmla="*/ 1709057 h 2253342"/>
                <a:gd name="connsiteX49" fmla="*/ 57277 w 1518378"/>
                <a:gd name="connsiteY49" fmla="*/ 1741714 h 2253342"/>
                <a:gd name="connsiteX50" fmla="*/ 100820 w 1518378"/>
                <a:gd name="connsiteY50" fmla="*/ 1785257 h 2253342"/>
                <a:gd name="connsiteX51" fmla="*/ 122592 w 1518378"/>
                <a:gd name="connsiteY51" fmla="*/ 1807028 h 2253342"/>
                <a:gd name="connsiteX52" fmla="*/ 144363 w 1518378"/>
                <a:gd name="connsiteY52" fmla="*/ 1828800 h 2253342"/>
                <a:gd name="connsiteX53" fmla="*/ 177020 w 1518378"/>
                <a:gd name="connsiteY53" fmla="*/ 1850571 h 2253342"/>
                <a:gd name="connsiteX54" fmla="*/ 220563 w 1518378"/>
                <a:gd name="connsiteY54" fmla="*/ 1905000 h 2253342"/>
                <a:gd name="connsiteX55" fmla="*/ 242335 w 1518378"/>
                <a:gd name="connsiteY55" fmla="*/ 1937657 h 2253342"/>
                <a:gd name="connsiteX56" fmla="*/ 318535 w 1518378"/>
                <a:gd name="connsiteY56" fmla="*/ 2002971 h 2253342"/>
                <a:gd name="connsiteX57" fmla="*/ 405620 w 1518378"/>
                <a:gd name="connsiteY57" fmla="*/ 2079171 h 2253342"/>
                <a:gd name="connsiteX58" fmla="*/ 427392 w 1518378"/>
                <a:gd name="connsiteY58" fmla="*/ 2100942 h 2253342"/>
                <a:gd name="connsiteX59" fmla="*/ 492706 w 1518378"/>
                <a:gd name="connsiteY59" fmla="*/ 2122714 h 2253342"/>
                <a:gd name="connsiteX60" fmla="*/ 525363 w 1518378"/>
                <a:gd name="connsiteY60" fmla="*/ 2133600 h 2253342"/>
                <a:gd name="connsiteX61" fmla="*/ 601563 w 1518378"/>
                <a:gd name="connsiteY61" fmla="*/ 2177142 h 2253342"/>
                <a:gd name="connsiteX62" fmla="*/ 699535 w 1518378"/>
                <a:gd name="connsiteY62" fmla="*/ 2198914 h 2253342"/>
                <a:gd name="connsiteX63" fmla="*/ 786620 w 1518378"/>
                <a:gd name="connsiteY63" fmla="*/ 2220685 h 2253342"/>
                <a:gd name="connsiteX64" fmla="*/ 851935 w 1518378"/>
                <a:gd name="connsiteY64" fmla="*/ 2242457 h 2253342"/>
                <a:gd name="connsiteX65" fmla="*/ 884592 w 1518378"/>
                <a:gd name="connsiteY65" fmla="*/ 2253342 h 2253342"/>
                <a:gd name="connsiteX66" fmla="*/ 1026106 w 1518378"/>
                <a:gd name="connsiteY66" fmla="*/ 2242457 h 2253342"/>
                <a:gd name="connsiteX67" fmla="*/ 1091420 w 1518378"/>
                <a:gd name="connsiteY67" fmla="*/ 2177142 h 2253342"/>
                <a:gd name="connsiteX68" fmla="*/ 1145849 w 1518378"/>
                <a:gd name="connsiteY68" fmla="*/ 2122714 h 2253342"/>
                <a:gd name="connsiteX69" fmla="*/ 1167620 w 1518378"/>
                <a:gd name="connsiteY69" fmla="*/ 2090057 h 2253342"/>
                <a:gd name="connsiteX70" fmla="*/ 1222049 w 1518378"/>
                <a:gd name="connsiteY70" fmla="*/ 2035628 h 2253342"/>
                <a:gd name="connsiteX71" fmla="*/ 1287363 w 1518378"/>
                <a:gd name="connsiteY71" fmla="*/ 1970314 h 2253342"/>
                <a:gd name="connsiteX72" fmla="*/ 1330906 w 1518378"/>
                <a:gd name="connsiteY72" fmla="*/ 1905000 h 2253342"/>
                <a:gd name="connsiteX73" fmla="*/ 1326655 w 1518378"/>
                <a:gd name="connsiteY73" fmla="*/ 1713208 h 2253342"/>
                <a:gd name="connsiteX74" fmla="*/ 1419809 w 1518378"/>
                <a:gd name="connsiteY74" fmla="*/ 1453285 h 2253342"/>
                <a:gd name="connsiteX75" fmla="*/ 1419786 w 1518378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419809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30906 w 1517375"/>
                <a:gd name="connsiteY72" fmla="*/ 1905000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419786 w 1517375"/>
                <a:gd name="connsiteY75" fmla="*/ 1288794 h 2253342"/>
                <a:gd name="connsiteX0" fmla="*/ 1484873 w 1517375"/>
                <a:gd name="connsiteY0" fmla="*/ 1219825 h 2253342"/>
                <a:gd name="connsiteX1" fmla="*/ 1515213 w 1517375"/>
                <a:gd name="connsiteY1" fmla="*/ 999524 h 2253342"/>
                <a:gd name="connsiteX2" fmla="*/ 1483306 w 1517375"/>
                <a:gd name="connsiteY2" fmla="*/ 783771 h 2253342"/>
                <a:gd name="connsiteX3" fmla="*/ 1461535 w 1517375"/>
                <a:gd name="connsiteY3" fmla="*/ 751114 h 2253342"/>
                <a:gd name="connsiteX4" fmla="*/ 1451394 w 1517375"/>
                <a:gd name="connsiteY4" fmla="*/ 696685 h 2253342"/>
                <a:gd name="connsiteX5" fmla="*/ 1440757 w 1517375"/>
                <a:gd name="connsiteY5" fmla="*/ 653142 h 2253342"/>
                <a:gd name="connsiteX6" fmla="*/ 1424305 w 1517375"/>
                <a:gd name="connsiteY6" fmla="*/ 620485 h 2253342"/>
                <a:gd name="connsiteX7" fmla="*/ 1341792 w 1517375"/>
                <a:gd name="connsiteY7" fmla="*/ 544285 h 2253342"/>
                <a:gd name="connsiteX8" fmla="*/ 1320020 w 1517375"/>
                <a:gd name="connsiteY8" fmla="*/ 478971 h 2253342"/>
                <a:gd name="connsiteX9" fmla="*/ 1309135 w 1517375"/>
                <a:gd name="connsiteY9" fmla="*/ 446314 h 2253342"/>
                <a:gd name="connsiteX10" fmla="*/ 1254706 w 1517375"/>
                <a:gd name="connsiteY10" fmla="*/ 391885 h 2253342"/>
                <a:gd name="connsiteX11" fmla="*/ 1200277 w 1517375"/>
                <a:gd name="connsiteY11" fmla="*/ 337457 h 2253342"/>
                <a:gd name="connsiteX12" fmla="*/ 1178506 w 1517375"/>
                <a:gd name="connsiteY12" fmla="*/ 315685 h 2253342"/>
                <a:gd name="connsiteX13" fmla="*/ 1113192 w 1517375"/>
                <a:gd name="connsiteY13" fmla="*/ 293914 h 2253342"/>
                <a:gd name="connsiteX14" fmla="*/ 1080535 w 1517375"/>
                <a:gd name="connsiteY14" fmla="*/ 283028 h 2253342"/>
                <a:gd name="connsiteX15" fmla="*/ 1004335 w 1517375"/>
                <a:gd name="connsiteY15" fmla="*/ 261257 h 2253342"/>
                <a:gd name="connsiteX16" fmla="*/ 949906 w 1517375"/>
                <a:gd name="connsiteY16" fmla="*/ 217714 h 2253342"/>
                <a:gd name="connsiteX17" fmla="*/ 895477 w 1517375"/>
                <a:gd name="connsiteY17" fmla="*/ 174171 h 2253342"/>
                <a:gd name="connsiteX18" fmla="*/ 862820 w 1517375"/>
                <a:gd name="connsiteY18" fmla="*/ 163285 h 2253342"/>
                <a:gd name="connsiteX19" fmla="*/ 830163 w 1517375"/>
                <a:gd name="connsiteY19" fmla="*/ 141514 h 2253342"/>
                <a:gd name="connsiteX20" fmla="*/ 797506 w 1517375"/>
                <a:gd name="connsiteY20" fmla="*/ 130628 h 2253342"/>
                <a:gd name="connsiteX21" fmla="*/ 699535 w 1517375"/>
                <a:gd name="connsiteY21" fmla="*/ 76200 h 2253342"/>
                <a:gd name="connsiteX22" fmla="*/ 645106 w 1517375"/>
                <a:gd name="connsiteY22" fmla="*/ 32657 h 2253342"/>
                <a:gd name="connsiteX23" fmla="*/ 503592 w 1517375"/>
                <a:gd name="connsiteY23" fmla="*/ 0 h 2253342"/>
                <a:gd name="connsiteX24" fmla="*/ 351192 w 1517375"/>
                <a:gd name="connsiteY24" fmla="*/ 21771 h 2253342"/>
                <a:gd name="connsiteX25" fmla="*/ 329420 w 1517375"/>
                <a:gd name="connsiteY25" fmla="*/ 43542 h 2253342"/>
                <a:gd name="connsiteX26" fmla="*/ 296763 w 1517375"/>
                <a:gd name="connsiteY26" fmla="*/ 97971 h 2253342"/>
                <a:gd name="connsiteX27" fmla="*/ 285877 w 1517375"/>
                <a:gd name="connsiteY27" fmla="*/ 130628 h 2253342"/>
                <a:gd name="connsiteX28" fmla="*/ 264106 w 1517375"/>
                <a:gd name="connsiteY28" fmla="*/ 163285 h 2253342"/>
                <a:gd name="connsiteX29" fmla="*/ 253220 w 1517375"/>
                <a:gd name="connsiteY29" fmla="*/ 217714 h 2253342"/>
                <a:gd name="connsiteX30" fmla="*/ 242335 w 1517375"/>
                <a:gd name="connsiteY30" fmla="*/ 250371 h 2253342"/>
                <a:gd name="connsiteX31" fmla="*/ 231449 w 1517375"/>
                <a:gd name="connsiteY31" fmla="*/ 293914 h 2253342"/>
                <a:gd name="connsiteX32" fmla="*/ 198792 w 1517375"/>
                <a:gd name="connsiteY32" fmla="*/ 348342 h 2253342"/>
                <a:gd name="connsiteX33" fmla="*/ 198792 w 1517375"/>
                <a:gd name="connsiteY33" fmla="*/ 348342 h 2253342"/>
                <a:gd name="connsiteX34" fmla="*/ 111706 w 1517375"/>
                <a:gd name="connsiteY34" fmla="*/ 457200 h 2253342"/>
                <a:gd name="connsiteX35" fmla="*/ 100820 w 1517375"/>
                <a:gd name="connsiteY35" fmla="*/ 489857 h 2253342"/>
                <a:gd name="connsiteX36" fmla="*/ 68163 w 1517375"/>
                <a:gd name="connsiteY36" fmla="*/ 511628 h 2253342"/>
                <a:gd name="connsiteX37" fmla="*/ 46392 w 1517375"/>
                <a:gd name="connsiteY37" fmla="*/ 533400 h 2253342"/>
                <a:gd name="connsiteX38" fmla="*/ 32438 w 1517375"/>
                <a:gd name="connsiteY38" fmla="*/ 700523 h 2253342"/>
                <a:gd name="connsiteX39" fmla="*/ 13131 w 1517375"/>
                <a:gd name="connsiteY39" fmla="*/ 803154 h 2253342"/>
                <a:gd name="connsiteX40" fmla="*/ 1532 w 1517375"/>
                <a:gd name="connsiteY40" fmla="*/ 877906 h 2253342"/>
                <a:gd name="connsiteX41" fmla="*/ 12417 w 1517375"/>
                <a:gd name="connsiteY41" fmla="*/ 1023257 h 2253342"/>
                <a:gd name="connsiteX42" fmla="*/ 5107 w 1517375"/>
                <a:gd name="connsiteY42" fmla="*/ 1141777 h 2253342"/>
                <a:gd name="connsiteX43" fmla="*/ 2849 w 1517375"/>
                <a:gd name="connsiteY43" fmla="*/ 1251857 h 2253342"/>
                <a:gd name="connsiteX44" fmla="*/ 46392 w 1517375"/>
                <a:gd name="connsiteY44" fmla="*/ 1306285 h 2253342"/>
                <a:gd name="connsiteX45" fmla="*/ 57277 w 1517375"/>
                <a:gd name="connsiteY45" fmla="*/ 1338942 h 2253342"/>
                <a:gd name="connsiteX46" fmla="*/ 35506 w 1517375"/>
                <a:gd name="connsiteY46" fmla="*/ 1534885 h 2253342"/>
                <a:gd name="connsiteX47" fmla="*/ 24620 w 1517375"/>
                <a:gd name="connsiteY47" fmla="*/ 1567542 h 2253342"/>
                <a:gd name="connsiteX48" fmla="*/ 35506 w 1517375"/>
                <a:gd name="connsiteY48" fmla="*/ 1709057 h 2253342"/>
                <a:gd name="connsiteX49" fmla="*/ 57277 w 1517375"/>
                <a:gd name="connsiteY49" fmla="*/ 1741714 h 2253342"/>
                <a:gd name="connsiteX50" fmla="*/ 100820 w 1517375"/>
                <a:gd name="connsiteY50" fmla="*/ 1785257 h 2253342"/>
                <a:gd name="connsiteX51" fmla="*/ 122592 w 1517375"/>
                <a:gd name="connsiteY51" fmla="*/ 1807028 h 2253342"/>
                <a:gd name="connsiteX52" fmla="*/ 144363 w 1517375"/>
                <a:gd name="connsiteY52" fmla="*/ 1828800 h 2253342"/>
                <a:gd name="connsiteX53" fmla="*/ 177020 w 1517375"/>
                <a:gd name="connsiteY53" fmla="*/ 1850571 h 2253342"/>
                <a:gd name="connsiteX54" fmla="*/ 220563 w 1517375"/>
                <a:gd name="connsiteY54" fmla="*/ 1905000 h 2253342"/>
                <a:gd name="connsiteX55" fmla="*/ 242335 w 1517375"/>
                <a:gd name="connsiteY55" fmla="*/ 1937657 h 2253342"/>
                <a:gd name="connsiteX56" fmla="*/ 318535 w 1517375"/>
                <a:gd name="connsiteY56" fmla="*/ 2002971 h 2253342"/>
                <a:gd name="connsiteX57" fmla="*/ 405620 w 1517375"/>
                <a:gd name="connsiteY57" fmla="*/ 2079171 h 2253342"/>
                <a:gd name="connsiteX58" fmla="*/ 427392 w 1517375"/>
                <a:gd name="connsiteY58" fmla="*/ 2100942 h 2253342"/>
                <a:gd name="connsiteX59" fmla="*/ 492706 w 1517375"/>
                <a:gd name="connsiteY59" fmla="*/ 2122714 h 2253342"/>
                <a:gd name="connsiteX60" fmla="*/ 525363 w 1517375"/>
                <a:gd name="connsiteY60" fmla="*/ 2133600 h 2253342"/>
                <a:gd name="connsiteX61" fmla="*/ 601563 w 1517375"/>
                <a:gd name="connsiteY61" fmla="*/ 2177142 h 2253342"/>
                <a:gd name="connsiteX62" fmla="*/ 699535 w 1517375"/>
                <a:gd name="connsiteY62" fmla="*/ 2198914 h 2253342"/>
                <a:gd name="connsiteX63" fmla="*/ 786620 w 1517375"/>
                <a:gd name="connsiteY63" fmla="*/ 2220685 h 2253342"/>
                <a:gd name="connsiteX64" fmla="*/ 851935 w 1517375"/>
                <a:gd name="connsiteY64" fmla="*/ 2242457 h 2253342"/>
                <a:gd name="connsiteX65" fmla="*/ 884592 w 1517375"/>
                <a:gd name="connsiteY65" fmla="*/ 2253342 h 2253342"/>
                <a:gd name="connsiteX66" fmla="*/ 1026106 w 1517375"/>
                <a:gd name="connsiteY66" fmla="*/ 2242457 h 2253342"/>
                <a:gd name="connsiteX67" fmla="*/ 1091420 w 1517375"/>
                <a:gd name="connsiteY67" fmla="*/ 2177142 h 2253342"/>
                <a:gd name="connsiteX68" fmla="*/ 1145849 w 1517375"/>
                <a:gd name="connsiteY68" fmla="*/ 2122714 h 2253342"/>
                <a:gd name="connsiteX69" fmla="*/ 1167620 w 1517375"/>
                <a:gd name="connsiteY69" fmla="*/ 2090057 h 2253342"/>
                <a:gd name="connsiteX70" fmla="*/ 1222049 w 1517375"/>
                <a:gd name="connsiteY70" fmla="*/ 2035628 h 2253342"/>
                <a:gd name="connsiteX71" fmla="*/ 1287363 w 1517375"/>
                <a:gd name="connsiteY71" fmla="*/ 1970314 h 2253342"/>
                <a:gd name="connsiteX72" fmla="*/ 1314202 w 1517375"/>
                <a:gd name="connsiteY72" fmla="*/ 1875554 h 2253342"/>
                <a:gd name="connsiteX73" fmla="*/ 1326655 w 1517375"/>
                <a:gd name="connsiteY73" fmla="*/ 1713208 h 2253342"/>
                <a:gd name="connsiteX74" fmla="*/ 1386402 w 1517375"/>
                <a:gd name="connsiteY74" fmla="*/ 1453285 h 2253342"/>
                <a:gd name="connsiteX75" fmla="*/ 1386379 w 1517375"/>
                <a:gd name="connsiteY75" fmla="*/ 1325601 h 2253342"/>
                <a:gd name="connsiteX0" fmla="*/ 1457034 w 1516627"/>
                <a:gd name="connsiteY0" fmla="*/ 1219825 h 2253342"/>
                <a:gd name="connsiteX1" fmla="*/ 1515213 w 1516627"/>
                <a:gd name="connsiteY1" fmla="*/ 999524 h 2253342"/>
                <a:gd name="connsiteX2" fmla="*/ 1483306 w 1516627"/>
                <a:gd name="connsiteY2" fmla="*/ 783771 h 2253342"/>
                <a:gd name="connsiteX3" fmla="*/ 1461535 w 1516627"/>
                <a:gd name="connsiteY3" fmla="*/ 751114 h 2253342"/>
                <a:gd name="connsiteX4" fmla="*/ 1451394 w 1516627"/>
                <a:gd name="connsiteY4" fmla="*/ 696685 h 2253342"/>
                <a:gd name="connsiteX5" fmla="*/ 1440757 w 1516627"/>
                <a:gd name="connsiteY5" fmla="*/ 653142 h 2253342"/>
                <a:gd name="connsiteX6" fmla="*/ 1424305 w 1516627"/>
                <a:gd name="connsiteY6" fmla="*/ 620485 h 2253342"/>
                <a:gd name="connsiteX7" fmla="*/ 1341792 w 1516627"/>
                <a:gd name="connsiteY7" fmla="*/ 544285 h 2253342"/>
                <a:gd name="connsiteX8" fmla="*/ 1320020 w 1516627"/>
                <a:gd name="connsiteY8" fmla="*/ 478971 h 2253342"/>
                <a:gd name="connsiteX9" fmla="*/ 1309135 w 1516627"/>
                <a:gd name="connsiteY9" fmla="*/ 446314 h 2253342"/>
                <a:gd name="connsiteX10" fmla="*/ 1254706 w 1516627"/>
                <a:gd name="connsiteY10" fmla="*/ 391885 h 2253342"/>
                <a:gd name="connsiteX11" fmla="*/ 1200277 w 1516627"/>
                <a:gd name="connsiteY11" fmla="*/ 337457 h 2253342"/>
                <a:gd name="connsiteX12" fmla="*/ 1178506 w 1516627"/>
                <a:gd name="connsiteY12" fmla="*/ 315685 h 2253342"/>
                <a:gd name="connsiteX13" fmla="*/ 1113192 w 1516627"/>
                <a:gd name="connsiteY13" fmla="*/ 293914 h 2253342"/>
                <a:gd name="connsiteX14" fmla="*/ 1080535 w 1516627"/>
                <a:gd name="connsiteY14" fmla="*/ 283028 h 2253342"/>
                <a:gd name="connsiteX15" fmla="*/ 1004335 w 1516627"/>
                <a:gd name="connsiteY15" fmla="*/ 261257 h 2253342"/>
                <a:gd name="connsiteX16" fmla="*/ 949906 w 1516627"/>
                <a:gd name="connsiteY16" fmla="*/ 217714 h 2253342"/>
                <a:gd name="connsiteX17" fmla="*/ 895477 w 1516627"/>
                <a:gd name="connsiteY17" fmla="*/ 174171 h 2253342"/>
                <a:gd name="connsiteX18" fmla="*/ 862820 w 1516627"/>
                <a:gd name="connsiteY18" fmla="*/ 163285 h 2253342"/>
                <a:gd name="connsiteX19" fmla="*/ 830163 w 1516627"/>
                <a:gd name="connsiteY19" fmla="*/ 141514 h 2253342"/>
                <a:gd name="connsiteX20" fmla="*/ 797506 w 1516627"/>
                <a:gd name="connsiteY20" fmla="*/ 130628 h 2253342"/>
                <a:gd name="connsiteX21" fmla="*/ 699535 w 1516627"/>
                <a:gd name="connsiteY21" fmla="*/ 76200 h 2253342"/>
                <a:gd name="connsiteX22" fmla="*/ 645106 w 1516627"/>
                <a:gd name="connsiteY22" fmla="*/ 32657 h 2253342"/>
                <a:gd name="connsiteX23" fmla="*/ 503592 w 1516627"/>
                <a:gd name="connsiteY23" fmla="*/ 0 h 2253342"/>
                <a:gd name="connsiteX24" fmla="*/ 351192 w 1516627"/>
                <a:gd name="connsiteY24" fmla="*/ 21771 h 2253342"/>
                <a:gd name="connsiteX25" fmla="*/ 329420 w 1516627"/>
                <a:gd name="connsiteY25" fmla="*/ 43542 h 2253342"/>
                <a:gd name="connsiteX26" fmla="*/ 296763 w 1516627"/>
                <a:gd name="connsiteY26" fmla="*/ 97971 h 2253342"/>
                <a:gd name="connsiteX27" fmla="*/ 285877 w 1516627"/>
                <a:gd name="connsiteY27" fmla="*/ 130628 h 2253342"/>
                <a:gd name="connsiteX28" fmla="*/ 264106 w 1516627"/>
                <a:gd name="connsiteY28" fmla="*/ 163285 h 2253342"/>
                <a:gd name="connsiteX29" fmla="*/ 253220 w 1516627"/>
                <a:gd name="connsiteY29" fmla="*/ 217714 h 2253342"/>
                <a:gd name="connsiteX30" fmla="*/ 242335 w 1516627"/>
                <a:gd name="connsiteY30" fmla="*/ 250371 h 2253342"/>
                <a:gd name="connsiteX31" fmla="*/ 231449 w 1516627"/>
                <a:gd name="connsiteY31" fmla="*/ 293914 h 2253342"/>
                <a:gd name="connsiteX32" fmla="*/ 198792 w 1516627"/>
                <a:gd name="connsiteY32" fmla="*/ 348342 h 2253342"/>
                <a:gd name="connsiteX33" fmla="*/ 198792 w 1516627"/>
                <a:gd name="connsiteY33" fmla="*/ 348342 h 2253342"/>
                <a:gd name="connsiteX34" fmla="*/ 111706 w 1516627"/>
                <a:gd name="connsiteY34" fmla="*/ 457200 h 2253342"/>
                <a:gd name="connsiteX35" fmla="*/ 100820 w 1516627"/>
                <a:gd name="connsiteY35" fmla="*/ 489857 h 2253342"/>
                <a:gd name="connsiteX36" fmla="*/ 68163 w 1516627"/>
                <a:gd name="connsiteY36" fmla="*/ 511628 h 2253342"/>
                <a:gd name="connsiteX37" fmla="*/ 46392 w 1516627"/>
                <a:gd name="connsiteY37" fmla="*/ 533400 h 2253342"/>
                <a:gd name="connsiteX38" fmla="*/ 32438 w 1516627"/>
                <a:gd name="connsiteY38" fmla="*/ 700523 h 2253342"/>
                <a:gd name="connsiteX39" fmla="*/ 13131 w 1516627"/>
                <a:gd name="connsiteY39" fmla="*/ 803154 h 2253342"/>
                <a:gd name="connsiteX40" fmla="*/ 1532 w 1516627"/>
                <a:gd name="connsiteY40" fmla="*/ 877906 h 2253342"/>
                <a:gd name="connsiteX41" fmla="*/ 12417 w 1516627"/>
                <a:gd name="connsiteY41" fmla="*/ 1023257 h 2253342"/>
                <a:gd name="connsiteX42" fmla="*/ 5107 w 1516627"/>
                <a:gd name="connsiteY42" fmla="*/ 1141777 h 2253342"/>
                <a:gd name="connsiteX43" fmla="*/ 2849 w 1516627"/>
                <a:gd name="connsiteY43" fmla="*/ 1251857 h 2253342"/>
                <a:gd name="connsiteX44" fmla="*/ 46392 w 1516627"/>
                <a:gd name="connsiteY44" fmla="*/ 1306285 h 2253342"/>
                <a:gd name="connsiteX45" fmla="*/ 57277 w 1516627"/>
                <a:gd name="connsiteY45" fmla="*/ 1338942 h 2253342"/>
                <a:gd name="connsiteX46" fmla="*/ 35506 w 1516627"/>
                <a:gd name="connsiteY46" fmla="*/ 1534885 h 2253342"/>
                <a:gd name="connsiteX47" fmla="*/ 24620 w 1516627"/>
                <a:gd name="connsiteY47" fmla="*/ 1567542 h 2253342"/>
                <a:gd name="connsiteX48" fmla="*/ 35506 w 1516627"/>
                <a:gd name="connsiteY48" fmla="*/ 1709057 h 2253342"/>
                <a:gd name="connsiteX49" fmla="*/ 57277 w 1516627"/>
                <a:gd name="connsiteY49" fmla="*/ 1741714 h 2253342"/>
                <a:gd name="connsiteX50" fmla="*/ 100820 w 1516627"/>
                <a:gd name="connsiteY50" fmla="*/ 1785257 h 2253342"/>
                <a:gd name="connsiteX51" fmla="*/ 122592 w 1516627"/>
                <a:gd name="connsiteY51" fmla="*/ 1807028 h 2253342"/>
                <a:gd name="connsiteX52" fmla="*/ 144363 w 1516627"/>
                <a:gd name="connsiteY52" fmla="*/ 1828800 h 2253342"/>
                <a:gd name="connsiteX53" fmla="*/ 177020 w 1516627"/>
                <a:gd name="connsiteY53" fmla="*/ 1850571 h 2253342"/>
                <a:gd name="connsiteX54" fmla="*/ 220563 w 1516627"/>
                <a:gd name="connsiteY54" fmla="*/ 1905000 h 2253342"/>
                <a:gd name="connsiteX55" fmla="*/ 242335 w 1516627"/>
                <a:gd name="connsiteY55" fmla="*/ 1937657 h 2253342"/>
                <a:gd name="connsiteX56" fmla="*/ 318535 w 1516627"/>
                <a:gd name="connsiteY56" fmla="*/ 2002971 h 2253342"/>
                <a:gd name="connsiteX57" fmla="*/ 405620 w 1516627"/>
                <a:gd name="connsiteY57" fmla="*/ 2079171 h 2253342"/>
                <a:gd name="connsiteX58" fmla="*/ 427392 w 1516627"/>
                <a:gd name="connsiteY58" fmla="*/ 2100942 h 2253342"/>
                <a:gd name="connsiteX59" fmla="*/ 492706 w 1516627"/>
                <a:gd name="connsiteY59" fmla="*/ 2122714 h 2253342"/>
                <a:gd name="connsiteX60" fmla="*/ 525363 w 1516627"/>
                <a:gd name="connsiteY60" fmla="*/ 2133600 h 2253342"/>
                <a:gd name="connsiteX61" fmla="*/ 601563 w 1516627"/>
                <a:gd name="connsiteY61" fmla="*/ 2177142 h 2253342"/>
                <a:gd name="connsiteX62" fmla="*/ 699535 w 1516627"/>
                <a:gd name="connsiteY62" fmla="*/ 2198914 h 2253342"/>
                <a:gd name="connsiteX63" fmla="*/ 786620 w 1516627"/>
                <a:gd name="connsiteY63" fmla="*/ 2220685 h 2253342"/>
                <a:gd name="connsiteX64" fmla="*/ 851935 w 1516627"/>
                <a:gd name="connsiteY64" fmla="*/ 2242457 h 2253342"/>
                <a:gd name="connsiteX65" fmla="*/ 884592 w 1516627"/>
                <a:gd name="connsiteY65" fmla="*/ 2253342 h 2253342"/>
                <a:gd name="connsiteX66" fmla="*/ 1026106 w 1516627"/>
                <a:gd name="connsiteY66" fmla="*/ 2242457 h 2253342"/>
                <a:gd name="connsiteX67" fmla="*/ 1091420 w 1516627"/>
                <a:gd name="connsiteY67" fmla="*/ 2177142 h 2253342"/>
                <a:gd name="connsiteX68" fmla="*/ 1145849 w 1516627"/>
                <a:gd name="connsiteY68" fmla="*/ 2122714 h 2253342"/>
                <a:gd name="connsiteX69" fmla="*/ 1167620 w 1516627"/>
                <a:gd name="connsiteY69" fmla="*/ 2090057 h 2253342"/>
                <a:gd name="connsiteX70" fmla="*/ 1222049 w 1516627"/>
                <a:gd name="connsiteY70" fmla="*/ 2035628 h 2253342"/>
                <a:gd name="connsiteX71" fmla="*/ 1287363 w 1516627"/>
                <a:gd name="connsiteY71" fmla="*/ 1970314 h 2253342"/>
                <a:gd name="connsiteX72" fmla="*/ 1314202 w 1516627"/>
                <a:gd name="connsiteY72" fmla="*/ 1875554 h 2253342"/>
                <a:gd name="connsiteX73" fmla="*/ 1326655 w 1516627"/>
                <a:gd name="connsiteY73" fmla="*/ 1713208 h 2253342"/>
                <a:gd name="connsiteX74" fmla="*/ 1386402 w 1516627"/>
                <a:gd name="connsiteY74" fmla="*/ 1453285 h 2253342"/>
                <a:gd name="connsiteX75" fmla="*/ 1386379 w 1516627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86402 w 1489536"/>
                <a:gd name="connsiteY74" fmla="*/ 1453285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314202 w 1489536"/>
                <a:gd name="connsiteY72" fmla="*/ 1875554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87363 w 1489536"/>
                <a:gd name="connsiteY71" fmla="*/ 1970314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14981 w 1489536"/>
                <a:gd name="connsiteY71" fmla="*/ 1955591 h 2253342"/>
                <a:gd name="connsiteX72" fmla="*/ 1252955 w 1489536"/>
                <a:gd name="connsiteY72" fmla="*/ 1860832 h 2253342"/>
                <a:gd name="connsiteX73" fmla="*/ 1326655 w 1489536"/>
                <a:gd name="connsiteY73" fmla="*/ 1713208 h 2253342"/>
                <a:gd name="connsiteX74" fmla="*/ 1341859 w 1489536"/>
                <a:gd name="connsiteY74" fmla="*/ 1445924 h 2253342"/>
                <a:gd name="connsiteX75" fmla="*/ 1386379 w 1489536"/>
                <a:gd name="connsiteY75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222049 w 1489536"/>
                <a:gd name="connsiteY70" fmla="*/ 2035628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67620 w 1489536"/>
                <a:gd name="connsiteY69" fmla="*/ 2090057 h 2253342"/>
                <a:gd name="connsiteX70" fmla="*/ 1171938 w 1489536"/>
                <a:gd name="connsiteY70" fmla="*/ 1991460 h 2253342"/>
                <a:gd name="connsiteX71" fmla="*/ 1252955 w 1489536"/>
                <a:gd name="connsiteY71" fmla="*/ 1860832 h 2253342"/>
                <a:gd name="connsiteX72" fmla="*/ 1326655 w 1489536"/>
                <a:gd name="connsiteY72" fmla="*/ 1713208 h 2253342"/>
                <a:gd name="connsiteX73" fmla="*/ 1341859 w 1489536"/>
                <a:gd name="connsiteY73" fmla="*/ 1445924 h 2253342"/>
                <a:gd name="connsiteX74" fmla="*/ 1386379 w 1489536"/>
                <a:gd name="connsiteY74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091420 w 1489536"/>
                <a:gd name="connsiteY67" fmla="*/ 2177142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  <a:gd name="connsiteX0" fmla="*/ 1457034 w 1489536"/>
                <a:gd name="connsiteY0" fmla="*/ 1219825 h 2253342"/>
                <a:gd name="connsiteX1" fmla="*/ 1487374 w 1489536"/>
                <a:gd name="connsiteY1" fmla="*/ 999524 h 2253342"/>
                <a:gd name="connsiteX2" fmla="*/ 1483306 w 1489536"/>
                <a:gd name="connsiteY2" fmla="*/ 783771 h 2253342"/>
                <a:gd name="connsiteX3" fmla="*/ 1461535 w 1489536"/>
                <a:gd name="connsiteY3" fmla="*/ 751114 h 2253342"/>
                <a:gd name="connsiteX4" fmla="*/ 1451394 w 1489536"/>
                <a:gd name="connsiteY4" fmla="*/ 696685 h 2253342"/>
                <a:gd name="connsiteX5" fmla="*/ 1440757 w 1489536"/>
                <a:gd name="connsiteY5" fmla="*/ 653142 h 2253342"/>
                <a:gd name="connsiteX6" fmla="*/ 1424305 w 1489536"/>
                <a:gd name="connsiteY6" fmla="*/ 620485 h 2253342"/>
                <a:gd name="connsiteX7" fmla="*/ 1341792 w 1489536"/>
                <a:gd name="connsiteY7" fmla="*/ 544285 h 2253342"/>
                <a:gd name="connsiteX8" fmla="*/ 1320020 w 1489536"/>
                <a:gd name="connsiteY8" fmla="*/ 478971 h 2253342"/>
                <a:gd name="connsiteX9" fmla="*/ 1309135 w 1489536"/>
                <a:gd name="connsiteY9" fmla="*/ 446314 h 2253342"/>
                <a:gd name="connsiteX10" fmla="*/ 1254706 w 1489536"/>
                <a:gd name="connsiteY10" fmla="*/ 391885 h 2253342"/>
                <a:gd name="connsiteX11" fmla="*/ 1200277 w 1489536"/>
                <a:gd name="connsiteY11" fmla="*/ 337457 h 2253342"/>
                <a:gd name="connsiteX12" fmla="*/ 1178506 w 1489536"/>
                <a:gd name="connsiteY12" fmla="*/ 315685 h 2253342"/>
                <a:gd name="connsiteX13" fmla="*/ 1113192 w 1489536"/>
                <a:gd name="connsiteY13" fmla="*/ 293914 h 2253342"/>
                <a:gd name="connsiteX14" fmla="*/ 1080535 w 1489536"/>
                <a:gd name="connsiteY14" fmla="*/ 283028 h 2253342"/>
                <a:gd name="connsiteX15" fmla="*/ 1004335 w 1489536"/>
                <a:gd name="connsiteY15" fmla="*/ 261257 h 2253342"/>
                <a:gd name="connsiteX16" fmla="*/ 949906 w 1489536"/>
                <a:gd name="connsiteY16" fmla="*/ 217714 h 2253342"/>
                <a:gd name="connsiteX17" fmla="*/ 895477 w 1489536"/>
                <a:gd name="connsiteY17" fmla="*/ 174171 h 2253342"/>
                <a:gd name="connsiteX18" fmla="*/ 862820 w 1489536"/>
                <a:gd name="connsiteY18" fmla="*/ 163285 h 2253342"/>
                <a:gd name="connsiteX19" fmla="*/ 830163 w 1489536"/>
                <a:gd name="connsiteY19" fmla="*/ 141514 h 2253342"/>
                <a:gd name="connsiteX20" fmla="*/ 797506 w 1489536"/>
                <a:gd name="connsiteY20" fmla="*/ 130628 h 2253342"/>
                <a:gd name="connsiteX21" fmla="*/ 699535 w 1489536"/>
                <a:gd name="connsiteY21" fmla="*/ 76200 h 2253342"/>
                <a:gd name="connsiteX22" fmla="*/ 645106 w 1489536"/>
                <a:gd name="connsiteY22" fmla="*/ 32657 h 2253342"/>
                <a:gd name="connsiteX23" fmla="*/ 503592 w 1489536"/>
                <a:gd name="connsiteY23" fmla="*/ 0 h 2253342"/>
                <a:gd name="connsiteX24" fmla="*/ 351192 w 1489536"/>
                <a:gd name="connsiteY24" fmla="*/ 21771 h 2253342"/>
                <a:gd name="connsiteX25" fmla="*/ 329420 w 1489536"/>
                <a:gd name="connsiteY25" fmla="*/ 43542 h 2253342"/>
                <a:gd name="connsiteX26" fmla="*/ 296763 w 1489536"/>
                <a:gd name="connsiteY26" fmla="*/ 97971 h 2253342"/>
                <a:gd name="connsiteX27" fmla="*/ 285877 w 1489536"/>
                <a:gd name="connsiteY27" fmla="*/ 130628 h 2253342"/>
                <a:gd name="connsiteX28" fmla="*/ 264106 w 1489536"/>
                <a:gd name="connsiteY28" fmla="*/ 163285 h 2253342"/>
                <a:gd name="connsiteX29" fmla="*/ 253220 w 1489536"/>
                <a:gd name="connsiteY29" fmla="*/ 217714 h 2253342"/>
                <a:gd name="connsiteX30" fmla="*/ 242335 w 1489536"/>
                <a:gd name="connsiteY30" fmla="*/ 250371 h 2253342"/>
                <a:gd name="connsiteX31" fmla="*/ 231449 w 1489536"/>
                <a:gd name="connsiteY31" fmla="*/ 293914 h 2253342"/>
                <a:gd name="connsiteX32" fmla="*/ 198792 w 1489536"/>
                <a:gd name="connsiteY32" fmla="*/ 348342 h 2253342"/>
                <a:gd name="connsiteX33" fmla="*/ 198792 w 1489536"/>
                <a:gd name="connsiteY33" fmla="*/ 348342 h 2253342"/>
                <a:gd name="connsiteX34" fmla="*/ 111706 w 1489536"/>
                <a:gd name="connsiteY34" fmla="*/ 457200 h 2253342"/>
                <a:gd name="connsiteX35" fmla="*/ 100820 w 1489536"/>
                <a:gd name="connsiteY35" fmla="*/ 489857 h 2253342"/>
                <a:gd name="connsiteX36" fmla="*/ 68163 w 1489536"/>
                <a:gd name="connsiteY36" fmla="*/ 511628 h 2253342"/>
                <a:gd name="connsiteX37" fmla="*/ 46392 w 1489536"/>
                <a:gd name="connsiteY37" fmla="*/ 533400 h 2253342"/>
                <a:gd name="connsiteX38" fmla="*/ 32438 w 1489536"/>
                <a:gd name="connsiteY38" fmla="*/ 700523 h 2253342"/>
                <a:gd name="connsiteX39" fmla="*/ 13131 w 1489536"/>
                <a:gd name="connsiteY39" fmla="*/ 803154 h 2253342"/>
                <a:gd name="connsiteX40" fmla="*/ 1532 w 1489536"/>
                <a:gd name="connsiteY40" fmla="*/ 877906 h 2253342"/>
                <a:gd name="connsiteX41" fmla="*/ 12417 w 1489536"/>
                <a:gd name="connsiteY41" fmla="*/ 1023257 h 2253342"/>
                <a:gd name="connsiteX42" fmla="*/ 5107 w 1489536"/>
                <a:gd name="connsiteY42" fmla="*/ 1141777 h 2253342"/>
                <a:gd name="connsiteX43" fmla="*/ 2849 w 1489536"/>
                <a:gd name="connsiteY43" fmla="*/ 1251857 h 2253342"/>
                <a:gd name="connsiteX44" fmla="*/ 46392 w 1489536"/>
                <a:gd name="connsiteY44" fmla="*/ 1306285 h 2253342"/>
                <a:gd name="connsiteX45" fmla="*/ 57277 w 1489536"/>
                <a:gd name="connsiteY45" fmla="*/ 1338942 h 2253342"/>
                <a:gd name="connsiteX46" fmla="*/ 35506 w 1489536"/>
                <a:gd name="connsiteY46" fmla="*/ 1534885 h 2253342"/>
                <a:gd name="connsiteX47" fmla="*/ 24620 w 1489536"/>
                <a:gd name="connsiteY47" fmla="*/ 1567542 h 2253342"/>
                <a:gd name="connsiteX48" fmla="*/ 35506 w 1489536"/>
                <a:gd name="connsiteY48" fmla="*/ 1709057 h 2253342"/>
                <a:gd name="connsiteX49" fmla="*/ 57277 w 1489536"/>
                <a:gd name="connsiteY49" fmla="*/ 1741714 h 2253342"/>
                <a:gd name="connsiteX50" fmla="*/ 100820 w 1489536"/>
                <a:gd name="connsiteY50" fmla="*/ 1785257 h 2253342"/>
                <a:gd name="connsiteX51" fmla="*/ 122592 w 1489536"/>
                <a:gd name="connsiteY51" fmla="*/ 1807028 h 2253342"/>
                <a:gd name="connsiteX52" fmla="*/ 144363 w 1489536"/>
                <a:gd name="connsiteY52" fmla="*/ 1828800 h 2253342"/>
                <a:gd name="connsiteX53" fmla="*/ 177020 w 1489536"/>
                <a:gd name="connsiteY53" fmla="*/ 1850571 h 2253342"/>
                <a:gd name="connsiteX54" fmla="*/ 220563 w 1489536"/>
                <a:gd name="connsiteY54" fmla="*/ 1905000 h 2253342"/>
                <a:gd name="connsiteX55" fmla="*/ 242335 w 1489536"/>
                <a:gd name="connsiteY55" fmla="*/ 1937657 h 2253342"/>
                <a:gd name="connsiteX56" fmla="*/ 318535 w 1489536"/>
                <a:gd name="connsiteY56" fmla="*/ 2002971 h 2253342"/>
                <a:gd name="connsiteX57" fmla="*/ 405620 w 1489536"/>
                <a:gd name="connsiteY57" fmla="*/ 2079171 h 2253342"/>
                <a:gd name="connsiteX58" fmla="*/ 427392 w 1489536"/>
                <a:gd name="connsiteY58" fmla="*/ 2100942 h 2253342"/>
                <a:gd name="connsiteX59" fmla="*/ 492706 w 1489536"/>
                <a:gd name="connsiteY59" fmla="*/ 2122714 h 2253342"/>
                <a:gd name="connsiteX60" fmla="*/ 525363 w 1489536"/>
                <a:gd name="connsiteY60" fmla="*/ 2133600 h 2253342"/>
                <a:gd name="connsiteX61" fmla="*/ 601563 w 1489536"/>
                <a:gd name="connsiteY61" fmla="*/ 2177142 h 2253342"/>
                <a:gd name="connsiteX62" fmla="*/ 699535 w 1489536"/>
                <a:gd name="connsiteY62" fmla="*/ 2198914 h 2253342"/>
                <a:gd name="connsiteX63" fmla="*/ 786620 w 1489536"/>
                <a:gd name="connsiteY63" fmla="*/ 2220685 h 2253342"/>
                <a:gd name="connsiteX64" fmla="*/ 851935 w 1489536"/>
                <a:gd name="connsiteY64" fmla="*/ 2242457 h 2253342"/>
                <a:gd name="connsiteX65" fmla="*/ 884592 w 1489536"/>
                <a:gd name="connsiteY65" fmla="*/ 2253342 h 2253342"/>
                <a:gd name="connsiteX66" fmla="*/ 1026106 w 1489536"/>
                <a:gd name="connsiteY66" fmla="*/ 2242457 h 2253342"/>
                <a:gd name="connsiteX67" fmla="*/ 1130395 w 1489536"/>
                <a:gd name="connsiteY67" fmla="*/ 2221310 h 2253342"/>
                <a:gd name="connsiteX68" fmla="*/ 1145849 w 1489536"/>
                <a:gd name="connsiteY68" fmla="*/ 2122714 h 2253342"/>
                <a:gd name="connsiteX69" fmla="*/ 1171938 w 1489536"/>
                <a:gd name="connsiteY69" fmla="*/ 1991460 h 2253342"/>
                <a:gd name="connsiteX70" fmla="*/ 1252955 w 1489536"/>
                <a:gd name="connsiteY70" fmla="*/ 1860832 h 2253342"/>
                <a:gd name="connsiteX71" fmla="*/ 1326655 w 1489536"/>
                <a:gd name="connsiteY71" fmla="*/ 1713208 h 2253342"/>
                <a:gd name="connsiteX72" fmla="*/ 1341859 w 1489536"/>
                <a:gd name="connsiteY72" fmla="*/ 1445924 h 2253342"/>
                <a:gd name="connsiteX73" fmla="*/ 1386379 w 1489536"/>
                <a:gd name="connsiteY73" fmla="*/ 1325601 h 225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89536" h="2253342">
                  <a:moveTo>
                    <a:pt x="1457034" y="1219825"/>
                  </a:moveTo>
                  <a:cubicBezTo>
                    <a:pt x="1455235" y="1157059"/>
                    <a:pt x="1499699" y="1066065"/>
                    <a:pt x="1487374" y="999524"/>
                  </a:cubicBezTo>
                  <a:cubicBezTo>
                    <a:pt x="1487364" y="999510"/>
                    <a:pt x="1487612" y="825173"/>
                    <a:pt x="1483306" y="783771"/>
                  </a:cubicBezTo>
                  <a:cubicBezTo>
                    <a:pt x="1479000" y="742369"/>
                    <a:pt x="1466854" y="765628"/>
                    <a:pt x="1461535" y="751114"/>
                  </a:cubicBezTo>
                  <a:cubicBezTo>
                    <a:pt x="1456216" y="736600"/>
                    <a:pt x="1454857" y="713014"/>
                    <a:pt x="1451394" y="696685"/>
                  </a:cubicBezTo>
                  <a:cubicBezTo>
                    <a:pt x="1447931" y="680356"/>
                    <a:pt x="1445272" y="665842"/>
                    <a:pt x="1440757" y="653142"/>
                  </a:cubicBezTo>
                  <a:cubicBezTo>
                    <a:pt x="1436242" y="640442"/>
                    <a:pt x="1440799" y="638628"/>
                    <a:pt x="1424305" y="620485"/>
                  </a:cubicBezTo>
                  <a:cubicBezTo>
                    <a:pt x="1407811" y="602342"/>
                    <a:pt x="1359173" y="567871"/>
                    <a:pt x="1341792" y="544285"/>
                  </a:cubicBezTo>
                  <a:cubicBezTo>
                    <a:pt x="1324411" y="520699"/>
                    <a:pt x="1327277" y="500742"/>
                    <a:pt x="1320020" y="478971"/>
                  </a:cubicBezTo>
                  <a:cubicBezTo>
                    <a:pt x="1316391" y="468085"/>
                    <a:pt x="1317249" y="454428"/>
                    <a:pt x="1309135" y="446314"/>
                  </a:cubicBezTo>
                  <a:lnTo>
                    <a:pt x="1254706" y="391885"/>
                  </a:lnTo>
                  <a:lnTo>
                    <a:pt x="1200277" y="337457"/>
                  </a:lnTo>
                  <a:cubicBezTo>
                    <a:pt x="1193020" y="330200"/>
                    <a:pt x="1188243" y="318930"/>
                    <a:pt x="1178506" y="315685"/>
                  </a:cubicBezTo>
                  <a:lnTo>
                    <a:pt x="1113192" y="293914"/>
                  </a:lnTo>
                  <a:cubicBezTo>
                    <a:pt x="1102306" y="290285"/>
                    <a:pt x="1091667" y="285811"/>
                    <a:pt x="1080535" y="283028"/>
                  </a:cubicBezTo>
                  <a:cubicBezTo>
                    <a:pt x="1025860" y="269359"/>
                    <a:pt x="1051185" y="276873"/>
                    <a:pt x="1004335" y="261257"/>
                  </a:cubicBezTo>
                  <a:cubicBezTo>
                    <a:pt x="951762" y="208684"/>
                    <a:pt x="1018573" y="272648"/>
                    <a:pt x="949906" y="217714"/>
                  </a:cubicBezTo>
                  <a:cubicBezTo>
                    <a:pt x="916151" y="190710"/>
                    <a:pt x="940158" y="196511"/>
                    <a:pt x="895477" y="174171"/>
                  </a:cubicBezTo>
                  <a:cubicBezTo>
                    <a:pt x="885214" y="169039"/>
                    <a:pt x="873083" y="168417"/>
                    <a:pt x="862820" y="163285"/>
                  </a:cubicBezTo>
                  <a:cubicBezTo>
                    <a:pt x="851118" y="157434"/>
                    <a:pt x="841865" y="147365"/>
                    <a:pt x="830163" y="141514"/>
                  </a:cubicBezTo>
                  <a:cubicBezTo>
                    <a:pt x="819900" y="136382"/>
                    <a:pt x="807537" y="136201"/>
                    <a:pt x="797506" y="130628"/>
                  </a:cubicBezTo>
                  <a:cubicBezTo>
                    <a:pt x="685219" y="68246"/>
                    <a:pt x="773427" y="100829"/>
                    <a:pt x="699535" y="76200"/>
                  </a:cubicBezTo>
                  <a:cubicBezTo>
                    <a:pt x="681439" y="58104"/>
                    <a:pt x="669825" y="43643"/>
                    <a:pt x="645106" y="32657"/>
                  </a:cubicBezTo>
                  <a:cubicBezTo>
                    <a:pt x="588478" y="7489"/>
                    <a:pt x="565585" y="8856"/>
                    <a:pt x="503592" y="0"/>
                  </a:cubicBezTo>
                  <a:cubicBezTo>
                    <a:pt x="501727" y="170"/>
                    <a:pt x="384851" y="1576"/>
                    <a:pt x="351192" y="21771"/>
                  </a:cubicBezTo>
                  <a:cubicBezTo>
                    <a:pt x="342391" y="27051"/>
                    <a:pt x="336677" y="36285"/>
                    <a:pt x="329420" y="43542"/>
                  </a:cubicBezTo>
                  <a:cubicBezTo>
                    <a:pt x="298587" y="136049"/>
                    <a:pt x="341588" y="23265"/>
                    <a:pt x="296763" y="97971"/>
                  </a:cubicBezTo>
                  <a:cubicBezTo>
                    <a:pt x="290859" y="107810"/>
                    <a:pt x="291009" y="120365"/>
                    <a:pt x="285877" y="130628"/>
                  </a:cubicBezTo>
                  <a:cubicBezTo>
                    <a:pt x="280026" y="142330"/>
                    <a:pt x="271363" y="152399"/>
                    <a:pt x="264106" y="163285"/>
                  </a:cubicBezTo>
                  <a:cubicBezTo>
                    <a:pt x="260477" y="181428"/>
                    <a:pt x="257707" y="199764"/>
                    <a:pt x="253220" y="217714"/>
                  </a:cubicBezTo>
                  <a:cubicBezTo>
                    <a:pt x="250437" y="228846"/>
                    <a:pt x="245487" y="239338"/>
                    <a:pt x="242335" y="250371"/>
                  </a:cubicBezTo>
                  <a:cubicBezTo>
                    <a:pt x="238225" y="264756"/>
                    <a:pt x="234695" y="279309"/>
                    <a:pt x="231449" y="293914"/>
                  </a:cubicBezTo>
                  <a:cubicBezTo>
                    <a:pt x="217858" y="355073"/>
                    <a:pt x="204235" y="339271"/>
                    <a:pt x="198792" y="348342"/>
                  </a:cubicBezTo>
                  <a:lnTo>
                    <a:pt x="198792" y="348342"/>
                  </a:lnTo>
                  <a:cubicBezTo>
                    <a:pt x="186825" y="362303"/>
                    <a:pt x="127840" y="424931"/>
                    <a:pt x="111706" y="457200"/>
                  </a:cubicBezTo>
                  <a:cubicBezTo>
                    <a:pt x="106574" y="467463"/>
                    <a:pt x="107988" y="480897"/>
                    <a:pt x="100820" y="489857"/>
                  </a:cubicBezTo>
                  <a:cubicBezTo>
                    <a:pt x="92647" y="500073"/>
                    <a:pt x="78379" y="503455"/>
                    <a:pt x="68163" y="511628"/>
                  </a:cubicBezTo>
                  <a:cubicBezTo>
                    <a:pt x="60149" y="518039"/>
                    <a:pt x="52346" y="501918"/>
                    <a:pt x="46392" y="533400"/>
                  </a:cubicBezTo>
                  <a:cubicBezTo>
                    <a:pt x="40438" y="564882"/>
                    <a:pt x="37981" y="655564"/>
                    <a:pt x="32438" y="700523"/>
                  </a:cubicBezTo>
                  <a:cubicBezTo>
                    <a:pt x="26895" y="745482"/>
                    <a:pt x="15498" y="771136"/>
                    <a:pt x="13131" y="803154"/>
                  </a:cubicBezTo>
                  <a:cubicBezTo>
                    <a:pt x="10764" y="835172"/>
                    <a:pt x="4435" y="841222"/>
                    <a:pt x="1532" y="877906"/>
                  </a:cubicBezTo>
                  <a:cubicBezTo>
                    <a:pt x="-1371" y="914590"/>
                    <a:pt x="11821" y="979279"/>
                    <a:pt x="12417" y="1023257"/>
                  </a:cubicBezTo>
                  <a:cubicBezTo>
                    <a:pt x="13013" y="1067235"/>
                    <a:pt x="6702" y="1103677"/>
                    <a:pt x="5107" y="1141777"/>
                  </a:cubicBezTo>
                  <a:cubicBezTo>
                    <a:pt x="3512" y="1179877"/>
                    <a:pt x="-4032" y="1224439"/>
                    <a:pt x="2849" y="1251857"/>
                  </a:cubicBezTo>
                  <a:cubicBezTo>
                    <a:pt x="9730" y="1279275"/>
                    <a:pt x="-6173" y="1253722"/>
                    <a:pt x="46392" y="1306285"/>
                  </a:cubicBezTo>
                  <a:cubicBezTo>
                    <a:pt x="50020" y="1317171"/>
                    <a:pt x="57277" y="1327468"/>
                    <a:pt x="57277" y="1338942"/>
                  </a:cubicBezTo>
                  <a:cubicBezTo>
                    <a:pt x="57277" y="1398130"/>
                    <a:pt x="50859" y="1473475"/>
                    <a:pt x="35506" y="1534885"/>
                  </a:cubicBezTo>
                  <a:cubicBezTo>
                    <a:pt x="32723" y="1546017"/>
                    <a:pt x="28249" y="1556656"/>
                    <a:pt x="24620" y="1567542"/>
                  </a:cubicBezTo>
                  <a:cubicBezTo>
                    <a:pt x="28249" y="1614714"/>
                    <a:pt x="26787" y="1662556"/>
                    <a:pt x="35506" y="1709057"/>
                  </a:cubicBezTo>
                  <a:cubicBezTo>
                    <a:pt x="37917" y="1721916"/>
                    <a:pt x="48763" y="1731781"/>
                    <a:pt x="57277" y="1741714"/>
                  </a:cubicBezTo>
                  <a:cubicBezTo>
                    <a:pt x="70635" y="1757299"/>
                    <a:pt x="86306" y="1770743"/>
                    <a:pt x="100820" y="1785257"/>
                  </a:cubicBezTo>
                  <a:lnTo>
                    <a:pt x="122592" y="1807028"/>
                  </a:lnTo>
                  <a:cubicBezTo>
                    <a:pt x="129849" y="1814285"/>
                    <a:pt x="135823" y="1823107"/>
                    <a:pt x="144363" y="1828800"/>
                  </a:cubicBezTo>
                  <a:lnTo>
                    <a:pt x="177020" y="1850571"/>
                  </a:lnTo>
                  <a:cubicBezTo>
                    <a:pt x="244032" y="1951086"/>
                    <a:pt x="158518" y="1827443"/>
                    <a:pt x="220563" y="1905000"/>
                  </a:cubicBezTo>
                  <a:cubicBezTo>
                    <a:pt x="228736" y="1915216"/>
                    <a:pt x="233084" y="1928406"/>
                    <a:pt x="242335" y="1937657"/>
                  </a:cubicBezTo>
                  <a:cubicBezTo>
                    <a:pt x="291577" y="1986898"/>
                    <a:pt x="266516" y="1924942"/>
                    <a:pt x="318535" y="2002971"/>
                  </a:cubicBezTo>
                  <a:cubicBezTo>
                    <a:pt x="380212" y="2095489"/>
                    <a:pt x="278635" y="1952192"/>
                    <a:pt x="405620" y="2079171"/>
                  </a:cubicBezTo>
                  <a:cubicBezTo>
                    <a:pt x="412877" y="2086428"/>
                    <a:pt x="418212" y="2096352"/>
                    <a:pt x="427392" y="2100942"/>
                  </a:cubicBezTo>
                  <a:cubicBezTo>
                    <a:pt x="447918" y="2111205"/>
                    <a:pt x="470935" y="2115457"/>
                    <a:pt x="492706" y="2122714"/>
                  </a:cubicBezTo>
                  <a:cubicBezTo>
                    <a:pt x="503592" y="2126343"/>
                    <a:pt x="515816" y="2127235"/>
                    <a:pt x="525363" y="2133600"/>
                  </a:cubicBezTo>
                  <a:cubicBezTo>
                    <a:pt x="558162" y="2155465"/>
                    <a:pt x="562890" y="2160568"/>
                    <a:pt x="601563" y="2177142"/>
                  </a:cubicBezTo>
                  <a:cubicBezTo>
                    <a:pt x="640194" y="2193698"/>
                    <a:pt x="651688" y="2188661"/>
                    <a:pt x="699535" y="2198914"/>
                  </a:cubicBezTo>
                  <a:cubicBezTo>
                    <a:pt x="728793" y="2205183"/>
                    <a:pt x="758234" y="2211223"/>
                    <a:pt x="786620" y="2220685"/>
                  </a:cubicBezTo>
                  <a:lnTo>
                    <a:pt x="851935" y="2242457"/>
                  </a:lnTo>
                  <a:lnTo>
                    <a:pt x="884592" y="2253342"/>
                  </a:lnTo>
                  <a:cubicBezTo>
                    <a:pt x="931763" y="2249714"/>
                    <a:pt x="980718" y="2255806"/>
                    <a:pt x="1026106" y="2242457"/>
                  </a:cubicBezTo>
                  <a:cubicBezTo>
                    <a:pt x="1026111" y="2242456"/>
                    <a:pt x="1119508" y="2232197"/>
                    <a:pt x="1130395" y="2221310"/>
                  </a:cubicBezTo>
                  <a:lnTo>
                    <a:pt x="1145849" y="2122714"/>
                  </a:lnTo>
                  <a:cubicBezTo>
                    <a:pt x="1159269" y="2091767"/>
                    <a:pt x="1154087" y="2035107"/>
                    <a:pt x="1171938" y="1991460"/>
                  </a:cubicBezTo>
                  <a:cubicBezTo>
                    <a:pt x="1189789" y="1947813"/>
                    <a:pt x="1227169" y="1907207"/>
                    <a:pt x="1252955" y="1860832"/>
                  </a:cubicBezTo>
                  <a:cubicBezTo>
                    <a:pt x="1278741" y="1814457"/>
                    <a:pt x="1311838" y="1788494"/>
                    <a:pt x="1326655" y="1713208"/>
                  </a:cubicBezTo>
                  <a:cubicBezTo>
                    <a:pt x="1331806" y="1670632"/>
                    <a:pt x="1331905" y="1504390"/>
                    <a:pt x="1341859" y="1445924"/>
                  </a:cubicBezTo>
                  <a:cubicBezTo>
                    <a:pt x="1351813" y="1387458"/>
                    <a:pt x="1381744" y="1369072"/>
                    <a:pt x="1386379" y="1325601"/>
                  </a:cubicBezTo>
                </a:path>
              </a:pathLst>
            </a:custGeom>
            <a:solidFill>
              <a:srgbClr val="FFFF99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5" name="Ευθεία γραμμή σύνδεσης 192">
              <a:extLst>
                <a:ext uri="{FF2B5EF4-FFF2-40B4-BE49-F238E27FC236}">
                  <a16:creationId xmlns:a16="http://schemas.microsoft.com/office/drawing/2014/main" id="{069C0943-3719-461C-9726-F9879D2C6CF1}"/>
                </a:ext>
              </a:extLst>
            </p:cNvPr>
            <p:cNvCxnSpPr/>
            <p:nvPr/>
          </p:nvCxnSpPr>
          <p:spPr bwMode="auto">
            <a:xfrm>
              <a:off x="1567458" y="1438077"/>
              <a:ext cx="0" cy="4498975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Ομάδα 30">
              <a:extLst>
                <a:ext uri="{FF2B5EF4-FFF2-40B4-BE49-F238E27FC236}">
                  <a16:creationId xmlns:a16="http://schemas.microsoft.com/office/drawing/2014/main" id="{16EDCCF9-00D3-4308-BCCC-62CA93F38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0623" y="1576545"/>
              <a:ext cx="1247519" cy="400070"/>
              <a:chOff x="1490663" y="1144478"/>
              <a:chExt cx="1247446" cy="400112"/>
            </a:xfrm>
          </p:grpSpPr>
          <p:sp>
            <p:nvSpPr>
              <p:cNvPr id="7" name="Τόξο 196">
                <a:extLst>
                  <a:ext uri="{FF2B5EF4-FFF2-40B4-BE49-F238E27FC236}">
                    <a16:creationId xmlns:a16="http://schemas.microsoft.com/office/drawing/2014/main" id="{47E68D06-7A8F-47F2-8546-9B238E436495}"/>
                  </a:ext>
                </a:extLst>
              </p:cNvPr>
              <p:cNvSpPr/>
              <p:nvPr/>
            </p:nvSpPr>
            <p:spPr>
              <a:xfrm>
                <a:off x="1490663" y="1223881"/>
                <a:ext cx="914347" cy="320709"/>
              </a:xfrm>
              <a:prstGeom prst="arc">
                <a:avLst>
                  <a:gd name="adj1" fmla="val 18946893"/>
                  <a:gd name="adj2" fmla="val 13128685"/>
                </a:avLst>
              </a:prstGeom>
              <a:ln w="28575">
                <a:solidFill>
                  <a:srgbClr val="FFFF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8" name="TextBox 276">
                <a:extLst>
                  <a:ext uri="{FF2B5EF4-FFF2-40B4-BE49-F238E27FC236}">
                    <a16:creationId xmlns:a16="http://schemas.microsoft.com/office/drawing/2014/main" id="{8474B28A-643C-4CEC-8670-CDDAE531F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495" y="1144478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 dirty="0">
                    <a:solidFill>
                      <a:srgbClr val="FFFF00"/>
                    </a:solidFill>
                  </a:rPr>
                  <a:t>ω</a:t>
                </a:r>
              </a:p>
            </p:txBody>
          </p:sp>
        </p:grpSp>
      </p:grpSp>
      <p:grpSp>
        <p:nvGrpSpPr>
          <p:cNvPr id="9" name="Ομάδα 244">
            <a:extLst>
              <a:ext uri="{FF2B5EF4-FFF2-40B4-BE49-F238E27FC236}">
                <a16:creationId xmlns:a16="http://schemas.microsoft.com/office/drawing/2014/main" id="{420BEAFC-24A0-41F2-8A20-11A63DB0FB2B}"/>
              </a:ext>
            </a:extLst>
          </p:cNvPr>
          <p:cNvGrpSpPr/>
          <p:nvPr/>
        </p:nvGrpSpPr>
        <p:grpSpPr>
          <a:xfrm>
            <a:off x="107504" y="2133255"/>
            <a:ext cx="2879442" cy="3324064"/>
            <a:chOff x="107504" y="1844824"/>
            <a:chExt cx="2879442" cy="3324064"/>
          </a:xfrm>
          <a:solidFill>
            <a:srgbClr val="FFC000"/>
          </a:solidFill>
        </p:grpSpPr>
        <p:sp>
          <p:nvSpPr>
            <p:cNvPr id="10" name="Έλλειψη 246">
              <a:extLst>
                <a:ext uri="{FF2B5EF4-FFF2-40B4-BE49-F238E27FC236}">
                  <a16:creationId xmlns:a16="http://schemas.microsoft.com/office/drawing/2014/main" id="{B29F670E-4D8C-4CA8-B017-2A767C3ABE8B}"/>
                </a:ext>
              </a:extLst>
            </p:cNvPr>
            <p:cNvSpPr/>
            <p:nvPr/>
          </p:nvSpPr>
          <p:spPr bwMode="auto">
            <a:xfrm>
              <a:off x="251520" y="25789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" name="Έλλειψη 247">
              <a:extLst>
                <a:ext uri="{FF2B5EF4-FFF2-40B4-BE49-F238E27FC236}">
                  <a16:creationId xmlns:a16="http://schemas.microsoft.com/office/drawing/2014/main" id="{37660205-6E6E-4955-A455-ECF557DBAAB6}"/>
                </a:ext>
              </a:extLst>
            </p:cNvPr>
            <p:cNvSpPr/>
            <p:nvPr/>
          </p:nvSpPr>
          <p:spPr bwMode="auto">
            <a:xfrm>
              <a:off x="403920" y="27313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" name="Έλλειψη 248">
              <a:extLst>
                <a:ext uri="{FF2B5EF4-FFF2-40B4-BE49-F238E27FC236}">
                  <a16:creationId xmlns:a16="http://schemas.microsoft.com/office/drawing/2014/main" id="{647B5027-8457-43A5-B941-18895EA007CE}"/>
                </a:ext>
              </a:extLst>
            </p:cNvPr>
            <p:cNvSpPr/>
            <p:nvPr/>
          </p:nvSpPr>
          <p:spPr bwMode="auto">
            <a:xfrm>
              <a:off x="556320" y="28837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" name="Έλλειψη 249">
              <a:extLst>
                <a:ext uri="{FF2B5EF4-FFF2-40B4-BE49-F238E27FC236}">
                  <a16:creationId xmlns:a16="http://schemas.microsoft.com/office/drawing/2014/main" id="{AB9B2FA0-1BF9-441E-B20C-5FEFBB7E20C2}"/>
                </a:ext>
              </a:extLst>
            </p:cNvPr>
            <p:cNvSpPr/>
            <p:nvPr/>
          </p:nvSpPr>
          <p:spPr bwMode="auto">
            <a:xfrm>
              <a:off x="708720" y="30361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" name="Έλλειψη 250">
              <a:extLst>
                <a:ext uri="{FF2B5EF4-FFF2-40B4-BE49-F238E27FC236}">
                  <a16:creationId xmlns:a16="http://schemas.microsoft.com/office/drawing/2014/main" id="{643CC7D7-4F13-4551-B8E1-35950E312318}"/>
                </a:ext>
              </a:extLst>
            </p:cNvPr>
            <p:cNvSpPr/>
            <p:nvPr/>
          </p:nvSpPr>
          <p:spPr bwMode="auto">
            <a:xfrm>
              <a:off x="861120" y="31885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" name="Έλλειψη 251">
              <a:extLst>
                <a:ext uri="{FF2B5EF4-FFF2-40B4-BE49-F238E27FC236}">
                  <a16:creationId xmlns:a16="http://schemas.microsoft.com/office/drawing/2014/main" id="{8CB482DC-E612-48C2-969A-05770D92C992}"/>
                </a:ext>
              </a:extLst>
            </p:cNvPr>
            <p:cNvSpPr/>
            <p:nvPr/>
          </p:nvSpPr>
          <p:spPr bwMode="auto">
            <a:xfrm>
              <a:off x="1013520" y="33409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6" name="Έλλειψη 252">
              <a:extLst>
                <a:ext uri="{FF2B5EF4-FFF2-40B4-BE49-F238E27FC236}">
                  <a16:creationId xmlns:a16="http://schemas.microsoft.com/office/drawing/2014/main" id="{7B2141DA-62C4-4DBC-8650-40E424C53DF3}"/>
                </a:ext>
              </a:extLst>
            </p:cNvPr>
            <p:cNvSpPr/>
            <p:nvPr/>
          </p:nvSpPr>
          <p:spPr bwMode="auto">
            <a:xfrm>
              <a:off x="1165920" y="34933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7" name="Έλλειψη 255">
              <a:extLst>
                <a:ext uri="{FF2B5EF4-FFF2-40B4-BE49-F238E27FC236}">
                  <a16:creationId xmlns:a16="http://schemas.microsoft.com/office/drawing/2014/main" id="{5281979C-457A-443D-8B65-E24EF839F88A}"/>
                </a:ext>
              </a:extLst>
            </p:cNvPr>
            <p:cNvSpPr/>
            <p:nvPr/>
          </p:nvSpPr>
          <p:spPr bwMode="auto">
            <a:xfrm>
              <a:off x="1318320" y="36457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8" name="Έλλειψη 259">
              <a:extLst>
                <a:ext uri="{FF2B5EF4-FFF2-40B4-BE49-F238E27FC236}">
                  <a16:creationId xmlns:a16="http://schemas.microsoft.com/office/drawing/2014/main" id="{80827F9D-90E8-4401-9611-833123E8B963}"/>
                </a:ext>
              </a:extLst>
            </p:cNvPr>
            <p:cNvSpPr/>
            <p:nvPr/>
          </p:nvSpPr>
          <p:spPr bwMode="auto">
            <a:xfrm>
              <a:off x="1470720" y="37981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9" name="Έλλειψη 260">
              <a:extLst>
                <a:ext uri="{FF2B5EF4-FFF2-40B4-BE49-F238E27FC236}">
                  <a16:creationId xmlns:a16="http://schemas.microsoft.com/office/drawing/2014/main" id="{5979058F-0782-4FD0-B2E2-D9E1F55ABD3B}"/>
                </a:ext>
              </a:extLst>
            </p:cNvPr>
            <p:cNvSpPr/>
            <p:nvPr/>
          </p:nvSpPr>
          <p:spPr bwMode="auto">
            <a:xfrm>
              <a:off x="1623120" y="39505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0" name="Έλλειψη 261">
              <a:extLst>
                <a:ext uri="{FF2B5EF4-FFF2-40B4-BE49-F238E27FC236}">
                  <a16:creationId xmlns:a16="http://schemas.microsoft.com/office/drawing/2014/main" id="{7911BDEC-4887-4192-BC51-B2ECD70CA42C}"/>
                </a:ext>
              </a:extLst>
            </p:cNvPr>
            <p:cNvSpPr/>
            <p:nvPr/>
          </p:nvSpPr>
          <p:spPr bwMode="auto">
            <a:xfrm>
              <a:off x="1775520" y="41029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1" name="Έλλειψη 262">
              <a:extLst>
                <a:ext uri="{FF2B5EF4-FFF2-40B4-BE49-F238E27FC236}">
                  <a16:creationId xmlns:a16="http://schemas.microsoft.com/office/drawing/2014/main" id="{3393DB6D-930B-4FA3-A827-6B0DD2889A3D}"/>
                </a:ext>
              </a:extLst>
            </p:cNvPr>
            <p:cNvSpPr/>
            <p:nvPr/>
          </p:nvSpPr>
          <p:spPr bwMode="auto">
            <a:xfrm>
              <a:off x="1927920" y="42553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2" name="Έλλειψη 263">
              <a:extLst>
                <a:ext uri="{FF2B5EF4-FFF2-40B4-BE49-F238E27FC236}">
                  <a16:creationId xmlns:a16="http://schemas.microsoft.com/office/drawing/2014/main" id="{A6820516-CF86-4875-BDEC-F8C6DDE4F4F9}"/>
                </a:ext>
              </a:extLst>
            </p:cNvPr>
            <p:cNvSpPr/>
            <p:nvPr/>
          </p:nvSpPr>
          <p:spPr bwMode="auto">
            <a:xfrm>
              <a:off x="2080320" y="44077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3" name="Έλλειψη 264">
              <a:extLst>
                <a:ext uri="{FF2B5EF4-FFF2-40B4-BE49-F238E27FC236}">
                  <a16:creationId xmlns:a16="http://schemas.microsoft.com/office/drawing/2014/main" id="{15EEFBC0-287C-41B3-B43C-9D3C1283C60F}"/>
                </a:ext>
              </a:extLst>
            </p:cNvPr>
            <p:cNvSpPr/>
            <p:nvPr/>
          </p:nvSpPr>
          <p:spPr bwMode="auto">
            <a:xfrm>
              <a:off x="2232720" y="456013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4" name="Έλλειψη 265">
              <a:extLst>
                <a:ext uri="{FF2B5EF4-FFF2-40B4-BE49-F238E27FC236}">
                  <a16:creationId xmlns:a16="http://schemas.microsoft.com/office/drawing/2014/main" id="{385AEF2E-055B-4F0F-8E45-6FC0880367E2}"/>
                </a:ext>
              </a:extLst>
            </p:cNvPr>
            <p:cNvSpPr/>
            <p:nvPr/>
          </p:nvSpPr>
          <p:spPr bwMode="auto">
            <a:xfrm>
              <a:off x="395536" y="24208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5" name="Έλλειψη 266">
              <a:extLst>
                <a:ext uri="{FF2B5EF4-FFF2-40B4-BE49-F238E27FC236}">
                  <a16:creationId xmlns:a16="http://schemas.microsoft.com/office/drawing/2014/main" id="{4333D3CD-5282-433B-A0FD-15B849C9251A}"/>
                </a:ext>
              </a:extLst>
            </p:cNvPr>
            <p:cNvSpPr/>
            <p:nvPr/>
          </p:nvSpPr>
          <p:spPr bwMode="auto">
            <a:xfrm>
              <a:off x="547936" y="25732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6" name="Έλλειψη 267">
              <a:extLst>
                <a:ext uri="{FF2B5EF4-FFF2-40B4-BE49-F238E27FC236}">
                  <a16:creationId xmlns:a16="http://schemas.microsoft.com/office/drawing/2014/main" id="{0CE1E3B0-4929-4845-AC6A-8DE083DC6BF5}"/>
                </a:ext>
              </a:extLst>
            </p:cNvPr>
            <p:cNvSpPr/>
            <p:nvPr/>
          </p:nvSpPr>
          <p:spPr bwMode="auto">
            <a:xfrm>
              <a:off x="700336" y="27256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7" name="Έλλειψη 268">
              <a:extLst>
                <a:ext uri="{FF2B5EF4-FFF2-40B4-BE49-F238E27FC236}">
                  <a16:creationId xmlns:a16="http://schemas.microsoft.com/office/drawing/2014/main" id="{048F21B5-7F30-422A-920A-B3A3E50F2130}"/>
                </a:ext>
              </a:extLst>
            </p:cNvPr>
            <p:cNvSpPr/>
            <p:nvPr/>
          </p:nvSpPr>
          <p:spPr bwMode="auto">
            <a:xfrm>
              <a:off x="852736" y="28780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8" name="Έλλειψη 269">
              <a:extLst>
                <a:ext uri="{FF2B5EF4-FFF2-40B4-BE49-F238E27FC236}">
                  <a16:creationId xmlns:a16="http://schemas.microsoft.com/office/drawing/2014/main" id="{5CC9E599-473D-4B13-9E5A-902A5D1B74CB}"/>
                </a:ext>
              </a:extLst>
            </p:cNvPr>
            <p:cNvSpPr/>
            <p:nvPr/>
          </p:nvSpPr>
          <p:spPr bwMode="auto">
            <a:xfrm>
              <a:off x="1005136" y="30304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9" name="Έλλειψη 270">
              <a:extLst>
                <a:ext uri="{FF2B5EF4-FFF2-40B4-BE49-F238E27FC236}">
                  <a16:creationId xmlns:a16="http://schemas.microsoft.com/office/drawing/2014/main" id="{A883D6E9-04AA-4C4A-9BEB-7724C45E7B36}"/>
                </a:ext>
              </a:extLst>
            </p:cNvPr>
            <p:cNvSpPr/>
            <p:nvPr/>
          </p:nvSpPr>
          <p:spPr bwMode="auto">
            <a:xfrm>
              <a:off x="1157536" y="31828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0" name="Έλλειψη 271">
              <a:extLst>
                <a:ext uri="{FF2B5EF4-FFF2-40B4-BE49-F238E27FC236}">
                  <a16:creationId xmlns:a16="http://schemas.microsoft.com/office/drawing/2014/main" id="{2C48A69E-C745-4FCC-A8B9-5C98E52D6456}"/>
                </a:ext>
              </a:extLst>
            </p:cNvPr>
            <p:cNvSpPr/>
            <p:nvPr/>
          </p:nvSpPr>
          <p:spPr bwMode="auto">
            <a:xfrm>
              <a:off x="1462336" y="34876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1" name="Έλλειψη 272">
              <a:extLst>
                <a:ext uri="{FF2B5EF4-FFF2-40B4-BE49-F238E27FC236}">
                  <a16:creationId xmlns:a16="http://schemas.microsoft.com/office/drawing/2014/main" id="{803A96A6-AAB2-4EE2-92D5-2EF58F5D0952}"/>
                </a:ext>
              </a:extLst>
            </p:cNvPr>
            <p:cNvSpPr/>
            <p:nvPr/>
          </p:nvSpPr>
          <p:spPr bwMode="auto">
            <a:xfrm>
              <a:off x="1309936" y="33352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2" name="Έλλειψη 273">
              <a:extLst>
                <a:ext uri="{FF2B5EF4-FFF2-40B4-BE49-F238E27FC236}">
                  <a16:creationId xmlns:a16="http://schemas.microsoft.com/office/drawing/2014/main" id="{CA6B51DC-070B-42A0-9511-44B7BC79B20D}"/>
                </a:ext>
              </a:extLst>
            </p:cNvPr>
            <p:cNvSpPr/>
            <p:nvPr/>
          </p:nvSpPr>
          <p:spPr bwMode="auto">
            <a:xfrm>
              <a:off x="1614736" y="36400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3" name="Έλλειψη 275">
              <a:extLst>
                <a:ext uri="{FF2B5EF4-FFF2-40B4-BE49-F238E27FC236}">
                  <a16:creationId xmlns:a16="http://schemas.microsoft.com/office/drawing/2014/main" id="{B038E536-CE89-4DEE-9F86-01164CB7BFD2}"/>
                </a:ext>
              </a:extLst>
            </p:cNvPr>
            <p:cNvSpPr/>
            <p:nvPr/>
          </p:nvSpPr>
          <p:spPr bwMode="auto">
            <a:xfrm>
              <a:off x="1767136" y="37924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4" name="Έλλειψη 276">
              <a:extLst>
                <a:ext uri="{FF2B5EF4-FFF2-40B4-BE49-F238E27FC236}">
                  <a16:creationId xmlns:a16="http://schemas.microsoft.com/office/drawing/2014/main" id="{434BCA5E-D202-4222-963A-9C7417C6DD87}"/>
                </a:ext>
              </a:extLst>
            </p:cNvPr>
            <p:cNvSpPr/>
            <p:nvPr/>
          </p:nvSpPr>
          <p:spPr bwMode="auto">
            <a:xfrm>
              <a:off x="1919536" y="39448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5" name="Έλλειψη 277">
              <a:extLst>
                <a:ext uri="{FF2B5EF4-FFF2-40B4-BE49-F238E27FC236}">
                  <a16:creationId xmlns:a16="http://schemas.microsoft.com/office/drawing/2014/main" id="{B4CAA8EC-49B1-45A2-8DBE-F2664F1BF9E9}"/>
                </a:ext>
              </a:extLst>
            </p:cNvPr>
            <p:cNvSpPr/>
            <p:nvPr/>
          </p:nvSpPr>
          <p:spPr bwMode="auto">
            <a:xfrm>
              <a:off x="2071936" y="40972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6" name="Έλλειψη 278">
              <a:extLst>
                <a:ext uri="{FF2B5EF4-FFF2-40B4-BE49-F238E27FC236}">
                  <a16:creationId xmlns:a16="http://schemas.microsoft.com/office/drawing/2014/main" id="{74140D55-1D38-44C2-A2F4-181D122F6229}"/>
                </a:ext>
              </a:extLst>
            </p:cNvPr>
            <p:cNvSpPr/>
            <p:nvPr/>
          </p:nvSpPr>
          <p:spPr bwMode="auto">
            <a:xfrm>
              <a:off x="2224336" y="42496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7" name="Έλλειψη 279">
              <a:extLst>
                <a:ext uri="{FF2B5EF4-FFF2-40B4-BE49-F238E27FC236}">
                  <a16:creationId xmlns:a16="http://schemas.microsoft.com/office/drawing/2014/main" id="{6FAA2CD7-6A66-49D0-834B-46A4F8512D23}"/>
                </a:ext>
              </a:extLst>
            </p:cNvPr>
            <p:cNvSpPr/>
            <p:nvPr/>
          </p:nvSpPr>
          <p:spPr bwMode="auto">
            <a:xfrm>
              <a:off x="2376736" y="440208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8" name="Έλλειψη 280">
              <a:extLst>
                <a:ext uri="{FF2B5EF4-FFF2-40B4-BE49-F238E27FC236}">
                  <a16:creationId xmlns:a16="http://schemas.microsoft.com/office/drawing/2014/main" id="{7C1633DB-53BD-45B8-8742-AFCDF16A1248}"/>
                </a:ext>
              </a:extLst>
            </p:cNvPr>
            <p:cNvSpPr/>
            <p:nvPr/>
          </p:nvSpPr>
          <p:spPr bwMode="auto">
            <a:xfrm>
              <a:off x="179512" y="28155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9" name="Έλλειψη 281">
              <a:extLst>
                <a:ext uri="{FF2B5EF4-FFF2-40B4-BE49-F238E27FC236}">
                  <a16:creationId xmlns:a16="http://schemas.microsoft.com/office/drawing/2014/main" id="{1BAEBEED-A8BB-4495-A1E1-D9C8ADDFF488}"/>
                </a:ext>
              </a:extLst>
            </p:cNvPr>
            <p:cNvSpPr/>
            <p:nvPr/>
          </p:nvSpPr>
          <p:spPr bwMode="auto">
            <a:xfrm>
              <a:off x="331912" y="29679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0" name="Έλλειψη 282">
              <a:extLst>
                <a:ext uri="{FF2B5EF4-FFF2-40B4-BE49-F238E27FC236}">
                  <a16:creationId xmlns:a16="http://schemas.microsoft.com/office/drawing/2014/main" id="{C4B618C9-0C25-47DE-AEAA-0463E02FC0A7}"/>
                </a:ext>
              </a:extLst>
            </p:cNvPr>
            <p:cNvSpPr/>
            <p:nvPr/>
          </p:nvSpPr>
          <p:spPr bwMode="auto">
            <a:xfrm>
              <a:off x="484312" y="31203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1" name="Έλλειψη 283">
              <a:extLst>
                <a:ext uri="{FF2B5EF4-FFF2-40B4-BE49-F238E27FC236}">
                  <a16:creationId xmlns:a16="http://schemas.microsoft.com/office/drawing/2014/main" id="{EDA7845F-1A4C-4B79-83D0-36579F748F3A}"/>
                </a:ext>
              </a:extLst>
            </p:cNvPr>
            <p:cNvSpPr/>
            <p:nvPr/>
          </p:nvSpPr>
          <p:spPr bwMode="auto">
            <a:xfrm>
              <a:off x="636712" y="32727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2" name="Έλλειψη 284">
              <a:extLst>
                <a:ext uri="{FF2B5EF4-FFF2-40B4-BE49-F238E27FC236}">
                  <a16:creationId xmlns:a16="http://schemas.microsoft.com/office/drawing/2014/main" id="{E509500B-8488-4C24-97F1-0E7569AB4ACF}"/>
                </a:ext>
              </a:extLst>
            </p:cNvPr>
            <p:cNvSpPr/>
            <p:nvPr/>
          </p:nvSpPr>
          <p:spPr bwMode="auto">
            <a:xfrm>
              <a:off x="789112" y="34251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3" name="Έλλειψη 285">
              <a:extLst>
                <a:ext uri="{FF2B5EF4-FFF2-40B4-BE49-F238E27FC236}">
                  <a16:creationId xmlns:a16="http://schemas.microsoft.com/office/drawing/2014/main" id="{3A495795-42DC-440B-960C-A29CBD07BA52}"/>
                </a:ext>
              </a:extLst>
            </p:cNvPr>
            <p:cNvSpPr/>
            <p:nvPr/>
          </p:nvSpPr>
          <p:spPr bwMode="auto">
            <a:xfrm>
              <a:off x="941512" y="35775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4" name="Έλλειψη 286">
              <a:extLst>
                <a:ext uri="{FF2B5EF4-FFF2-40B4-BE49-F238E27FC236}">
                  <a16:creationId xmlns:a16="http://schemas.microsoft.com/office/drawing/2014/main" id="{9AD22772-D2C8-4260-B7BE-966AB2B337F1}"/>
                </a:ext>
              </a:extLst>
            </p:cNvPr>
            <p:cNvSpPr/>
            <p:nvPr/>
          </p:nvSpPr>
          <p:spPr bwMode="auto">
            <a:xfrm>
              <a:off x="1093912" y="37299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5" name="Έλλειψη 287">
              <a:extLst>
                <a:ext uri="{FF2B5EF4-FFF2-40B4-BE49-F238E27FC236}">
                  <a16:creationId xmlns:a16="http://schemas.microsoft.com/office/drawing/2014/main" id="{D37CA2D4-65E5-4360-B6F4-36C4076ABEF0}"/>
                </a:ext>
              </a:extLst>
            </p:cNvPr>
            <p:cNvSpPr/>
            <p:nvPr/>
          </p:nvSpPr>
          <p:spPr bwMode="auto">
            <a:xfrm>
              <a:off x="1246312" y="38823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6" name="Έλλειψη 288">
              <a:extLst>
                <a:ext uri="{FF2B5EF4-FFF2-40B4-BE49-F238E27FC236}">
                  <a16:creationId xmlns:a16="http://schemas.microsoft.com/office/drawing/2014/main" id="{8C4DA2EC-9F58-4FFE-9FA2-E64391F7D723}"/>
                </a:ext>
              </a:extLst>
            </p:cNvPr>
            <p:cNvSpPr/>
            <p:nvPr/>
          </p:nvSpPr>
          <p:spPr bwMode="auto">
            <a:xfrm>
              <a:off x="1398712" y="40347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7" name="Έλλειψη 289">
              <a:extLst>
                <a:ext uri="{FF2B5EF4-FFF2-40B4-BE49-F238E27FC236}">
                  <a16:creationId xmlns:a16="http://schemas.microsoft.com/office/drawing/2014/main" id="{53073E10-714C-4031-8716-1E74D276EB66}"/>
                </a:ext>
              </a:extLst>
            </p:cNvPr>
            <p:cNvSpPr/>
            <p:nvPr/>
          </p:nvSpPr>
          <p:spPr bwMode="auto">
            <a:xfrm>
              <a:off x="1551112" y="41871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8" name="Έλλειψη 290">
              <a:extLst>
                <a:ext uri="{FF2B5EF4-FFF2-40B4-BE49-F238E27FC236}">
                  <a16:creationId xmlns:a16="http://schemas.microsoft.com/office/drawing/2014/main" id="{74D2DF75-EF2E-4961-AF7A-DBBAE1CE9901}"/>
                </a:ext>
              </a:extLst>
            </p:cNvPr>
            <p:cNvSpPr/>
            <p:nvPr/>
          </p:nvSpPr>
          <p:spPr bwMode="auto">
            <a:xfrm>
              <a:off x="1703512" y="43395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49" name="Έλλειψη 291">
              <a:extLst>
                <a:ext uri="{FF2B5EF4-FFF2-40B4-BE49-F238E27FC236}">
                  <a16:creationId xmlns:a16="http://schemas.microsoft.com/office/drawing/2014/main" id="{CF75AFF3-03A0-4D7D-B7EA-9C8BEF86972D}"/>
                </a:ext>
              </a:extLst>
            </p:cNvPr>
            <p:cNvSpPr/>
            <p:nvPr/>
          </p:nvSpPr>
          <p:spPr bwMode="auto">
            <a:xfrm>
              <a:off x="1855912" y="44919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0" name="Έλλειψη 292">
              <a:extLst>
                <a:ext uri="{FF2B5EF4-FFF2-40B4-BE49-F238E27FC236}">
                  <a16:creationId xmlns:a16="http://schemas.microsoft.com/office/drawing/2014/main" id="{ED8C1A12-BFB7-49BB-B56C-39E1B9B534E1}"/>
                </a:ext>
              </a:extLst>
            </p:cNvPr>
            <p:cNvSpPr/>
            <p:nvPr/>
          </p:nvSpPr>
          <p:spPr bwMode="auto">
            <a:xfrm>
              <a:off x="2008312" y="46443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1" name="Έλλειψη 293">
              <a:extLst>
                <a:ext uri="{FF2B5EF4-FFF2-40B4-BE49-F238E27FC236}">
                  <a16:creationId xmlns:a16="http://schemas.microsoft.com/office/drawing/2014/main" id="{2B941E99-3250-44D1-9845-85B8B744267D}"/>
                </a:ext>
              </a:extLst>
            </p:cNvPr>
            <p:cNvSpPr/>
            <p:nvPr/>
          </p:nvSpPr>
          <p:spPr bwMode="auto">
            <a:xfrm>
              <a:off x="2160712" y="479670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2" name="Έλλειψη 294">
              <a:extLst>
                <a:ext uri="{FF2B5EF4-FFF2-40B4-BE49-F238E27FC236}">
                  <a16:creationId xmlns:a16="http://schemas.microsoft.com/office/drawing/2014/main" id="{58BB2C4C-9238-43DB-9868-0C7E269B7B21}"/>
                </a:ext>
              </a:extLst>
            </p:cNvPr>
            <p:cNvSpPr/>
            <p:nvPr/>
          </p:nvSpPr>
          <p:spPr bwMode="auto">
            <a:xfrm>
              <a:off x="107504" y="30689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3" name="Έλλειψη 295">
              <a:extLst>
                <a:ext uri="{FF2B5EF4-FFF2-40B4-BE49-F238E27FC236}">
                  <a16:creationId xmlns:a16="http://schemas.microsoft.com/office/drawing/2014/main" id="{DFFD23C9-637B-4120-B6C6-E3C89D90CA80}"/>
                </a:ext>
              </a:extLst>
            </p:cNvPr>
            <p:cNvSpPr/>
            <p:nvPr/>
          </p:nvSpPr>
          <p:spPr bwMode="auto">
            <a:xfrm>
              <a:off x="259904" y="32213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4" name="Έλλειψη 296">
              <a:extLst>
                <a:ext uri="{FF2B5EF4-FFF2-40B4-BE49-F238E27FC236}">
                  <a16:creationId xmlns:a16="http://schemas.microsoft.com/office/drawing/2014/main" id="{E93AED56-CD47-431B-870F-53BEC5D1DBC7}"/>
                </a:ext>
              </a:extLst>
            </p:cNvPr>
            <p:cNvSpPr/>
            <p:nvPr/>
          </p:nvSpPr>
          <p:spPr bwMode="auto">
            <a:xfrm>
              <a:off x="412304" y="33737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" name="Έλλειψη 297">
              <a:extLst>
                <a:ext uri="{FF2B5EF4-FFF2-40B4-BE49-F238E27FC236}">
                  <a16:creationId xmlns:a16="http://schemas.microsoft.com/office/drawing/2014/main" id="{59AAD686-C003-4FC0-A804-35F371BC438F}"/>
                </a:ext>
              </a:extLst>
            </p:cNvPr>
            <p:cNvSpPr/>
            <p:nvPr/>
          </p:nvSpPr>
          <p:spPr bwMode="auto">
            <a:xfrm>
              <a:off x="564704" y="35261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" name="Έλλειψη 298">
              <a:extLst>
                <a:ext uri="{FF2B5EF4-FFF2-40B4-BE49-F238E27FC236}">
                  <a16:creationId xmlns:a16="http://schemas.microsoft.com/office/drawing/2014/main" id="{53897B07-C93E-4531-A36F-237625727CE6}"/>
                </a:ext>
              </a:extLst>
            </p:cNvPr>
            <p:cNvSpPr/>
            <p:nvPr/>
          </p:nvSpPr>
          <p:spPr bwMode="auto">
            <a:xfrm>
              <a:off x="717104" y="36785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7" name="Έλλειψη 299">
              <a:extLst>
                <a:ext uri="{FF2B5EF4-FFF2-40B4-BE49-F238E27FC236}">
                  <a16:creationId xmlns:a16="http://schemas.microsoft.com/office/drawing/2014/main" id="{489EDF40-5AC2-4659-B304-6C753A5505CA}"/>
                </a:ext>
              </a:extLst>
            </p:cNvPr>
            <p:cNvSpPr/>
            <p:nvPr/>
          </p:nvSpPr>
          <p:spPr bwMode="auto">
            <a:xfrm>
              <a:off x="869504" y="38309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8" name="Έλλειψη 300">
              <a:extLst>
                <a:ext uri="{FF2B5EF4-FFF2-40B4-BE49-F238E27FC236}">
                  <a16:creationId xmlns:a16="http://schemas.microsoft.com/office/drawing/2014/main" id="{B37B72D8-DD39-4DF1-BA0A-61E118912ADF}"/>
                </a:ext>
              </a:extLst>
            </p:cNvPr>
            <p:cNvSpPr/>
            <p:nvPr/>
          </p:nvSpPr>
          <p:spPr bwMode="auto">
            <a:xfrm>
              <a:off x="1021904" y="39833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9" name="Έλλειψη 301">
              <a:extLst>
                <a:ext uri="{FF2B5EF4-FFF2-40B4-BE49-F238E27FC236}">
                  <a16:creationId xmlns:a16="http://schemas.microsoft.com/office/drawing/2014/main" id="{F1535415-188F-4348-AD80-2BEA085AC01B}"/>
                </a:ext>
              </a:extLst>
            </p:cNvPr>
            <p:cNvSpPr/>
            <p:nvPr/>
          </p:nvSpPr>
          <p:spPr bwMode="auto">
            <a:xfrm>
              <a:off x="1174304" y="41357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0" name="Έλλειψη 302">
              <a:extLst>
                <a:ext uri="{FF2B5EF4-FFF2-40B4-BE49-F238E27FC236}">
                  <a16:creationId xmlns:a16="http://schemas.microsoft.com/office/drawing/2014/main" id="{5F02A2DC-14C3-4BF1-906E-F41BF566E8B4}"/>
                </a:ext>
              </a:extLst>
            </p:cNvPr>
            <p:cNvSpPr/>
            <p:nvPr/>
          </p:nvSpPr>
          <p:spPr bwMode="auto">
            <a:xfrm>
              <a:off x="1326704" y="42881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1" name="Έλλειψη 303">
              <a:extLst>
                <a:ext uri="{FF2B5EF4-FFF2-40B4-BE49-F238E27FC236}">
                  <a16:creationId xmlns:a16="http://schemas.microsoft.com/office/drawing/2014/main" id="{A96A589C-2FCF-4245-A69B-A49987877818}"/>
                </a:ext>
              </a:extLst>
            </p:cNvPr>
            <p:cNvSpPr/>
            <p:nvPr/>
          </p:nvSpPr>
          <p:spPr bwMode="auto">
            <a:xfrm>
              <a:off x="1479104" y="44405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2" name="Έλλειψη 304">
              <a:extLst>
                <a:ext uri="{FF2B5EF4-FFF2-40B4-BE49-F238E27FC236}">
                  <a16:creationId xmlns:a16="http://schemas.microsoft.com/office/drawing/2014/main" id="{20BC180E-9E21-4838-A818-2F4E33FA3F2D}"/>
                </a:ext>
              </a:extLst>
            </p:cNvPr>
            <p:cNvSpPr/>
            <p:nvPr/>
          </p:nvSpPr>
          <p:spPr bwMode="auto">
            <a:xfrm>
              <a:off x="1631504" y="45929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3" name="Έλλειψη 305">
              <a:extLst>
                <a:ext uri="{FF2B5EF4-FFF2-40B4-BE49-F238E27FC236}">
                  <a16:creationId xmlns:a16="http://schemas.microsoft.com/office/drawing/2014/main" id="{40B72CB6-6F76-4097-8E30-37DB15CD70FD}"/>
                </a:ext>
              </a:extLst>
            </p:cNvPr>
            <p:cNvSpPr/>
            <p:nvPr/>
          </p:nvSpPr>
          <p:spPr bwMode="auto">
            <a:xfrm>
              <a:off x="1783904" y="47453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4" name="Έλλειψη 306">
              <a:extLst>
                <a:ext uri="{FF2B5EF4-FFF2-40B4-BE49-F238E27FC236}">
                  <a16:creationId xmlns:a16="http://schemas.microsoft.com/office/drawing/2014/main" id="{D9225828-9CF0-4BCE-A9C4-C9A378D0C4ED}"/>
                </a:ext>
              </a:extLst>
            </p:cNvPr>
            <p:cNvSpPr/>
            <p:nvPr/>
          </p:nvSpPr>
          <p:spPr bwMode="auto">
            <a:xfrm>
              <a:off x="1936304" y="489776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5" name="Έλλειψη 307">
              <a:extLst>
                <a:ext uri="{FF2B5EF4-FFF2-40B4-BE49-F238E27FC236}">
                  <a16:creationId xmlns:a16="http://schemas.microsoft.com/office/drawing/2014/main" id="{ACC21F38-782B-4D4A-9732-EF6449755B16}"/>
                </a:ext>
              </a:extLst>
            </p:cNvPr>
            <p:cNvSpPr/>
            <p:nvPr/>
          </p:nvSpPr>
          <p:spPr bwMode="auto">
            <a:xfrm>
              <a:off x="2134168" y="497382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6" name="Έλλειψη 308">
              <a:extLst>
                <a:ext uri="{FF2B5EF4-FFF2-40B4-BE49-F238E27FC236}">
                  <a16:creationId xmlns:a16="http://schemas.microsoft.com/office/drawing/2014/main" id="{834A468F-2AD0-4CFC-94AF-23301D5AD1A9}"/>
                </a:ext>
              </a:extLst>
            </p:cNvPr>
            <p:cNvSpPr/>
            <p:nvPr/>
          </p:nvSpPr>
          <p:spPr bwMode="auto">
            <a:xfrm>
              <a:off x="574130" y="22394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7" name="Έλλειψη 309">
              <a:extLst>
                <a:ext uri="{FF2B5EF4-FFF2-40B4-BE49-F238E27FC236}">
                  <a16:creationId xmlns:a16="http://schemas.microsoft.com/office/drawing/2014/main" id="{B1491900-F16D-4E94-B460-F8BAE3FA7D2C}"/>
                </a:ext>
              </a:extLst>
            </p:cNvPr>
            <p:cNvSpPr/>
            <p:nvPr/>
          </p:nvSpPr>
          <p:spPr bwMode="auto">
            <a:xfrm>
              <a:off x="726530" y="23918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8" name="Έλλειψη 310">
              <a:extLst>
                <a:ext uri="{FF2B5EF4-FFF2-40B4-BE49-F238E27FC236}">
                  <a16:creationId xmlns:a16="http://schemas.microsoft.com/office/drawing/2014/main" id="{D58AEFAE-51BC-40F0-814D-91276A37C7DC}"/>
                </a:ext>
              </a:extLst>
            </p:cNvPr>
            <p:cNvSpPr/>
            <p:nvPr/>
          </p:nvSpPr>
          <p:spPr bwMode="auto">
            <a:xfrm>
              <a:off x="878930" y="25442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69" name="Έλλειψη 311">
              <a:extLst>
                <a:ext uri="{FF2B5EF4-FFF2-40B4-BE49-F238E27FC236}">
                  <a16:creationId xmlns:a16="http://schemas.microsoft.com/office/drawing/2014/main" id="{B2335381-8C78-4974-835C-D0F26DAEE2B6}"/>
                </a:ext>
              </a:extLst>
            </p:cNvPr>
            <p:cNvSpPr/>
            <p:nvPr/>
          </p:nvSpPr>
          <p:spPr bwMode="auto">
            <a:xfrm>
              <a:off x="1031330" y="26966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0" name="Έλλειψη 312">
              <a:extLst>
                <a:ext uri="{FF2B5EF4-FFF2-40B4-BE49-F238E27FC236}">
                  <a16:creationId xmlns:a16="http://schemas.microsoft.com/office/drawing/2014/main" id="{E04CCA72-2FBC-4B3D-87CC-8B51AAE765E0}"/>
                </a:ext>
              </a:extLst>
            </p:cNvPr>
            <p:cNvSpPr/>
            <p:nvPr/>
          </p:nvSpPr>
          <p:spPr bwMode="auto">
            <a:xfrm>
              <a:off x="1183730" y="28490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1" name="Έλλειψη 313">
              <a:extLst>
                <a:ext uri="{FF2B5EF4-FFF2-40B4-BE49-F238E27FC236}">
                  <a16:creationId xmlns:a16="http://schemas.microsoft.com/office/drawing/2014/main" id="{B3D1B563-94D5-4F5F-A157-A4AFE82364B9}"/>
                </a:ext>
              </a:extLst>
            </p:cNvPr>
            <p:cNvSpPr/>
            <p:nvPr/>
          </p:nvSpPr>
          <p:spPr bwMode="auto">
            <a:xfrm>
              <a:off x="1336130" y="30014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2" name="Έλλειψη 314">
              <a:extLst>
                <a:ext uri="{FF2B5EF4-FFF2-40B4-BE49-F238E27FC236}">
                  <a16:creationId xmlns:a16="http://schemas.microsoft.com/office/drawing/2014/main" id="{C4B0265E-E9E1-4A78-BAFC-F9443D29416A}"/>
                </a:ext>
              </a:extLst>
            </p:cNvPr>
            <p:cNvSpPr/>
            <p:nvPr/>
          </p:nvSpPr>
          <p:spPr bwMode="auto">
            <a:xfrm>
              <a:off x="1488530" y="31538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3" name="Έλλειψη 315">
              <a:extLst>
                <a:ext uri="{FF2B5EF4-FFF2-40B4-BE49-F238E27FC236}">
                  <a16:creationId xmlns:a16="http://schemas.microsoft.com/office/drawing/2014/main" id="{348D6591-46F1-4030-8701-ED2753E398DB}"/>
                </a:ext>
              </a:extLst>
            </p:cNvPr>
            <p:cNvSpPr/>
            <p:nvPr/>
          </p:nvSpPr>
          <p:spPr bwMode="auto">
            <a:xfrm>
              <a:off x="1640930" y="33062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4" name="Έλλειψη 316">
              <a:extLst>
                <a:ext uri="{FF2B5EF4-FFF2-40B4-BE49-F238E27FC236}">
                  <a16:creationId xmlns:a16="http://schemas.microsoft.com/office/drawing/2014/main" id="{22B775E2-1CA3-4A50-8FCF-03E775C3A7CA}"/>
                </a:ext>
              </a:extLst>
            </p:cNvPr>
            <p:cNvSpPr/>
            <p:nvPr/>
          </p:nvSpPr>
          <p:spPr bwMode="auto">
            <a:xfrm>
              <a:off x="1793330" y="34586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5" name="Έλλειψη 317">
              <a:extLst>
                <a:ext uri="{FF2B5EF4-FFF2-40B4-BE49-F238E27FC236}">
                  <a16:creationId xmlns:a16="http://schemas.microsoft.com/office/drawing/2014/main" id="{328A6A84-2E22-400E-924A-A3BDF0BAB792}"/>
                </a:ext>
              </a:extLst>
            </p:cNvPr>
            <p:cNvSpPr/>
            <p:nvPr/>
          </p:nvSpPr>
          <p:spPr bwMode="auto">
            <a:xfrm>
              <a:off x="1945730" y="36110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6" name="Έλλειψη 318">
              <a:extLst>
                <a:ext uri="{FF2B5EF4-FFF2-40B4-BE49-F238E27FC236}">
                  <a16:creationId xmlns:a16="http://schemas.microsoft.com/office/drawing/2014/main" id="{6CD93407-E2D7-49CA-BF66-6B668B111D98}"/>
                </a:ext>
              </a:extLst>
            </p:cNvPr>
            <p:cNvSpPr/>
            <p:nvPr/>
          </p:nvSpPr>
          <p:spPr bwMode="auto">
            <a:xfrm>
              <a:off x="2098130" y="37634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7" name="Έλλειψη 319">
              <a:extLst>
                <a:ext uri="{FF2B5EF4-FFF2-40B4-BE49-F238E27FC236}">
                  <a16:creationId xmlns:a16="http://schemas.microsoft.com/office/drawing/2014/main" id="{8A4635DB-0070-4633-9E0D-4E54E56E798A}"/>
                </a:ext>
              </a:extLst>
            </p:cNvPr>
            <p:cNvSpPr/>
            <p:nvPr/>
          </p:nvSpPr>
          <p:spPr bwMode="auto">
            <a:xfrm>
              <a:off x="2250530" y="39158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8" name="Έλλειψη 320">
              <a:extLst>
                <a:ext uri="{FF2B5EF4-FFF2-40B4-BE49-F238E27FC236}">
                  <a16:creationId xmlns:a16="http://schemas.microsoft.com/office/drawing/2014/main" id="{6E2C2DC9-898A-4006-BC9F-06C16CC333D8}"/>
                </a:ext>
              </a:extLst>
            </p:cNvPr>
            <p:cNvSpPr/>
            <p:nvPr/>
          </p:nvSpPr>
          <p:spPr bwMode="auto">
            <a:xfrm>
              <a:off x="2402930" y="40682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9" name="Έλλειψη 321">
              <a:extLst>
                <a:ext uri="{FF2B5EF4-FFF2-40B4-BE49-F238E27FC236}">
                  <a16:creationId xmlns:a16="http://schemas.microsoft.com/office/drawing/2014/main" id="{24B39FE4-01A7-4923-BD39-9D4D805C0A88}"/>
                </a:ext>
              </a:extLst>
            </p:cNvPr>
            <p:cNvSpPr/>
            <p:nvPr/>
          </p:nvSpPr>
          <p:spPr bwMode="auto">
            <a:xfrm>
              <a:off x="2555330" y="42206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0" name="Έλλειψη 322">
              <a:extLst>
                <a:ext uri="{FF2B5EF4-FFF2-40B4-BE49-F238E27FC236}">
                  <a16:creationId xmlns:a16="http://schemas.microsoft.com/office/drawing/2014/main" id="{F94E5842-0CC9-4D5C-ADF9-F9A9E2D3BF38}"/>
                </a:ext>
              </a:extLst>
            </p:cNvPr>
            <p:cNvSpPr/>
            <p:nvPr/>
          </p:nvSpPr>
          <p:spPr bwMode="auto">
            <a:xfrm>
              <a:off x="646138" y="19888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1" name="Έλλειψη 323">
              <a:extLst>
                <a:ext uri="{FF2B5EF4-FFF2-40B4-BE49-F238E27FC236}">
                  <a16:creationId xmlns:a16="http://schemas.microsoft.com/office/drawing/2014/main" id="{1B7B3C20-2C5E-4859-B6B6-EDAEE639B76F}"/>
                </a:ext>
              </a:extLst>
            </p:cNvPr>
            <p:cNvSpPr/>
            <p:nvPr/>
          </p:nvSpPr>
          <p:spPr bwMode="auto">
            <a:xfrm>
              <a:off x="798538" y="21412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2" name="Έλλειψη 324">
              <a:extLst>
                <a:ext uri="{FF2B5EF4-FFF2-40B4-BE49-F238E27FC236}">
                  <a16:creationId xmlns:a16="http://schemas.microsoft.com/office/drawing/2014/main" id="{2FC4D771-E4C3-4193-BDE1-E1013ACA08BC}"/>
                </a:ext>
              </a:extLst>
            </p:cNvPr>
            <p:cNvSpPr/>
            <p:nvPr/>
          </p:nvSpPr>
          <p:spPr bwMode="auto">
            <a:xfrm>
              <a:off x="950938" y="22936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3" name="Έλλειψη 325">
              <a:extLst>
                <a:ext uri="{FF2B5EF4-FFF2-40B4-BE49-F238E27FC236}">
                  <a16:creationId xmlns:a16="http://schemas.microsoft.com/office/drawing/2014/main" id="{F1395E8E-6BF7-4237-84DF-C82D390F8D63}"/>
                </a:ext>
              </a:extLst>
            </p:cNvPr>
            <p:cNvSpPr/>
            <p:nvPr/>
          </p:nvSpPr>
          <p:spPr bwMode="auto">
            <a:xfrm>
              <a:off x="1103338" y="24460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4" name="Έλλειψη 326">
              <a:extLst>
                <a:ext uri="{FF2B5EF4-FFF2-40B4-BE49-F238E27FC236}">
                  <a16:creationId xmlns:a16="http://schemas.microsoft.com/office/drawing/2014/main" id="{ADC13EB0-8645-4AB5-9E07-E1E5427BB300}"/>
                </a:ext>
              </a:extLst>
            </p:cNvPr>
            <p:cNvSpPr/>
            <p:nvPr/>
          </p:nvSpPr>
          <p:spPr bwMode="auto">
            <a:xfrm>
              <a:off x="1255738" y="25984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5" name="Έλλειψη 327">
              <a:extLst>
                <a:ext uri="{FF2B5EF4-FFF2-40B4-BE49-F238E27FC236}">
                  <a16:creationId xmlns:a16="http://schemas.microsoft.com/office/drawing/2014/main" id="{C3E65CB3-0C67-4552-B488-D9C70E87207D}"/>
                </a:ext>
              </a:extLst>
            </p:cNvPr>
            <p:cNvSpPr/>
            <p:nvPr/>
          </p:nvSpPr>
          <p:spPr bwMode="auto">
            <a:xfrm>
              <a:off x="1408138" y="27508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6" name="Έλλειψη 328">
              <a:extLst>
                <a:ext uri="{FF2B5EF4-FFF2-40B4-BE49-F238E27FC236}">
                  <a16:creationId xmlns:a16="http://schemas.microsoft.com/office/drawing/2014/main" id="{E17C392A-1F6D-46EF-A26D-B2B3B4B7031B}"/>
                </a:ext>
              </a:extLst>
            </p:cNvPr>
            <p:cNvSpPr/>
            <p:nvPr/>
          </p:nvSpPr>
          <p:spPr bwMode="auto">
            <a:xfrm>
              <a:off x="1560538" y="29032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7" name="Έλλειψη 329">
              <a:extLst>
                <a:ext uri="{FF2B5EF4-FFF2-40B4-BE49-F238E27FC236}">
                  <a16:creationId xmlns:a16="http://schemas.microsoft.com/office/drawing/2014/main" id="{124821B0-9A47-4319-9F54-70E606CBDCD2}"/>
                </a:ext>
              </a:extLst>
            </p:cNvPr>
            <p:cNvSpPr/>
            <p:nvPr/>
          </p:nvSpPr>
          <p:spPr bwMode="auto">
            <a:xfrm>
              <a:off x="1712938" y="30556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8" name="Έλλειψη 330">
              <a:extLst>
                <a:ext uri="{FF2B5EF4-FFF2-40B4-BE49-F238E27FC236}">
                  <a16:creationId xmlns:a16="http://schemas.microsoft.com/office/drawing/2014/main" id="{4BFA150F-B55C-4959-BAA8-B95532D07C4D}"/>
                </a:ext>
              </a:extLst>
            </p:cNvPr>
            <p:cNvSpPr/>
            <p:nvPr/>
          </p:nvSpPr>
          <p:spPr bwMode="auto">
            <a:xfrm>
              <a:off x="1865338" y="32080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89" name="Έλλειψη 331">
              <a:extLst>
                <a:ext uri="{FF2B5EF4-FFF2-40B4-BE49-F238E27FC236}">
                  <a16:creationId xmlns:a16="http://schemas.microsoft.com/office/drawing/2014/main" id="{E8EADA27-3D3C-413A-B46B-F500DB06BAE0}"/>
                </a:ext>
              </a:extLst>
            </p:cNvPr>
            <p:cNvSpPr/>
            <p:nvPr/>
          </p:nvSpPr>
          <p:spPr bwMode="auto">
            <a:xfrm>
              <a:off x="2017738" y="33604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0" name="Έλλειψη 332">
              <a:extLst>
                <a:ext uri="{FF2B5EF4-FFF2-40B4-BE49-F238E27FC236}">
                  <a16:creationId xmlns:a16="http://schemas.microsoft.com/office/drawing/2014/main" id="{2EA2C3DA-193E-4CF8-8E74-8912F84FE5D8}"/>
                </a:ext>
              </a:extLst>
            </p:cNvPr>
            <p:cNvSpPr/>
            <p:nvPr/>
          </p:nvSpPr>
          <p:spPr bwMode="auto">
            <a:xfrm>
              <a:off x="2170138" y="35128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1" name="Έλλειψη 333">
              <a:extLst>
                <a:ext uri="{FF2B5EF4-FFF2-40B4-BE49-F238E27FC236}">
                  <a16:creationId xmlns:a16="http://schemas.microsoft.com/office/drawing/2014/main" id="{AA78B6C6-8F9B-4FA3-8D3B-183FF2DF8DB2}"/>
                </a:ext>
              </a:extLst>
            </p:cNvPr>
            <p:cNvSpPr/>
            <p:nvPr/>
          </p:nvSpPr>
          <p:spPr bwMode="auto">
            <a:xfrm>
              <a:off x="2322538" y="36652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2" name="Έλλειψη 334">
              <a:extLst>
                <a:ext uri="{FF2B5EF4-FFF2-40B4-BE49-F238E27FC236}">
                  <a16:creationId xmlns:a16="http://schemas.microsoft.com/office/drawing/2014/main" id="{4E381F21-D024-48B5-BE82-2D28A84226F9}"/>
                </a:ext>
              </a:extLst>
            </p:cNvPr>
            <p:cNvSpPr/>
            <p:nvPr/>
          </p:nvSpPr>
          <p:spPr bwMode="auto">
            <a:xfrm>
              <a:off x="2474938" y="3817640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3" name="Έλλειψη 335">
              <a:extLst>
                <a:ext uri="{FF2B5EF4-FFF2-40B4-BE49-F238E27FC236}">
                  <a16:creationId xmlns:a16="http://schemas.microsoft.com/office/drawing/2014/main" id="{28A0699A-8462-4754-AEDB-79C8F22B85E8}"/>
                </a:ext>
              </a:extLst>
            </p:cNvPr>
            <p:cNvSpPr/>
            <p:nvPr/>
          </p:nvSpPr>
          <p:spPr bwMode="auto">
            <a:xfrm>
              <a:off x="2594680" y="3991812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4" name="Έλλειψη 336">
              <a:extLst>
                <a:ext uri="{FF2B5EF4-FFF2-40B4-BE49-F238E27FC236}">
                  <a16:creationId xmlns:a16="http://schemas.microsoft.com/office/drawing/2014/main" id="{CFFC09DF-6300-4E5D-A0C8-6D05CB418DE5}"/>
                </a:ext>
              </a:extLst>
            </p:cNvPr>
            <p:cNvSpPr/>
            <p:nvPr/>
          </p:nvSpPr>
          <p:spPr bwMode="auto">
            <a:xfrm>
              <a:off x="142082" y="33915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5" name="Έλλειψη 337">
              <a:extLst>
                <a:ext uri="{FF2B5EF4-FFF2-40B4-BE49-F238E27FC236}">
                  <a16:creationId xmlns:a16="http://schemas.microsoft.com/office/drawing/2014/main" id="{E025599A-10DB-47CC-BCE9-04A4E2B4AD23}"/>
                </a:ext>
              </a:extLst>
            </p:cNvPr>
            <p:cNvSpPr/>
            <p:nvPr/>
          </p:nvSpPr>
          <p:spPr bwMode="auto">
            <a:xfrm>
              <a:off x="294482" y="35439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6" name="Έλλειψη 338">
              <a:extLst>
                <a:ext uri="{FF2B5EF4-FFF2-40B4-BE49-F238E27FC236}">
                  <a16:creationId xmlns:a16="http://schemas.microsoft.com/office/drawing/2014/main" id="{2E38CE0E-FA79-412E-80EE-2B0DD2AAF85C}"/>
                </a:ext>
              </a:extLst>
            </p:cNvPr>
            <p:cNvSpPr/>
            <p:nvPr/>
          </p:nvSpPr>
          <p:spPr bwMode="auto">
            <a:xfrm>
              <a:off x="446882" y="36963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7" name="Έλλειψη 339">
              <a:extLst>
                <a:ext uri="{FF2B5EF4-FFF2-40B4-BE49-F238E27FC236}">
                  <a16:creationId xmlns:a16="http://schemas.microsoft.com/office/drawing/2014/main" id="{7A59C526-D682-43D0-89DD-CD8CE3C024F8}"/>
                </a:ext>
              </a:extLst>
            </p:cNvPr>
            <p:cNvSpPr/>
            <p:nvPr/>
          </p:nvSpPr>
          <p:spPr bwMode="auto">
            <a:xfrm>
              <a:off x="599282" y="38487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8" name="Έλλειψη 340">
              <a:extLst>
                <a:ext uri="{FF2B5EF4-FFF2-40B4-BE49-F238E27FC236}">
                  <a16:creationId xmlns:a16="http://schemas.microsoft.com/office/drawing/2014/main" id="{11D45158-8BC0-411E-A3EE-6DBF5DA37219}"/>
                </a:ext>
              </a:extLst>
            </p:cNvPr>
            <p:cNvSpPr/>
            <p:nvPr/>
          </p:nvSpPr>
          <p:spPr bwMode="auto">
            <a:xfrm>
              <a:off x="751682" y="40011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9" name="Έλλειψη 341">
              <a:extLst>
                <a:ext uri="{FF2B5EF4-FFF2-40B4-BE49-F238E27FC236}">
                  <a16:creationId xmlns:a16="http://schemas.microsoft.com/office/drawing/2014/main" id="{AB61C1F3-49FB-40B4-A577-2F20B3CD245A}"/>
                </a:ext>
              </a:extLst>
            </p:cNvPr>
            <p:cNvSpPr/>
            <p:nvPr/>
          </p:nvSpPr>
          <p:spPr bwMode="auto">
            <a:xfrm>
              <a:off x="904082" y="41535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0" name="Έλλειψη 342">
              <a:extLst>
                <a:ext uri="{FF2B5EF4-FFF2-40B4-BE49-F238E27FC236}">
                  <a16:creationId xmlns:a16="http://schemas.microsoft.com/office/drawing/2014/main" id="{D74244FB-EC60-4746-882C-30BF00766523}"/>
                </a:ext>
              </a:extLst>
            </p:cNvPr>
            <p:cNvSpPr/>
            <p:nvPr/>
          </p:nvSpPr>
          <p:spPr bwMode="auto">
            <a:xfrm>
              <a:off x="1056482" y="43059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1" name="Έλλειψη 343">
              <a:extLst>
                <a:ext uri="{FF2B5EF4-FFF2-40B4-BE49-F238E27FC236}">
                  <a16:creationId xmlns:a16="http://schemas.microsoft.com/office/drawing/2014/main" id="{3DAA5ABE-69BD-4318-90F9-2B827BDE8722}"/>
                </a:ext>
              </a:extLst>
            </p:cNvPr>
            <p:cNvSpPr/>
            <p:nvPr/>
          </p:nvSpPr>
          <p:spPr bwMode="auto">
            <a:xfrm>
              <a:off x="1208882" y="44583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2" name="Έλλειψη 344">
              <a:extLst>
                <a:ext uri="{FF2B5EF4-FFF2-40B4-BE49-F238E27FC236}">
                  <a16:creationId xmlns:a16="http://schemas.microsoft.com/office/drawing/2014/main" id="{B53ADAE0-3F5B-4258-98EB-CE53FA37C1AC}"/>
                </a:ext>
              </a:extLst>
            </p:cNvPr>
            <p:cNvSpPr/>
            <p:nvPr/>
          </p:nvSpPr>
          <p:spPr bwMode="auto">
            <a:xfrm>
              <a:off x="1361282" y="46107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3" name="Έλλειψη 345">
              <a:extLst>
                <a:ext uri="{FF2B5EF4-FFF2-40B4-BE49-F238E27FC236}">
                  <a16:creationId xmlns:a16="http://schemas.microsoft.com/office/drawing/2014/main" id="{BFE02E3E-575C-4AD8-A899-6C778436770A}"/>
                </a:ext>
              </a:extLst>
            </p:cNvPr>
            <p:cNvSpPr/>
            <p:nvPr/>
          </p:nvSpPr>
          <p:spPr bwMode="auto">
            <a:xfrm>
              <a:off x="1513682" y="47631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4" name="Έλλειψη 346">
              <a:extLst>
                <a:ext uri="{FF2B5EF4-FFF2-40B4-BE49-F238E27FC236}">
                  <a16:creationId xmlns:a16="http://schemas.microsoft.com/office/drawing/2014/main" id="{F4DF8BCD-8ADE-4FD4-8C4D-83011DA4C790}"/>
                </a:ext>
              </a:extLst>
            </p:cNvPr>
            <p:cNvSpPr/>
            <p:nvPr/>
          </p:nvSpPr>
          <p:spPr bwMode="auto">
            <a:xfrm>
              <a:off x="1666082" y="4915569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5" name="Έλλειψη 347">
              <a:extLst>
                <a:ext uri="{FF2B5EF4-FFF2-40B4-BE49-F238E27FC236}">
                  <a16:creationId xmlns:a16="http://schemas.microsoft.com/office/drawing/2014/main" id="{1F8207B3-2282-465D-8096-7C2D296BC0F8}"/>
                </a:ext>
              </a:extLst>
            </p:cNvPr>
            <p:cNvSpPr/>
            <p:nvPr/>
          </p:nvSpPr>
          <p:spPr bwMode="auto">
            <a:xfrm>
              <a:off x="1818482" y="50244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6" name="Έλλειψη 348">
              <a:extLst>
                <a:ext uri="{FF2B5EF4-FFF2-40B4-BE49-F238E27FC236}">
                  <a16:creationId xmlns:a16="http://schemas.microsoft.com/office/drawing/2014/main" id="{AFE7EEF9-7453-4F32-8EAC-3024BEDAA589}"/>
                </a:ext>
              </a:extLst>
            </p:cNvPr>
            <p:cNvSpPr/>
            <p:nvPr/>
          </p:nvSpPr>
          <p:spPr bwMode="auto">
            <a:xfrm>
              <a:off x="240634" y="37733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7" name="Έλλειψη 349">
              <a:extLst>
                <a:ext uri="{FF2B5EF4-FFF2-40B4-BE49-F238E27FC236}">
                  <a16:creationId xmlns:a16="http://schemas.microsoft.com/office/drawing/2014/main" id="{C166BFA1-DF10-426E-B8A7-B460654FA401}"/>
                </a:ext>
              </a:extLst>
            </p:cNvPr>
            <p:cNvSpPr/>
            <p:nvPr/>
          </p:nvSpPr>
          <p:spPr bwMode="auto">
            <a:xfrm>
              <a:off x="393034" y="39257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8" name="Έλλειψη 350">
              <a:extLst>
                <a:ext uri="{FF2B5EF4-FFF2-40B4-BE49-F238E27FC236}">
                  <a16:creationId xmlns:a16="http://schemas.microsoft.com/office/drawing/2014/main" id="{C42C5037-4609-4695-96F7-8C8A8984F0E9}"/>
                </a:ext>
              </a:extLst>
            </p:cNvPr>
            <p:cNvSpPr/>
            <p:nvPr/>
          </p:nvSpPr>
          <p:spPr bwMode="auto">
            <a:xfrm>
              <a:off x="545434" y="40781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9" name="Έλλειψη 351">
              <a:extLst>
                <a:ext uri="{FF2B5EF4-FFF2-40B4-BE49-F238E27FC236}">
                  <a16:creationId xmlns:a16="http://schemas.microsoft.com/office/drawing/2014/main" id="{FB9E9050-EB87-4A15-BE9F-CE66F5C4006A}"/>
                </a:ext>
              </a:extLst>
            </p:cNvPr>
            <p:cNvSpPr/>
            <p:nvPr/>
          </p:nvSpPr>
          <p:spPr bwMode="auto">
            <a:xfrm>
              <a:off x="697834" y="42305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0" name="Έλλειψη 352">
              <a:extLst>
                <a:ext uri="{FF2B5EF4-FFF2-40B4-BE49-F238E27FC236}">
                  <a16:creationId xmlns:a16="http://schemas.microsoft.com/office/drawing/2014/main" id="{490C4225-6955-45FC-884A-1D0A1E41898A}"/>
                </a:ext>
              </a:extLst>
            </p:cNvPr>
            <p:cNvSpPr/>
            <p:nvPr/>
          </p:nvSpPr>
          <p:spPr bwMode="auto">
            <a:xfrm>
              <a:off x="850234" y="43829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1" name="Έλλειψη 353">
              <a:extLst>
                <a:ext uri="{FF2B5EF4-FFF2-40B4-BE49-F238E27FC236}">
                  <a16:creationId xmlns:a16="http://schemas.microsoft.com/office/drawing/2014/main" id="{3DD75F01-1835-4D7C-A43D-FFD6F98F124C}"/>
                </a:ext>
              </a:extLst>
            </p:cNvPr>
            <p:cNvSpPr/>
            <p:nvPr/>
          </p:nvSpPr>
          <p:spPr bwMode="auto">
            <a:xfrm>
              <a:off x="1002634" y="45353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2" name="Έλλειψη 354">
              <a:extLst>
                <a:ext uri="{FF2B5EF4-FFF2-40B4-BE49-F238E27FC236}">
                  <a16:creationId xmlns:a16="http://schemas.microsoft.com/office/drawing/2014/main" id="{2087D0B1-067D-4A60-A47C-9B593C27078C}"/>
                </a:ext>
              </a:extLst>
            </p:cNvPr>
            <p:cNvSpPr/>
            <p:nvPr/>
          </p:nvSpPr>
          <p:spPr bwMode="auto">
            <a:xfrm>
              <a:off x="1155034" y="46877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3" name="Έλλειψη 355">
              <a:extLst>
                <a:ext uri="{FF2B5EF4-FFF2-40B4-BE49-F238E27FC236}">
                  <a16:creationId xmlns:a16="http://schemas.microsoft.com/office/drawing/2014/main" id="{E839D320-8B97-43A0-AB9F-0B1D01360CA3}"/>
                </a:ext>
              </a:extLst>
            </p:cNvPr>
            <p:cNvSpPr/>
            <p:nvPr/>
          </p:nvSpPr>
          <p:spPr bwMode="auto">
            <a:xfrm>
              <a:off x="1307434" y="484018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4" name="Έλλειψη 356">
              <a:extLst>
                <a:ext uri="{FF2B5EF4-FFF2-40B4-BE49-F238E27FC236}">
                  <a16:creationId xmlns:a16="http://schemas.microsoft.com/office/drawing/2014/main" id="{9AC2A1A7-04A2-4E57-9770-246702A1C840}"/>
                </a:ext>
              </a:extLst>
            </p:cNvPr>
            <p:cNvSpPr/>
            <p:nvPr/>
          </p:nvSpPr>
          <p:spPr bwMode="auto">
            <a:xfrm>
              <a:off x="862162" y="18448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5" name="Έλλειψη 357">
              <a:extLst>
                <a:ext uri="{FF2B5EF4-FFF2-40B4-BE49-F238E27FC236}">
                  <a16:creationId xmlns:a16="http://schemas.microsoft.com/office/drawing/2014/main" id="{A0704BA0-02FD-4526-816D-6937694B104A}"/>
                </a:ext>
              </a:extLst>
            </p:cNvPr>
            <p:cNvSpPr/>
            <p:nvPr/>
          </p:nvSpPr>
          <p:spPr bwMode="auto">
            <a:xfrm>
              <a:off x="1014562" y="19972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6" name="Έλλειψη 358">
              <a:extLst>
                <a:ext uri="{FF2B5EF4-FFF2-40B4-BE49-F238E27FC236}">
                  <a16:creationId xmlns:a16="http://schemas.microsoft.com/office/drawing/2014/main" id="{CCBD63FB-813F-41E8-AD3D-5501B933F2A3}"/>
                </a:ext>
              </a:extLst>
            </p:cNvPr>
            <p:cNvSpPr/>
            <p:nvPr/>
          </p:nvSpPr>
          <p:spPr bwMode="auto">
            <a:xfrm>
              <a:off x="1166962" y="21496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7" name="Έλλειψη 359">
              <a:extLst>
                <a:ext uri="{FF2B5EF4-FFF2-40B4-BE49-F238E27FC236}">
                  <a16:creationId xmlns:a16="http://schemas.microsoft.com/office/drawing/2014/main" id="{D85B0D11-16B7-4519-A7EC-F2358F12CCC5}"/>
                </a:ext>
              </a:extLst>
            </p:cNvPr>
            <p:cNvSpPr/>
            <p:nvPr/>
          </p:nvSpPr>
          <p:spPr bwMode="auto">
            <a:xfrm>
              <a:off x="1319362" y="23020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8" name="Έλλειψη 360">
              <a:extLst>
                <a:ext uri="{FF2B5EF4-FFF2-40B4-BE49-F238E27FC236}">
                  <a16:creationId xmlns:a16="http://schemas.microsoft.com/office/drawing/2014/main" id="{619B121D-FF1A-479F-B61A-9DCE551C67DF}"/>
                </a:ext>
              </a:extLst>
            </p:cNvPr>
            <p:cNvSpPr/>
            <p:nvPr/>
          </p:nvSpPr>
          <p:spPr bwMode="auto">
            <a:xfrm>
              <a:off x="1471762" y="24544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9" name="Έλλειψη 361">
              <a:extLst>
                <a:ext uri="{FF2B5EF4-FFF2-40B4-BE49-F238E27FC236}">
                  <a16:creationId xmlns:a16="http://schemas.microsoft.com/office/drawing/2014/main" id="{424AA854-D9BE-4D2C-83CC-3D89B8E951FD}"/>
                </a:ext>
              </a:extLst>
            </p:cNvPr>
            <p:cNvSpPr/>
            <p:nvPr/>
          </p:nvSpPr>
          <p:spPr bwMode="auto">
            <a:xfrm>
              <a:off x="1624162" y="26068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0" name="Έλλειψη 362">
              <a:extLst>
                <a:ext uri="{FF2B5EF4-FFF2-40B4-BE49-F238E27FC236}">
                  <a16:creationId xmlns:a16="http://schemas.microsoft.com/office/drawing/2014/main" id="{0840A328-5D43-4370-8500-71DBD221B1B1}"/>
                </a:ext>
              </a:extLst>
            </p:cNvPr>
            <p:cNvSpPr/>
            <p:nvPr/>
          </p:nvSpPr>
          <p:spPr bwMode="auto">
            <a:xfrm>
              <a:off x="1776562" y="27592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1" name="Έλλειψη 363">
              <a:extLst>
                <a:ext uri="{FF2B5EF4-FFF2-40B4-BE49-F238E27FC236}">
                  <a16:creationId xmlns:a16="http://schemas.microsoft.com/office/drawing/2014/main" id="{1332109C-6CD4-434A-8793-1FC89606331B}"/>
                </a:ext>
              </a:extLst>
            </p:cNvPr>
            <p:cNvSpPr/>
            <p:nvPr/>
          </p:nvSpPr>
          <p:spPr bwMode="auto">
            <a:xfrm>
              <a:off x="1928962" y="29116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2" name="Έλλειψη 364">
              <a:extLst>
                <a:ext uri="{FF2B5EF4-FFF2-40B4-BE49-F238E27FC236}">
                  <a16:creationId xmlns:a16="http://schemas.microsoft.com/office/drawing/2014/main" id="{38477B9F-548D-481C-B3D1-0234D29AFC9E}"/>
                </a:ext>
              </a:extLst>
            </p:cNvPr>
            <p:cNvSpPr/>
            <p:nvPr/>
          </p:nvSpPr>
          <p:spPr bwMode="auto">
            <a:xfrm>
              <a:off x="2081362" y="30640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3" name="Έλλειψη 365">
              <a:extLst>
                <a:ext uri="{FF2B5EF4-FFF2-40B4-BE49-F238E27FC236}">
                  <a16:creationId xmlns:a16="http://schemas.microsoft.com/office/drawing/2014/main" id="{5D33107F-E635-4857-B2AF-30AC4DD4818A}"/>
                </a:ext>
              </a:extLst>
            </p:cNvPr>
            <p:cNvSpPr/>
            <p:nvPr/>
          </p:nvSpPr>
          <p:spPr bwMode="auto">
            <a:xfrm>
              <a:off x="2233762" y="32164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4" name="Έλλειψη 366">
              <a:extLst>
                <a:ext uri="{FF2B5EF4-FFF2-40B4-BE49-F238E27FC236}">
                  <a16:creationId xmlns:a16="http://schemas.microsoft.com/office/drawing/2014/main" id="{DEDBFA81-3C63-4491-BC58-101F23442FE1}"/>
                </a:ext>
              </a:extLst>
            </p:cNvPr>
            <p:cNvSpPr/>
            <p:nvPr/>
          </p:nvSpPr>
          <p:spPr bwMode="auto">
            <a:xfrm>
              <a:off x="2386162" y="33688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5" name="Έλλειψη 367">
              <a:extLst>
                <a:ext uri="{FF2B5EF4-FFF2-40B4-BE49-F238E27FC236}">
                  <a16:creationId xmlns:a16="http://schemas.microsoft.com/office/drawing/2014/main" id="{D7EF463F-DE3B-4E6B-8D03-1FBD667298FC}"/>
                </a:ext>
              </a:extLst>
            </p:cNvPr>
            <p:cNvSpPr/>
            <p:nvPr/>
          </p:nvSpPr>
          <p:spPr bwMode="auto">
            <a:xfrm>
              <a:off x="2538562" y="35212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6" name="Έλλειψη 368">
              <a:extLst>
                <a:ext uri="{FF2B5EF4-FFF2-40B4-BE49-F238E27FC236}">
                  <a16:creationId xmlns:a16="http://schemas.microsoft.com/office/drawing/2014/main" id="{79D600BA-BA04-4BF5-BEDB-57B95BE0E8C2}"/>
                </a:ext>
              </a:extLst>
            </p:cNvPr>
            <p:cNvSpPr/>
            <p:nvPr/>
          </p:nvSpPr>
          <p:spPr bwMode="auto">
            <a:xfrm>
              <a:off x="2690962" y="3673624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7" name="Έλλειψη 369">
              <a:extLst>
                <a:ext uri="{FF2B5EF4-FFF2-40B4-BE49-F238E27FC236}">
                  <a16:creationId xmlns:a16="http://schemas.microsoft.com/office/drawing/2014/main" id="{B392B13E-665A-4F60-B6F9-4F9658AA7279}"/>
                </a:ext>
              </a:extLst>
            </p:cNvPr>
            <p:cNvSpPr/>
            <p:nvPr/>
          </p:nvSpPr>
          <p:spPr bwMode="auto">
            <a:xfrm>
              <a:off x="1226396" y="18665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8" name="Έλλειψη 370">
              <a:extLst>
                <a:ext uri="{FF2B5EF4-FFF2-40B4-BE49-F238E27FC236}">
                  <a16:creationId xmlns:a16="http://schemas.microsoft.com/office/drawing/2014/main" id="{D38CE45D-A34B-401E-9A32-01E4A18B0A07}"/>
                </a:ext>
              </a:extLst>
            </p:cNvPr>
            <p:cNvSpPr/>
            <p:nvPr/>
          </p:nvSpPr>
          <p:spPr bwMode="auto">
            <a:xfrm>
              <a:off x="1378796" y="20189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9" name="Έλλειψη 371">
              <a:extLst>
                <a:ext uri="{FF2B5EF4-FFF2-40B4-BE49-F238E27FC236}">
                  <a16:creationId xmlns:a16="http://schemas.microsoft.com/office/drawing/2014/main" id="{8F9253BE-B985-4AB0-A2B2-C63A4919E9BC}"/>
                </a:ext>
              </a:extLst>
            </p:cNvPr>
            <p:cNvSpPr/>
            <p:nvPr/>
          </p:nvSpPr>
          <p:spPr bwMode="auto">
            <a:xfrm>
              <a:off x="1531196" y="21713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0" name="Έλλειψη 372">
              <a:extLst>
                <a:ext uri="{FF2B5EF4-FFF2-40B4-BE49-F238E27FC236}">
                  <a16:creationId xmlns:a16="http://schemas.microsoft.com/office/drawing/2014/main" id="{AF33ED1F-C514-412B-9068-78273561BD11}"/>
                </a:ext>
              </a:extLst>
            </p:cNvPr>
            <p:cNvSpPr/>
            <p:nvPr/>
          </p:nvSpPr>
          <p:spPr bwMode="auto">
            <a:xfrm>
              <a:off x="1683596" y="23237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1" name="Έλλειψη 373">
              <a:extLst>
                <a:ext uri="{FF2B5EF4-FFF2-40B4-BE49-F238E27FC236}">
                  <a16:creationId xmlns:a16="http://schemas.microsoft.com/office/drawing/2014/main" id="{F016DF2F-2D4F-4BF4-A067-0E6DC5257C90}"/>
                </a:ext>
              </a:extLst>
            </p:cNvPr>
            <p:cNvSpPr/>
            <p:nvPr/>
          </p:nvSpPr>
          <p:spPr bwMode="auto">
            <a:xfrm>
              <a:off x="1835996" y="24761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2" name="Έλλειψη 374">
              <a:extLst>
                <a:ext uri="{FF2B5EF4-FFF2-40B4-BE49-F238E27FC236}">
                  <a16:creationId xmlns:a16="http://schemas.microsoft.com/office/drawing/2014/main" id="{5636B32A-988A-4DDD-92D2-3010EBC635BE}"/>
                </a:ext>
              </a:extLst>
            </p:cNvPr>
            <p:cNvSpPr/>
            <p:nvPr/>
          </p:nvSpPr>
          <p:spPr bwMode="auto">
            <a:xfrm>
              <a:off x="1988396" y="26285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3" name="Έλλειψη 375">
              <a:extLst>
                <a:ext uri="{FF2B5EF4-FFF2-40B4-BE49-F238E27FC236}">
                  <a16:creationId xmlns:a16="http://schemas.microsoft.com/office/drawing/2014/main" id="{B055479C-7EF1-483B-A6DA-BE63AFCC82D7}"/>
                </a:ext>
              </a:extLst>
            </p:cNvPr>
            <p:cNvSpPr/>
            <p:nvPr/>
          </p:nvSpPr>
          <p:spPr bwMode="auto">
            <a:xfrm>
              <a:off x="2140796" y="27809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4" name="Έλλειψη 376">
              <a:extLst>
                <a:ext uri="{FF2B5EF4-FFF2-40B4-BE49-F238E27FC236}">
                  <a16:creationId xmlns:a16="http://schemas.microsoft.com/office/drawing/2014/main" id="{4C3B9F52-373A-44A9-BDB5-009AEB64541E}"/>
                </a:ext>
              </a:extLst>
            </p:cNvPr>
            <p:cNvSpPr/>
            <p:nvPr/>
          </p:nvSpPr>
          <p:spPr bwMode="auto">
            <a:xfrm>
              <a:off x="2293196" y="29333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5" name="Έλλειψη 377">
              <a:extLst>
                <a:ext uri="{FF2B5EF4-FFF2-40B4-BE49-F238E27FC236}">
                  <a16:creationId xmlns:a16="http://schemas.microsoft.com/office/drawing/2014/main" id="{5363988E-893A-41DF-875A-DC88B21503A5}"/>
                </a:ext>
              </a:extLst>
            </p:cNvPr>
            <p:cNvSpPr/>
            <p:nvPr/>
          </p:nvSpPr>
          <p:spPr bwMode="auto">
            <a:xfrm>
              <a:off x="2445596" y="30857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6" name="Έλλειψη 378">
              <a:extLst>
                <a:ext uri="{FF2B5EF4-FFF2-40B4-BE49-F238E27FC236}">
                  <a16:creationId xmlns:a16="http://schemas.microsoft.com/office/drawing/2014/main" id="{231DF75B-EF4E-4135-820F-9D15A1EBF1B2}"/>
                </a:ext>
              </a:extLst>
            </p:cNvPr>
            <p:cNvSpPr/>
            <p:nvPr/>
          </p:nvSpPr>
          <p:spPr bwMode="auto">
            <a:xfrm>
              <a:off x="2597996" y="32381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7" name="Έλλειψη 379">
              <a:extLst>
                <a:ext uri="{FF2B5EF4-FFF2-40B4-BE49-F238E27FC236}">
                  <a16:creationId xmlns:a16="http://schemas.microsoft.com/office/drawing/2014/main" id="{7A4D533C-8A40-4FE2-AD5D-B61E7A690795}"/>
                </a:ext>
              </a:extLst>
            </p:cNvPr>
            <p:cNvSpPr/>
            <p:nvPr/>
          </p:nvSpPr>
          <p:spPr bwMode="auto">
            <a:xfrm>
              <a:off x="2750396" y="3390596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8" name="Έλλειψη 380">
              <a:extLst>
                <a:ext uri="{FF2B5EF4-FFF2-40B4-BE49-F238E27FC236}">
                  <a16:creationId xmlns:a16="http://schemas.microsoft.com/office/drawing/2014/main" id="{67F0322C-585D-4AA7-8B49-7E95E9EC1D76}"/>
                </a:ext>
              </a:extLst>
            </p:cNvPr>
            <p:cNvSpPr/>
            <p:nvPr/>
          </p:nvSpPr>
          <p:spPr bwMode="auto">
            <a:xfrm>
              <a:off x="1751410" y="20703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39" name="Έλλειψη 381">
              <a:extLst>
                <a:ext uri="{FF2B5EF4-FFF2-40B4-BE49-F238E27FC236}">
                  <a16:creationId xmlns:a16="http://schemas.microsoft.com/office/drawing/2014/main" id="{E97F111B-4CC4-43C6-ACC7-67C22204CA8C}"/>
                </a:ext>
              </a:extLst>
            </p:cNvPr>
            <p:cNvSpPr/>
            <p:nvPr/>
          </p:nvSpPr>
          <p:spPr bwMode="auto">
            <a:xfrm>
              <a:off x="1903810" y="22227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0" name="Έλλειψη 382">
              <a:extLst>
                <a:ext uri="{FF2B5EF4-FFF2-40B4-BE49-F238E27FC236}">
                  <a16:creationId xmlns:a16="http://schemas.microsoft.com/office/drawing/2014/main" id="{49EBF634-BF7F-4A1B-AAE9-1E60BDCE0B24}"/>
                </a:ext>
              </a:extLst>
            </p:cNvPr>
            <p:cNvSpPr/>
            <p:nvPr/>
          </p:nvSpPr>
          <p:spPr bwMode="auto">
            <a:xfrm>
              <a:off x="2056210" y="23751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1" name="Έλλειψη 383">
              <a:extLst>
                <a:ext uri="{FF2B5EF4-FFF2-40B4-BE49-F238E27FC236}">
                  <a16:creationId xmlns:a16="http://schemas.microsoft.com/office/drawing/2014/main" id="{918BF675-70EB-472F-9321-F889DF4DD777}"/>
                </a:ext>
              </a:extLst>
            </p:cNvPr>
            <p:cNvSpPr/>
            <p:nvPr/>
          </p:nvSpPr>
          <p:spPr bwMode="auto">
            <a:xfrm>
              <a:off x="2208610" y="25275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2" name="Έλλειψη 384">
              <a:extLst>
                <a:ext uri="{FF2B5EF4-FFF2-40B4-BE49-F238E27FC236}">
                  <a16:creationId xmlns:a16="http://schemas.microsoft.com/office/drawing/2014/main" id="{D5595349-696A-4F19-A998-5427BB03742C}"/>
                </a:ext>
              </a:extLst>
            </p:cNvPr>
            <p:cNvSpPr/>
            <p:nvPr/>
          </p:nvSpPr>
          <p:spPr bwMode="auto">
            <a:xfrm>
              <a:off x="2361010" y="26799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3" name="Έλλειψη 385">
              <a:extLst>
                <a:ext uri="{FF2B5EF4-FFF2-40B4-BE49-F238E27FC236}">
                  <a16:creationId xmlns:a16="http://schemas.microsoft.com/office/drawing/2014/main" id="{9A973C91-292B-4E85-A6C4-8C276BF9F899}"/>
                </a:ext>
              </a:extLst>
            </p:cNvPr>
            <p:cNvSpPr/>
            <p:nvPr/>
          </p:nvSpPr>
          <p:spPr bwMode="auto">
            <a:xfrm>
              <a:off x="2513410" y="28323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4" name="Έλλειψη 386">
              <a:extLst>
                <a:ext uri="{FF2B5EF4-FFF2-40B4-BE49-F238E27FC236}">
                  <a16:creationId xmlns:a16="http://schemas.microsoft.com/office/drawing/2014/main" id="{7F48D6B5-C5B4-4947-901F-65E651E818BA}"/>
                </a:ext>
              </a:extLst>
            </p:cNvPr>
            <p:cNvSpPr/>
            <p:nvPr/>
          </p:nvSpPr>
          <p:spPr bwMode="auto">
            <a:xfrm>
              <a:off x="2665810" y="29847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5" name="Έλλειψη 387">
              <a:extLst>
                <a:ext uri="{FF2B5EF4-FFF2-40B4-BE49-F238E27FC236}">
                  <a16:creationId xmlns:a16="http://schemas.microsoft.com/office/drawing/2014/main" id="{855088DA-A865-42BD-8530-A5C47432450E}"/>
                </a:ext>
              </a:extLst>
            </p:cNvPr>
            <p:cNvSpPr/>
            <p:nvPr/>
          </p:nvSpPr>
          <p:spPr bwMode="auto">
            <a:xfrm>
              <a:off x="2818210" y="3137141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6" name="Έλλειψη 388">
              <a:extLst>
                <a:ext uri="{FF2B5EF4-FFF2-40B4-BE49-F238E27FC236}">
                  <a16:creationId xmlns:a16="http://schemas.microsoft.com/office/drawing/2014/main" id="{2C8349D8-A787-4A00-A06B-DCEA2F80BA2A}"/>
                </a:ext>
              </a:extLst>
            </p:cNvPr>
            <p:cNvSpPr/>
            <p:nvPr/>
          </p:nvSpPr>
          <p:spPr bwMode="auto">
            <a:xfrm>
              <a:off x="2232884" y="22311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7" name="Έλλειψη 389">
              <a:extLst>
                <a:ext uri="{FF2B5EF4-FFF2-40B4-BE49-F238E27FC236}">
                  <a16:creationId xmlns:a16="http://schemas.microsoft.com/office/drawing/2014/main" id="{D9B2E68B-2ADE-4B6D-8240-4AE5E30AE22F}"/>
                </a:ext>
              </a:extLst>
            </p:cNvPr>
            <p:cNvSpPr/>
            <p:nvPr/>
          </p:nvSpPr>
          <p:spPr bwMode="auto">
            <a:xfrm>
              <a:off x="2385284" y="23835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8" name="Έλλειψη 390">
              <a:extLst>
                <a:ext uri="{FF2B5EF4-FFF2-40B4-BE49-F238E27FC236}">
                  <a16:creationId xmlns:a16="http://schemas.microsoft.com/office/drawing/2014/main" id="{DA7D8A8C-0FE9-413E-8A4F-63EF018B2A5F}"/>
                </a:ext>
              </a:extLst>
            </p:cNvPr>
            <p:cNvSpPr/>
            <p:nvPr/>
          </p:nvSpPr>
          <p:spPr bwMode="auto">
            <a:xfrm>
              <a:off x="2537684" y="25359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9" name="Έλλειψη 391">
              <a:extLst>
                <a:ext uri="{FF2B5EF4-FFF2-40B4-BE49-F238E27FC236}">
                  <a16:creationId xmlns:a16="http://schemas.microsoft.com/office/drawing/2014/main" id="{0445F071-4987-4189-9622-A7CB0578816E}"/>
                </a:ext>
              </a:extLst>
            </p:cNvPr>
            <p:cNvSpPr/>
            <p:nvPr/>
          </p:nvSpPr>
          <p:spPr bwMode="auto">
            <a:xfrm>
              <a:off x="2690084" y="26883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0" name="Έλλειψη 392">
              <a:extLst>
                <a:ext uri="{FF2B5EF4-FFF2-40B4-BE49-F238E27FC236}">
                  <a16:creationId xmlns:a16="http://schemas.microsoft.com/office/drawing/2014/main" id="{9A6516CE-E3F7-4D58-9B4F-8372F8A73393}"/>
                </a:ext>
              </a:extLst>
            </p:cNvPr>
            <p:cNvSpPr/>
            <p:nvPr/>
          </p:nvSpPr>
          <p:spPr bwMode="auto">
            <a:xfrm>
              <a:off x="2842484" y="2840725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1" name="Έλλειψη 393">
              <a:extLst>
                <a:ext uri="{FF2B5EF4-FFF2-40B4-BE49-F238E27FC236}">
                  <a16:creationId xmlns:a16="http://schemas.microsoft.com/office/drawing/2014/main" id="{23458481-C4D4-4C8C-BA9A-F0118C00A8A4}"/>
                </a:ext>
              </a:extLst>
            </p:cNvPr>
            <p:cNvSpPr/>
            <p:nvPr/>
          </p:nvSpPr>
          <p:spPr bwMode="auto">
            <a:xfrm>
              <a:off x="181270" y="40011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2" name="Έλλειψη 394">
              <a:extLst>
                <a:ext uri="{FF2B5EF4-FFF2-40B4-BE49-F238E27FC236}">
                  <a16:creationId xmlns:a16="http://schemas.microsoft.com/office/drawing/2014/main" id="{C4D8A89C-0B27-42DF-B899-B87A596A8CB8}"/>
                </a:ext>
              </a:extLst>
            </p:cNvPr>
            <p:cNvSpPr/>
            <p:nvPr/>
          </p:nvSpPr>
          <p:spPr bwMode="auto">
            <a:xfrm>
              <a:off x="333670" y="41535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3" name="Έλλειψη 395">
              <a:extLst>
                <a:ext uri="{FF2B5EF4-FFF2-40B4-BE49-F238E27FC236}">
                  <a16:creationId xmlns:a16="http://schemas.microsoft.com/office/drawing/2014/main" id="{2185B475-4BDA-4742-896A-DB86803B83C2}"/>
                </a:ext>
              </a:extLst>
            </p:cNvPr>
            <p:cNvSpPr/>
            <p:nvPr/>
          </p:nvSpPr>
          <p:spPr bwMode="auto">
            <a:xfrm>
              <a:off x="486070" y="43059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4" name="Έλλειψη 396">
              <a:extLst>
                <a:ext uri="{FF2B5EF4-FFF2-40B4-BE49-F238E27FC236}">
                  <a16:creationId xmlns:a16="http://schemas.microsoft.com/office/drawing/2014/main" id="{C6332A1A-7EA9-4B7D-A891-34CD8C453B33}"/>
                </a:ext>
              </a:extLst>
            </p:cNvPr>
            <p:cNvSpPr/>
            <p:nvPr/>
          </p:nvSpPr>
          <p:spPr bwMode="auto">
            <a:xfrm>
              <a:off x="638470" y="44583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5" name="Έλλειψη 397">
              <a:extLst>
                <a:ext uri="{FF2B5EF4-FFF2-40B4-BE49-F238E27FC236}">
                  <a16:creationId xmlns:a16="http://schemas.microsoft.com/office/drawing/2014/main" id="{4FB09DDD-F2DA-4ACD-9C90-8059331E721C}"/>
                </a:ext>
              </a:extLst>
            </p:cNvPr>
            <p:cNvSpPr/>
            <p:nvPr/>
          </p:nvSpPr>
          <p:spPr bwMode="auto">
            <a:xfrm>
              <a:off x="790870" y="46107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6" name="Έλλειψη 398">
              <a:extLst>
                <a:ext uri="{FF2B5EF4-FFF2-40B4-BE49-F238E27FC236}">
                  <a16:creationId xmlns:a16="http://schemas.microsoft.com/office/drawing/2014/main" id="{47DA79EB-D3BE-47AD-B441-C4CBABEE730E}"/>
                </a:ext>
              </a:extLst>
            </p:cNvPr>
            <p:cNvSpPr/>
            <p:nvPr/>
          </p:nvSpPr>
          <p:spPr bwMode="auto">
            <a:xfrm>
              <a:off x="943270" y="4763168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7" name="Έλλειψη 399">
              <a:extLst>
                <a:ext uri="{FF2B5EF4-FFF2-40B4-BE49-F238E27FC236}">
                  <a16:creationId xmlns:a16="http://schemas.microsoft.com/office/drawing/2014/main" id="{8E0BCAAB-A75D-4DFA-8B8C-7AB316629FF7}"/>
                </a:ext>
              </a:extLst>
            </p:cNvPr>
            <p:cNvSpPr/>
            <p:nvPr/>
          </p:nvSpPr>
          <p:spPr bwMode="auto">
            <a:xfrm>
              <a:off x="1128713" y="4860193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8" name="Έλλειψη 400">
              <a:extLst>
                <a:ext uri="{FF2B5EF4-FFF2-40B4-BE49-F238E27FC236}">
                  <a16:creationId xmlns:a16="http://schemas.microsoft.com/office/drawing/2014/main" id="{4E03722F-4CC7-454E-93EC-DE63D32CFDD3}"/>
                </a:ext>
              </a:extLst>
            </p:cNvPr>
            <p:cNvSpPr/>
            <p:nvPr/>
          </p:nvSpPr>
          <p:spPr bwMode="auto">
            <a:xfrm>
              <a:off x="336806" y="4326757"/>
              <a:ext cx="144462" cy="144463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159" name="Ομάδα 18">
            <a:extLst>
              <a:ext uri="{FF2B5EF4-FFF2-40B4-BE49-F238E27FC236}">
                <a16:creationId xmlns:a16="http://schemas.microsoft.com/office/drawing/2014/main" id="{E6B8E3BB-B397-4DDE-BD2B-D6D870F945F3}"/>
              </a:ext>
            </a:extLst>
          </p:cNvPr>
          <p:cNvGrpSpPr>
            <a:grpSpLocks/>
          </p:cNvGrpSpPr>
          <p:nvPr/>
        </p:nvGrpSpPr>
        <p:grpSpPr bwMode="auto">
          <a:xfrm>
            <a:off x="606336" y="1989239"/>
            <a:ext cx="1392238" cy="787400"/>
            <a:chOff x="1008988" y="1305439"/>
            <a:chExt cx="1392900" cy="786886"/>
          </a:xfrm>
        </p:grpSpPr>
        <p:grpSp>
          <p:nvGrpSpPr>
            <p:cNvPr id="160" name="Ομάδα 7">
              <a:extLst>
                <a:ext uri="{FF2B5EF4-FFF2-40B4-BE49-F238E27FC236}">
                  <a16:creationId xmlns:a16="http://schemas.microsoft.com/office/drawing/2014/main" id="{AA4911FF-5A1A-4CAF-AC63-352CC081F3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988" y="1305439"/>
              <a:ext cx="1392900" cy="786886"/>
              <a:chOff x="1008988" y="1305439"/>
              <a:chExt cx="1392900" cy="786886"/>
            </a:xfrm>
          </p:grpSpPr>
          <p:sp>
            <p:nvSpPr>
              <p:cNvPr id="163" name="Έλλειψη 226">
                <a:extLst>
                  <a:ext uri="{FF2B5EF4-FFF2-40B4-BE49-F238E27FC236}">
                    <a16:creationId xmlns:a16="http://schemas.microsoft.com/office/drawing/2014/main" id="{3BA7FA0A-2D71-42B4-BED0-71AA71F75211}"/>
                  </a:ext>
                </a:extLst>
              </p:cNvPr>
              <p:cNvSpPr/>
              <p:nvPr/>
            </p:nvSpPr>
            <p:spPr bwMode="auto">
              <a:xfrm>
                <a:off x="1475935" y="1695709"/>
                <a:ext cx="925953" cy="39661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cxnSp>
            <p:nvCxnSpPr>
              <p:cNvPr id="164" name="Ευθύγραμμο βέλος σύνδεσης 230">
                <a:extLst>
                  <a:ext uri="{FF2B5EF4-FFF2-40B4-BE49-F238E27FC236}">
                    <a16:creationId xmlns:a16="http://schemas.microsoft.com/office/drawing/2014/main" id="{5AAA102C-975A-480F-BA76-521665E38D07}"/>
                  </a:ext>
                </a:extLst>
              </p:cNvPr>
              <p:cNvCxnSpPr/>
              <p:nvPr/>
            </p:nvCxnSpPr>
            <p:spPr bwMode="auto">
              <a:xfrm flipH="1">
                <a:off x="1259932" y="1754409"/>
                <a:ext cx="316063" cy="2522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5">
                <a:extLst>
                  <a:ext uri="{FF2B5EF4-FFF2-40B4-BE49-F238E27FC236}">
                    <a16:creationId xmlns:a16="http://schemas.microsoft.com/office/drawing/2014/main" id="{50C491C2-7FE3-4C40-BCDA-6D0EE62134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189" y="1305439"/>
                <a:ext cx="483054" cy="399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altLang="el-GR" sz="2000" b="1" i="1" baseline="-25000" dirty="0">
                    <a:solidFill>
                      <a:srgbClr val="FF0000"/>
                    </a:solidFill>
                  </a:rPr>
                  <a:t>1</a:t>
                </a:r>
                <a:endParaRPr lang="el-GR" altLang="el-GR" sz="20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TextBox 262">
                <a:extLst>
                  <a:ext uri="{FF2B5EF4-FFF2-40B4-BE49-F238E27FC236}">
                    <a16:creationId xmlns:a16="http://schemas.microsoft.com/office/drawing/2014/main" id="{93037336-5D34-4A98-BBCC-2F9A47818D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988" y="1550958"/>
                <a:ext cx="3946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>
                    <a:solidFill>
                      <a:srgbClr val="FF0000"/>
                    </a:solidFill>
                  </a:rPr>
                  <a:t>υ</a:t>
                </a:r>
                <a:r>
                  <a:rPr lang="en-US" altLang="el-GR" sz="2000" b="1" baseline="-25000">
                    <a:solidFill>
                      <a:srgbClr val="FF0000"/>
                    </a:solidFill>
                  </a:rPr>
                  <a:t>1</a:t>
                </a:r>
                <a:endParaRPr lang="el-GR" altLang="el-GR" sz="2000" b="1" i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7" name="Ευθύγραμμο βέλος σύνδεσης 228">
                <a:extLst>
                  <a:ext uri="{FF2B5EF4-FFF2-40B4-BE49-F238E27FC236}">
                    <a16:creationId xmlns:a16="http://schemas.microsoft.com/office/drawing/2014/main" id="{4F01B4FF-DED3-4B54-A71E-C5AE38EAD3A3}"/>
                  </a:ext>
                </a:extLst>
              </p:cNvPr>
              <p:cNvCxnSpPr/>
              <p:nvPr/>
            </p:nvCxnSpPr>
            <p:spPr bwMode="auto">
              <a:xfrm flipH="1" flipV="1">
                <a:off x="1604584" y="1751236"/>
                <a:ext cx="325592" cy="142782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Ευθεία γραμμή σύνδεσης 206">
              <a:extLst>
                <a:ext uri="{FF2B5EF4-FFF2-40B4-BE49-F238E27FC236}">
                  <a16:creationId xmlns:a16="http://schemas.microsoft.com/office/drawing/2014/main" id="{DE881A82-2E55-49DD-9EAF-4042F618139B}"/>
                </a:ext>
              </a:extLst>
            </p:cNvPr>
            <p:cNvCxnSpPr/>
            <p:nvPr/>
          </p:nvCxnSpPr>
          <p:spPr bwMode="auto">
            <a:xfrm>
              <a:off x="1925412" y="1452981"/>
              <a:ext cx="0" cy="468006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Έλλειψη 224">
              <a:extLst>
                <a:ext uri="{FF2B5EF4-FFF2-40B4-BE49-F238E27FC236}">
                  <a16:creationId xmlns:a16="http://schemas.microsoft.com/office/drawing/2014/main" id="{6C4DEA55-DCE2-49E4-B29E-7F12F06BF687}"/>
                </a:ext>
              </a:extLst>
            </p:cNvPr>
            <p:cNvSpPr/>
            <p:nvPr/>
          </p:nvSpPr>
          <p:spPr bwMode="auto">
            <a:xfrm>
              <a:off x="1547407" y="1683017"/>
              <a:ext cx="144531" cy="1443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168" name="Ομάδα 33">
            <a:extLst>
              <a:ext uri="{FF2B5EF4-FFF2-40B4-BE49-F238E27FC236}">
                <a16:creationId xmlns:a16="http://schemas.microsoft.com/office/drawing/2014/main" id="{72BFB58B-90FF-4A1C-8694-4DC6982AA804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2748605"/>
            <a:ext cx="2756997" cy="1189039"/>
            <a:chOff x="590549" y="2117438"/>
            <a:chExt cx="2756758" cy="1189326"/>
          </a:xfrm>
        </p:grpSpPr>
        <p:cxnSp>
          <p:nvCxnSpPr>
            <p:cNvPr id="169" name="Ευθύγραμμο βέλος σύνδεσης 201">
              <a:extLst>
                <a:ext uri="{FF2B5EF4-FFF2-40B4-BE49-F238E27FC236}">
                  <a16:creationId xmlns:a16="http://schemas.microsoft.com/office/drawing/2014/main" id="{B45C7757-441C-4713-90A4-48B8FCABE918}"/>
                </a:ext>
              </a:extLst>
            </p:cNvPr>
            <p:cNvCxnSpPr/>
            <p:nvPr/>
          </p:nvCxnSpPr>
          <p:spPr bwMode="auto">
            <a:xfrm flipH="1" flipV="1">
              <a:off x="2484047" y="2427982"/>
              <a:ext cx="395254" cy="1800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Έλλειψη 205">
              <a:extLst>
                <a:ext uri="{FF2B5EF4-FFF2-40B4-BE49-F238E27FC236}">
                  <a16:creationId xmlns:a16="http://schemas.microsoft.com/office/drawing/2014/main" id="{21AFE872-A532-4052-8112-10A378D92FBD}"/>
                </a:ext>
              </a:extLst>
            </p:cNvPr>
            <p:cNvSpPr/>
            <p:nvPr/>
          </p:nvSpPr>
          <p:spPr bwMode="auto">
            <a:xfrm>
              <a:off x="590549" y="2514410"/>
              <a:ext cx="2681056" cy="7923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71" name="Έλλειψη 207">
              <a:extLst>
                <a:ext uri="{FF2B5EF4-FFF2-40B4-BE49-F238E27FC236}">
                  <a16:creationId xmlns:a16="http://schemas.microsoft.com/office/drawing/2014/main" id="{4444703F-7F98-4391-8758-F0C73D078F1F}"/>
                </a:ext>
              </a:extLst>
            </p:cNvPr>
            <p:cNvSpPr/>
            <p:nvPr/>
          </p:nvSpPr>
          <p:spPr bwMode="auto">
            <a:xfrm>
              <a:off x="2839843" y="2587451"/>
              <a:ext cx="144449" cy="1429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172" name="Ευθύγραμμο βέλος σύνδεσης 208">
              <a:extLst>
                <a:ext uri="{FF2B5EF4-FFF2-40B4-BE49-F238E27FC236}">
                  <a16:creationId xmlns:a16="http://schemas.microsoft.com/office/drawing/2014/main" id="{0CC176C4-E03A-42A5-BEF5-6C9AEEB1D6C0}"/>
                </a:ext>
              </a:extLst>
            </p:cNvPr>
            <p:cNvCxnSpPr>
              <a:endCxn id="170" idx="7"/>
            </p:cNvCxnSpPr>
            <p:nvPr/>
          </p:nvCxnSpPr>
          <p:spPr bwMode="auto">
            <a:xfrm flipV="1">
              <a:off x="1922349" y="2630325"/>
              <a:ext cx="957179" cy="23500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267">
              <a:extLst>
                <a:ext uri="{FF2B5EF4-FFF2-40B4-BE49-F238E27FC236}">
                  <a16:creationId xmlns:a16="http://schemas.microsoft.com/office/drawing/2014/main" id="{FF4A1576-B96A-4AFC-9EBB-D80945ED5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816" y="2300056"/>
              <a:ext cx="431491" cy="4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l-GR" sz="2000" b="1" i="1" dirty="0">
                  <a:solidFill>
                    <a:srgbClr val="FF0000"/>
                  </a:solidFill>
                </a:rPr>
                <a:t>m</a:t>
              </a:r>
              <a:r>
                <a:rPr lang="en-US" altLang="el-GR" sz="2000" b="1" baseline="-25000" dirty="0">
                  <a:solidFill>
                    <a:srgbClr val="FF0000"/>
                  </a:solidFill>
                </a:rPr>
                <a:t>i</a:t>
              </a:r>
              <a:endParaRPr lang="el-GR" altLang="el-GR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74" name="TextBox 268">
              <a:extLst>
                <a:ext uri="{FF2B5EF4-FFF2-40B4-BE49-F238E27FC236}">
                  <a16:creationId xmlns:a16="http://schemas.microsoft.com/office/drawing/2014/main" id="{0918A29C-795C-4188-8C54-A2E79A2B1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156" y="2117438"/>
              <a:ext cx="357759" cy="4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000" b="1" i="1" dirty="0">
                  <a:solidFill>
                    <a:srgbClr val="FF0000"/>
                  </a:solidFill>
                </a:rPr>
                <a:t>υ</a:t>
              </a:r>
              <a:r>
                <a:rPr lang="en-US" altLang="el-GR" sz="2000" b="1" baseline="-25000" dirty="0" err="1">
                  <a:solidFill>
                    <a:srgbClr val="FF0000"/>
                  </a:solidFill>
                </a:rPr>
                <a:t>i</a:t>
              </a:r>
              <a:endParaRPr lang="el-GR" altLang="el-GR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75" name="TextBox 269">
              <a:extLst>
                <a:ext uri="{FF2B5EF4-FFF2-40B4-BE49-F238E27FC236}">
                  <a16:creationId xmlns:a16="http://schemas.microsoft.com/office/drawing/2014/main" id="{ADDAD56C-193B-4741-9402-334BF0E61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875" y="2636912"/>
              <a:ext cx="332113" cy="4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l-GR" sz="2000" b="1" i="1" dirty="0" err="1">
                  <a:solidFill>
                    <a:srgbClr val="0000FF"/>
                  </a:solidFill>
                </a:rPr>
                <a:t>r</a:t>
              </a:r>
              <a:r>
                <a:rPr lang="en-US" altLang="el-GR" sz="2000" b="1" baseline="-25000" dirty="0" err="1">
                  <a:solidFill>
                    <a:srgbClr val="0000FF"/>
                  </a:solidFill>
                </a:rPr>
                <a:t>i</a:t>
              </a:r>
              <a:endParaRPr lang="el-GR" altLang="el-GR" sz="2000" b="1" i="1" dirty="0">
                <a:solidFill>
                  <a:srgbClr val="0000FF"/>
                </a:solidFill>
              </a:endParaRPr>
            </a:p>
          </p:txBody>
        </p:sp>
        <p:cxnSp>
          <p:nvCxnSpPr>
            <p:cNvPr id="176" name="Ευθεία γραμμή σύνδεσης 274">
              <a:extLst>
                <a:ext uri="{FF2B5EF4-FFF2-40B4-BE49-F238E27FC236}">
                  <a16:creationId xmlns:a16="http://schemas.microsoft.com/office/drawing/2014/main" id="{5EE3CBDC-76CB-4A25-91AB-38108B53CF53}"/>
                </a:ext>
              </a:extLst>
            </p:cNvPr>
            <p:cNvCxnSpPr/>
            <p:nvPr/>
          </p:nvCxnSpPr>
          <p:spPr bwMode="auto">
            <a:xfrm>
              <a:off x="1939582" y="2305094"/>
              <a:ext cx="0" cy="576139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Ομάδα 39">
            <a:extLst>
              <a:ext uri="{FF2B5EF4-FFF2-40B4-BE49-F238E27FC236}">
                <a16:creationId xmlns:a16="http://schemas.microsoft.com/office/drawing/2014/main" id="{B71F950E-67A6-4FB9-8CCE-D82FD40BA9DA}"/>
              </a:ext>
            </a:extLst>
          </p:cNvPr>
          <p:cNvGrpSpPr>
            <a:grpSpLocks/>
          </p:cNvGrpSpPr>
          <p:nvPr/>
        </p:nvGrpSpPr>
        <p:grpSpPr bwMode="auto">
          <a:xfrm>
            <a:off x="418776" y="4010916"/>
            <a:ext cx="1782762" cy="898566"/>
            <a:chOff x="827584" y="3378922"/>
            <a:chExt cx="1782266" cy="898899"/>
          </a:xfrm>
        </p:grpSpPr>
        <p:cxnSp>
          <p:nvCxnSpPr>
            <p:cNvPr id="178" name="Ευθύγραμμο βέλος σύνδεσης 233">
              <a:extLst>
                <a:ext uri="{FF2B5EF4-FFF2-40B4-BE49-F238E27FC236}">
                  <a16:creationId xmlns:a16="http://schemas.microsoft.com/office/drawing/2014/main" id="{50074134-8FAA-41BE-8DB5-DFC8B433EB0A}"/>
                </a:ext>
              </a:extLst>
            </p:cNvPr>
            <p:cNvCxnSpPr/>
            <p:nvPr/>
          </p:nvCxnSpPr>
          <p:spPr bwMode="auto">
            <a:xfrm>
              <a:off x="1295766" y="3954834"/>
              <a:ext cx="396765" cy="1778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Ομάδα 38">
              <a:extLst>
                <a:ext uri="{FF2B5EF4-FFF2-40B4-BE49-F238E27FC236}">
                  <a16:creationId xmlns:a16="http://schemas.microsoft.com/office/drawing/2014/main" id="{5D09176B-A3B5-4FF4-9A28-6156C264C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84" y="3378922"/>
              <a:ext cx="1782266" cy="898899"/>
              <a:chOff x="827584" y="3378922"/>
              <a:chExt cx="1782266" cy="898899"/>
            </a:xfrm>
          </p:grpSpPr>
          <p:sp>
            <p:nvSpPr>
              <p:cNvPr id="180" name="Έλλειψη 238">
                <a:extLst>
                  <a:ext uri="{FF2B5EF4-FFF2-40B4-BE49-F238E27FC236}">
                    <a16:creationId xmlns:a16="http://schemas.microsoft.com/office/drawing/2014/main" id="{B0DF7688-F4A7-4DD3-8A69-4AF9951746CD}"/>
                  </a:ext>
                </a:extLst>
              </p:cNvPr>
              <p:cNvSpPr/>
              <p:nvPr/>
            </p:nvSpPr>
            <p:spPr bwMode="auto">
              <a:xfrm>
                <a:off x="1241806" y="3556223"/>
                <a:ext cx="1368044" cy="50501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cxnSp>
            <p:nvCxnSpPr>
              <p:cNvPr id="181" name="Ευθύγραμμο βέλος σύνδεσης 239">
                <a:extLst>
                  <a:ext uri="{FF2B5EF4-FFF2-40B4-BE49-F238E27FC236}">
                    <a16:creationId xmlns:a16="http://schemas.microsoft.com/office/drawing/2014/main" id="{2E404B22-3F96-424C-BBBF-07D89BD2BA0A}"/>
                  </a:ext>
                </a:extLst>
              </p:cNvPr>
              <p:cNvCxnSpPr/>
              <p:nvPr/>
            </p:nvCxnSpPr>
            <p:spPr bwMode="auto">
              <a:xfrm flipH="1">
                <a:off x="1313224" y="3786496"/>
                <a:ext cx="591972" cy="144515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Ευθεία γραμμή σύνδεσης 240">
                <a:extLst>
                  <a:ext uri="{FF2B5EF4-FFF2-40B4-BE49-F238E27FC236}">
                    <a16:creationId xmlns:a16="http://schemas.microsoft.com/office/drawing/2014/main" id="{3E5324F9-518D-4B46-AD2E-11A42D8A3577}"/>
                  </a:ext>
                </a:extLst>
              </p:cNvPr>
              <p:cNvCxnSpPr/>
              <p:nvPr/>
            </p:nvCxnSpPr>
            <p:spPr bwMode="auto">
              <a:xfrm>
                <a:off x="1945409" y="3378922"/>
                <a:ext cx="0" cy="432160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Έλλειψη 235">
                <a:extLst>
                  <a:ext uri="{FF2B5EF4-FFF2-40B4-BE49-F238E27FC236}">
                    <a16:creationId xmlns:a16="http://schemas.microsoft.com/office/drawing/2014/main" id="{6AF84396-2369-45D4-B884-C135AF50B570}"/>
                  </a:ext>
                </a:extLst>
              </p:cNvPr>
              <p:cNvSpPr/>
              <p:nvPr/>
            </p:nvSpPr>
            <p:spPr bwMode="auto">
              <a:xfrm>
                <a:off x="1221174" y="3843668"/>
                <a:ext cx="144422" cy="1445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184" name="TextBox 263">
                <a:extLst>
                  <a:ext uri="{FF2B5EF4-FFF2-40B4-BE49-F238E27FC236}">
                    <a16:creationId xmlns:a16="http://schemas.microsoft.com/office/drawing/2014/main" id="{7254EBBA-10B4-4F8E-88BC-034939FE6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3532946"/>
                <a:ext cx="4683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 i="1" dirty="0">
                    <a:solidFill>
                      <a:srgbClr val="FF0000"/>
                    </a:solidFill>
                  </a:rPr>
                  <a:t>m</a:t>
                </a:r>
                <a:r>
                  <a:rPr lang="el-GR" altLang="el-GR" sz="2000" b="1" baseline="-25000" dirty="0">
                    <a:solidFill>
                      <a:srgbClr val="FF0000"/>
                    </a:solidFill>
                  </a:rPr>
                  <a:t>2</a:t>
                </a:r>
                <a:endParaRPr lang="el-GR" altLang="el-GR" sz="20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TextBox 264">
                <a:extLst>
                  <a:ext uri="{FF2B5EF4-FFF2-40B4-BE49-F238E27FC236}">
                    <a16:creationId xmlns:a16="http://schemas.microsoft.com/office/drawing/2014/main" id="{A1D7BA44-09D4-4DD5-99A5-584570767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5012" y="3877711"/>
                <a:ext cx="3946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 dirty="0">
                    <a:solidFill>
                      <a:srgbClr val="FF0000"/>
                    </a:solidFill>
                  </a:rPr>
                  <a:t>υ</a:t>
                </a:r>
                <a:r>
                  <a:rPr lang="el-GR" altLang="el-GR" sz="2000" b="1" baseline="-25000" dirty="0">
                    <a:solidFill>
                      <a:srgbClr val="FF0000"/>
                    </a:solidFill>
                  </a:rPr>
                  <a:t>2</a:t>
                </a:r>
                <a:endParaRPr lang="el-GR" altLang="el-GR" sz="20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TextBox 271">
                <a:extLst>
                  <a:ext uri="{FF2B5EF4-FFF2-40B4-BE49-F238E27FC236}">
                    <a16:creationId xmlns:a16="http://schemas.microsoft.com/office/drawing/2014/main" id="{2FB8B7E0-00F4-483E-BC2B-DC27A777C5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0824" y="3460938"/>
                <a:ext cx="37863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l-GR" sz="2000" b="1" i="1">
                    <a:solidFill>
                      <a:srgbClr val="0000FF"/>
                    </a:solidFill>
                  </a:rPr>
                  <a:t>r</a:t>
                </a:r>
                <a:r>
                  <a:rPr lang="en-US" altLang="el-GR" sz="2000" b="1" baseline="-25000">
                    <a:solidFill>
                      <a:srgbClr val="0000FF"/>
                    </a:solidFill>
                  </a:rPr>
                  <a:t>2</a:t>
                </a:r>
                <a:endParaRPr lang="el-GR" altLang="el-GR" sz="2000" b="1" i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87" name="Ομάδα 15359">
            <a:extLst>
              <a:ext uri="{FF2B5EF4-FFF2-40B4-BE49-F238E27FC236}">
                <a16:creationId xmlns:a16="http://schemas.microsoft.com/office/drawing/2014/main" id="{7A11DF27-42B4-4C4D-B76B-8E931FF5A7DE}"/>
              </a:ext>
            </a:extLst>
          </p:cNvPr>
          <p:cNvGrpSpPr>
            <a:grpSpLocks/>
          </p:cNvGrpSpPr>
          <p:nvPr/>
        </p:nvGrpSpPr>
        <p:grpSpPr bwMode="auto">
          <a:xfrm>
            <a:off x="1049341" y="4653529"/>
            <a:ext cx="1351533" cy="724272"/>
            <a:chOff x="1465263" y="4029325"/>
            <a:chExt cx="1351139" cy="724313"/>
          </a:xfrm>
        </p:grpSpPr>
        <p:sp>
          <p:nvSpPr>
            <p:cNvPr id="188" name="TextBox 266">
              <a:extLst>
                <a:ext uri="{FF2B5EF4-FFF2-40B4-BE49-F238E27FC236}">
                  <a16:creationId xmlns:a16="http://schemas.microsoft.com/office/drawing/2014/main" id="{4AAB5E99-CF84-4725-8919-26FFEAAF3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651" y="4029325"/>
              <a:ext cx="3946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000" b="1" i="1" dirty="0">
                  <a:solidFill>
                    <a:srgbClr val="FF0000"/>
                  </a:solidFill>
                </a:rPr>
                <a:t>υ</a:t>
              </a:r>
              <a:r>
                <a:rPr lang="el-GR" altLang="el-GR" sz="2000" b="1" baseline="-25000" dirty="0">
                  <a:solidFill>
                    <a:srgbClr val="FF0000"/>
                  </a:solidFill>
                </a:rPr>
                <a:t>3</a:t>
              </a:r>
              <a:endParaRPr lang="el-GR" altLang="el-GR" sz="2000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189" name="Ομάδα 44">
              <a:extLst>
                <a:ext uri="{FF2B5EF4-FFF2-40B4-BE49-F238E27FC236}">
                  <a16:creationId xmlns:a16="http://schemas.microsoft.com/office/drawing/2014/main" id="{79124A67-DB5E-42C0-85E6-AE78435EB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263" y="4077065"/>
              <a:ext cx="1351139" cy="676573"/>
              <a:chOff x="1465263" y="4077065"/>
              <a:chExt cx="1351139" cy="676573"/>
            </a:xfrm>
          </p:grpSpPr>
          <p:grpSp>
            <p:nvGrpSpPr>
              <p:cNvPr id="190" name="Ομάδα 41">
                <a:extLst>
                  <a:ext uri="{FF2B5EF4-FFF2-40B4-BE49-F238E27FC236}">
                    <a16:creationId xmlns:a16="http://schemas.microsoft.com/office/drawing/2014/main" id="{EF01A462-6094-451B-A138-54B8FA2C5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5263" y="4163430"/>
                <a:ext cx="1351139" cy="590208"/>
                <a:chOff x="1465263" y="4163430"/>
                <a:chExt cx="1351139" cy="590208"/>
              </a:xfrm>
            </p:grpSpPr>
            <p:cxnSp>
              <p:nvCxnSpPr>
                <p:cNvPr id="192" name="Ευθύγραμμο βέλος σύνδεσης 254">
                  <a:extLst>
                    <a:ext uri="{FF2B5EF4-FFF2-40B4-BE49-F238E27FC236}">
                      <a16:creationId xmlns:a16="http://schemas.microsoft.com/office/drawing/2014/main" id="{69F6471D-BD3E-4B7A-B620-E81444C9606D}"/>
                    </a:ext>
                  </a:extLst>
                </p:cNvPr>
                <p:cNvCxnSpPr/>
                <p:nvPr/>
              </p:nvCxnSpPr>
              <p:spPr bwMode="auto">
                <a:xfrm flipV="1">
                  <a:off x="2301632" y="4372614"/>
                  <a:ext cx="307885" cy="22226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Έλλειψη 256">
                  <a:extLst>
                    <a:ext uri="{FF2B5EF4-FFF2-40B4-BE49-F238E27FC236}">
                      <a16:creationId xmlns:a16="http://schemas.microsoft.com/office/drawing/2014/main" id="{DF535512-8182-4F68-888A-A183CB8A8F2D}"/>
                    </a:ext>
                  </a:extLst>
                </p:cNvPr>
                <p:cNvSpPr/>
                <p:nvPr/>
              </p:nvSpPr>
              <p:spPr bwMode="auto">
                <a:xfrm>
                  <a:off x="1465263" y="4282122"/>
                  <a:ext cx="923656" cy="395309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/>
                </a:p>
              </p:txBody>
            </p:sp>
            <p:cxnSp>
              <p:nvCxnSpPr>
                <p:cNvPr id="194" name="Ευθύγραμμο βέλος σύνδεσης 258">
                  <a:extLst>
                    <a:ext uri="{FF2B5EF4-FFF2-40B4-BE49-F238E27FC236}">
                      <a16:creationId xmlns:a16="http://schemas.microsoft.com/office/drawing/2014/main" id="{B6FD3CC5-7BB2-4266-AC7D-55828A7FB9A1}"/>
                    </a:ext>
                  </a:extLst>
                </p:cNvPr>
                <p:cNvCxnSpPr>
                  <a:endCxn id="195" idx="0"/>
                </p:cNvCxnSpPr>
                <p:nvPr/>
              </p:nvCxnSpPr>
              <p:spPr bwMode="auto">
                <a:xfrm>
                  <a:off x="1911220" y="4485334"/>
                  <a:ext cx="355497" cy="107956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Έλλειψη 253">
                  <a:extLst>
                    <a:ext uri="{FF2B5EF4-FFF2-40B4-BE49-F238E27FC236}">
                      <a16:creationId xmlns:a16="http://schemas.microsoft.com/office/drawing/2014/main" id="{901E9F04-514E-4802-B513-08DE58AF1203}"/>
                    </a:ext>
                  </a:extLst>
                </p:cNvPr>
                <p:cNvSpPr/>
                <p:nvPr/>
              </p:nvSpPr>
              <p:spPr bwMode="auto">
                <a:xfrm>
                  <a:off x="2195301" y="4532960"/>
                  <a:ext cx="144420" cy="14447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/>
                </a:p>
              </p:txBody>
            </p:sp>
            <p:sp>
              <p:nvSpPr>
                <p:cNvPr id="196" name="TextBox 265">
                  <a:extLst>
                    <a:ext uri="{FF2B5EF4-FFF2-40B4-BE49-F238E27FC236}">
                      <a16:creationId xmlns:a16="http://schemas.microsoft.com/office/drawing/2014/main" id="{A9B4290D-890A-46BA-AEEB-26E8F5AA6D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8004" y="4353528"/>
                  <a:ext cx="468398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l-GR" sz="2000" b="1" i="1" dirty="0">
                      <a:solidFill>
                        <a:srgbClr val="FF0000"/>
                      </a:solidFill>
                    </a:rPr>
                    <a:t>m</a:t>
                  </a:r>
                  <a:r>
                    <a:rPr lang="el-GR" altLang="el-GR" sz="2000" b="1" baseline="-25000" dirty="0">
                      <a:solidFill>
                        <a:srgbClr val="FF0000"/>
                      </a:solidFill>
                    </a:rPr>
                    <a:t>3</a:t>
                  </a:r>
                  <a:endParaRPr lang="el-GR" altLang="el-GR" sz="2000" b="1" i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extBox 272">
                  <a:extLst>
                    <a:ext uri="{FF2B5EF4-FFF2-40B4-BE49-F238E27FC236}">
                      <a16:creationId xmlns:a16="http://schemas.microsoft.com/office/drawing/2014/main" id="{BD8E5480-C884-496F-BB18-90D3B89094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54363" y="4163430"/>
                  <a:ext cx="36901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l-GR" sz="2000" b="1" i="1" dirty="0">
                      <a:solidFill>
                        <a:srgbClr val="0000FF"/>
                      </a:solidFill>
                    </a:rPr>
                    <a:t>r</a:t>
                  </a:r>
                  <a:r>
                    <a:rPr lang="en-US" altLang="el-GR" sz="2000" b="1" baseline="-25000" dirty="0">
                      <a:solidFill>
                        <a:srgbClr val="0000FF"/>
                      </a:solidFill>
                    </a:rPr>
                    <a:t>3</a:t>
                  </a:r>
                  <a:endParaRPr lang="el-GR" altLang="el-GR" sz="2000" b="1" i="1" dirty="0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191" name="Ευθεία γραμμή σύνδεσης 257">
                <a:extLst>
                  <a:ext uri="{FF2B5EF4-FFF2-40B4-BE49-F238E27FC236}">
                    <a16:creationId xmlns:a16="http://schemas.microsoft.com/office/drawing/2014/main" id="{D3F82554-0A41-4DEB-AB03-71EB77B851EA}"/>
                  </a:ext>
                </a:extLst>
              </p:cNvPr>
              <p:cNvCxnSpPr/>
              <p:nvPr/>
            </p:nvCxnSpPr>
            <p:spPr bwMode="auto">
              <a:xfrm>
                <a:off x="1930265" y="4077065"/>
                <a:ext cx="0" cy="396022"/>
              </a:xfrm>
              <a:prstGeom prst="line">
                <a:avLst/>
              </a:prstGeom>
              <a:ln w="889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8" name="TextBox 214">
            <a:extLst>
              <a:ext uri="{FF2B5EF4-FFF2-40B4-BE49-F238E27FC236}">
                <a16:creationId xmlns:a16="http://schemas.microsoft.com/office/drawing/2014/main" id="{7C582D92-8702-4691-AB67-3DA29600036D}"/>
              </a:ext>
            </a:extLst>
          </p:cNvPr>
          <p:cNvSpPr txBox="1"/>
          <p:nvPr/>
        </p:nvSpPr>
        <p:spPr>
          <a:xfrm>
            <a:off x="3655326" y="1493068"/>
            <a:ext cx="487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l-GR" sz="2000" b="1" dirty="0">
                <a:solidFill>
                  <a:srgbClr val="FFFF00"/>
                </a:solidFill>
              </a:rPr>
              <a:t>Οι </a:t>
            </a:r>
            <a:r>
              <a:rPr lang="el-GR" sz="2000" b="1" dirty="0" err="1">
                <a:solidFill>
                  <a:srgbClr val="FFFF00"/>
                </a:solidFill>
              </a:rPr>
              <a:t>Στροφορμές</a:t>
            </a:r>
            <a:r>
              <a:rPr lang="el-GR" sz="2000" b="1" dirty="0">
                <a:solidFill>
                  <a:srgbClr val="FFFF00"/>
                </a:solidFill>
              </a:rPr>
              <a:t> των μικρών μαζών είναι</a:t>
            </a:r>
            <a:r>
              <a:rPr lang="en-US" sz="2000" b="1" dirty="0">
                <a:solidFill>
                  <a:srgbClr val="FFFF00"/>
                </a:solidFill>
              </a:rPr>
              <a:t>: </a:t>
            </a:r>
            <a:endParaRPr lang="el-GR" sz="2000" b="1" dirty="0">
              <a:solidFill>
                <a:srgbClr val="FFFF00"/>
              </a:solidFill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4914653-2061-4F9F-8DB3-41F2E0ABF64C}"/>
              </a:ext>
            </a:extLst>
          </p:cNvPr>
          <p:cNvGrpSpPr/>
          <p:nvPr/>
        </p:nvGrpSpPr>
        <p:grpSpPr>
          <a:xfrm>
            <a:off x="1475656" y="1988840"/>
            <a:ext cx="3034194" cy="792088"/>
            <a:chOff x="1475656" y="1988840"/>
            <a:chExt cx="3034194" cy="792088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ABD93F45-47A3-4998-8C24-5BC8AF4D5166}"/>
                </a:ext>
              </a:extLst>
            </p:cNvPr>
            <p:cNvGrpSpPr/>
            <p:nvPr/>
          </p:nvGrpSpPr>
          <p:grpSpPr>
            <a:xfrm>
              <a:off x="1475656" y="2276871"/>
              <a:ext cx="369898" cy="504057"/>
              <a:chOff x="1475656" y="2276871"/>
              <a:chExt cx="369898" cy="504057"/>
            </a:xfrm>
          </p:grpSpPr>
          <p:cxnSp>
            <p:nvCxnSpPr>
              <p:cNvPr id="202" name="Ευθύγραμμο βέλος σύνδεσης 49">
                <a:extLst>
                  <a:ext uri="{FF2B5EF4-FFF2-40B4-BE49-F238E27FC236}">
                    <a16:creationId xmlns:a16="http://schemas.microsoft.com/office/drawing/2014/main" id="{4BA0A1BB-67C6-4434-B826-781134B2F13E}"/>
                  </a:ext>
                </a:extLst>
              </p:cNvPr>
              <p:cNvCxnSpPr/>
              <p:nvPr/>
            </p:nvCxnSpPr>
            <p:spPr bwMode="auto">
              <a:xfrm flipV="1">
                <a:off x="1538139" y="2276871"/>
                <a:ext cx="0" cy="3240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990FD016-BEFA-4706-BA0F-521DB4510DED}"/>
                      </a:ext>
                    </a:extLst>
                  </p:cNvPr>
                  <p:cNvSpPr txBox="1"/>
                  <p:nvPr/>
                </p:nvSpPr>
                <p:spPr>
                  <a:xfrm>
                    <a:off x="1475656" y="2343436"/>
                    <a:ext cx="369898" cy="437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990FD016-BEFA-4706-BA0F-521DB4510D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2343436"/>
                    <a:ext cx="369898" cy="43749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3115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00B14999-AAD7-4034-AC7E-D12EF854391E}"/>
                    </a:ext>
                  </a:extLst>
                </p:cNvPr>
                <p:cNvSpPr txBox="1"/>
                <p:nvPr/>
              </p:nvSpPr>
              <p:spPr>
                <a:xfrm>
                  <a:off x="4139952" y="1988840"/>
                  <a:ext cx="369898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00B14999-AAD7-4034-AC7E-D12EF85439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1988840"/>
                  <a:ext cx="369898" cy="437492"/>
                </a:xfrm>
                <a:prstGeom prst="rect">
                  <a:avLst/>
                </a:prstGeom>
                <a:blipFill>
                  <a:blip r:embed="rId3"/>
                  <a:stretch>
                    <a:fillRect r="-13115"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049E719-0C40-4569-9A4B-CF6FF8C8521B}"/>
              </a:ext>
            </a:extLst>
          </p:cNvPr>
          <p:cNvGrpSpPr/>
          <p:nvPr/>
        </p:nvGrpSpPr>
        <p:grpSpPr>
          <a:xfrm>
            <a:off x="1485181" y="1988840"/>
            <a:ext cx="3590875" cy="2592288"/>
            <a:chOff x="1485181" y="1988840"/>
            <a:chExt cx="3590875" cy="2592288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2577FC87-1091-4B4C-9FB8-60CAC5FCD330}"/>
                </a:ext>
              </a:extLst>
            </p:cNvPr>
            <p:cNvGrpSpPr/>
            <p:nvPr/>
          </p:nvGrpSpPr>
          <p:grpSpPr>
            <a:xfrm>
              <a:off x="1485181" y="4003724"/>
              <a:ext cx="369898" cy="577404"/>
              <a:chOff x="1485181" y="4003724"/>
              <a:chExt cx="369898" cy="577404"/>
            </a:xfrm>
          </p:grpSpPr>
          <p:cxnSp>
            <p:nvCxnSpPr>
              <p:cNvPr id="207" name="Ευθύγραμμο βέλος σύνδεσης 44">
                <a:extLst>
                  <a:ext uri="{FF2B5EF4-FFF2-40B4-BE49-F238E27FC236}">
                    <a16:creationId xmlns:a16="http://schemas.microsoft.com/office/drawing/2014/main" id="{C2B77DDB-727E-4F5A-B5DD-83D09F26DD31}"/>
                  </a:ext>
                </a:extLst>
              </p:cNvPr>
              <p:cNvCxnSpPr/>
              <p:nvPr/>
            </p:nvCxnSpPr>
            <p:spPr bwMode="auto">
              <a:xfrm flipV="1">
                <a:off x="1547664" y="4003724"/>
                <a:ext cx="0" cy="43338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F26FC4BB-7FDA-4F0E-8DC3-3BDA94CFCEA6}"/>
                      </a:ext>
                    </a:extLst>
                  </p:cNvPr>
                  <p:cNvSpPr txBox="1"/>
                  <p:nvPr/>
                </p:nvSpPr>
                <p:spPr>
                  <a:xfrm>
                    <a:off x="1485181" y="4143636"/>
                    <a:ext cx="369898" cy="437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F26FC4BB-7FDA-4F0E-8DC3-3BDA94CFCE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5181" y="4143636"/>
                    <a:ext cx="369898" cy="4374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5000" b="-28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F2CA866B-AF0C-4A9F-9E6B-118C158B13C5}"/>
                    </a:ext>
                  </a:extLst>
                </p:cNvPr>
                <p:cNvSpPr txBox="1"/>
                <p:nvPr/>
              </p:nvSpPr>
              <p:spPr>
                <a:xfrm>
                  <a:off x="4706158" y="1988840"/>
                  <a:ext cx="369898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F2CA866B-AF0C-4A9F-9E6B-118C158B13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158" y="1988840"/>
                  <a:ext cx="369898" cy="437492"/>
                </a:xfrm>
                <a:prstGeom prst="rect">
                  <a:avLst/>
                </a:prstGeom>
                <a:blipFill>
                  <a:blip r:embed="rId5"/>
                  <a:stretch>
                    <a:fillRect r="-13115"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41C9ABF-DCE8-4BED-B29B-32D207262FAC}"/>
              </a:ext>
            </a:extLst>
          </p:cNvPr>
          <p:cNvGrpSpPr/>
          <p:nvPr/>
        </p:nvGrpSpPr>
        <p:grpSpPr>
          <a:xfrm>
            <a:off x="1177766" y="1988086"/>
            <a:ext cx="4484212" cy="3313122"/>
            <a:chOff x="1177766" y="1988086"/>
            <a:chExt cx="4484212" cy="3313122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EC6559A-8038-4C0C-9B2E-37B571C1C4EB}"/>
                </a:ext>
              </a:extLst>
            </p:cNvPr>
            <p:cNvGrpSpPr/>
            <p:nvPr/>
          </p:nvGrpSpPr>
          <p:grpSpPr>
            <a:xfrm>
              <a:off x="1177766" y="4807370"/>
              <a:ext cx="369898" cy="493838"/>
              <a:chOff x="1177766" y="4807370"/>
              <a:chExt cx="369898" cy="493838"/>
            </a:xfrm>
          </p:grpSpPr>
          <p:cxnSp>
            <p:nvCxnSpPr>
              <p:cNvPr id="212" name="Ευθύγραμμο βέλος σύνδεσης 43">
                <a:extLst>
                  <a:ext uri="{FF2B5EF4-FFF2-40B4-BE49-F238E27FC236}">
                    <a16:creationId xmlns:a16="http://schemas.microsoft.com/office/drawing/2014/main" id="{E4112A47-2E15-4917-93E5-87F27F8A23C9}"/>
                  </a:ext>
                </a:extLst>
              </p:cNvPr>
              <p:cNvCxnSpPr/>
              <p:nvPr/>
            </p:nvCxnSpPr>
            <p:spPr bwMode="auto">
              <a:xfrm flipV="1">
                <a:off x="1528614" y="4807370"/>
                <a:ext cx="0" cy="287339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3" name="TextBox 212">
                    <a:extLst>
                      <a:ext uri="{FF2B5EF4-FFF2-40B4-BE49-F238E27FC236}">
                        <a16:creationId xmlns:a16="http://schemas.microsoft.com/office/drawing/2014/main" id="{644B037F-5C79-4B2A-9357-B7ECD0B963F0}"/>
                      </a:ext>
                    </a:extLst>
                  </p:cNvPr>
                  <p:cNvSpPr txBox="1"/>
                  <p:nvPr/>
                </p:nvSpPr>
                <p:spPr>
                  <a:xfrm>
                    <a:off x="1177766" y="4863716"/>
                    <a:ext cx="369898" cy="437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3" name="TextBox 212">
                    <a:extLst>
                      <a:ext uri="{FF2B5EF4-FFF2-40B4-BE49-F238E27FC236}">
                        <a16:creationId xmlns:a16="http://schemas.microsoft.com/office/drawing/2014/main" id="{644B037F-5C79-4B2A-9357-B7ECD0B963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7766" y="4863716"/>
                    <a:ext cx="369898" cy="4374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3115" b="-138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14D024C3-C100-42B4-A9D8-6A162FAE0912}"/>
                    </a:ext>
                  </a:extLst>
                </p:cNvPr>
                <p:cNvSpPr txBox="1"/>
                <p:nvPr/>
              </p:nvSpPr>
              <p:spPr>
                <a:xfrm>
                  <a:off x="5292080" y="1988086"/>
                  <a:ext cx="369898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14D024C3-C100-42B4-A9D8-6A162FAE0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1988086"/>
                  <a:ext cx="369898" cy="437492"/>
                </a:xfrm>
                <a:prstGeom prst="rect">
                  <a:avLst/>
                </a:prstGeom>
                <a:blipFill>
                  <a:blip r:embed="rId7"/>
                  <a:stretch>
                    <a:fillRect r="-13115"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B815B27-DBFC-4088-9925-42B5302B4A52}"/>
              </a:ext>
            </a:extLst>
          </p:cNvPr>
          <p:cNvGrpSpPr/>
          <p:nvPr/>
        </p:nvGrpSpPr>
        <p:grpSpPr>
          <a:xfrm>
            <a:off x="1177766" y="1988840"/>
            <a:ext cx="5482466" cy="1517612"/>
            <a:chOff x="1177766" y="1988840"/>
            <a:chExt cx="5482466" cy="1517612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655EEEB-5146-4C20-A90A-9E5B06E2B371}"/>
                </a:ext>
              </a:extLst>
            </p:cNvPr>
            <p:cNvGrpSpPr/>
            <p:nvPr/>
          </p:nvGrpSpPr>
          <p:grpSpPr>
            <a:xfrm>
              <a:off x="1177766" y="2853008"/>
              <a:ext cx="369898" cy="653444"/>
              <a:chOff x="1177766" y="2853008"/>
              <a:chExt cx="369898" cy="653444"/>
            </a:xfrm>
          </p:grpSpPr>
          <p:cxnSp>
            <p:nvCxnSpPr>
              <p:cNvPr id="217" name="Ευθύγραμμο βέλος σύνδεσης 17">
                <a:extLst>
                  <a:ext uri="{FF2B5EF4-FFF2-40B4-BE49-F238E27FC236}">
                    <a16:creationId xmlns:a16="http://schemas.microsoft.com/office/drawing/2014/main" id="{566C317D-1DD4-4682-ABAE-294B236D8386}"/>
                  </a:ext>
                </a:extLst>
              </p:cNvPr>
              <p:cNvCxnSpPr/>
              <p:nvPr/>
            </p:nvCxnSpPr>
            <p:spPr bwMode="auto">
              <a:xfrm flipV="1">
                <a:off x="1538139" y="2853008"/>
                <a:ext cx="0" cy="6480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8" name="TextBox 217">
                    <a:extLst>
                      <a:ext uri="{FF2B5EF4-FFF2-40B4-BE49-F238E27FC236}">
                        <a16:creationId xmlns:a16="http://schemas.microsoft.com/office/drawing/2014/main" id="{C0272980-93B6-42B5-B4A5-E0F1F6EE1C81}"/>
                      </a:ext>
                    </a:extLst>
                  </p:cNvPr>
                  <p:cNvSpPr txBox="1"/>
                  <p:nvPr/>
                </p:nvSpPr>
                <p:spPr>
                  <a:xfrm>
                    <a:off x="1177766" y="3068960"/>
                    <a:ext cx="369898" cy="437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n-GB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8" name="TextBox 217">
                    <a:extLst>
                      <a:ext uri="{FF2B5EF4-FFF2-40B4-BE49-F238E27FC236}">
                        <a16:creationId xmlns:a16="http://schemas.microsoft.com/office/drawing/2014/main" id="{C0272980-93B6-42B5-B4A5-E0F1F6EE1C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7766" y="3068960"/>
                    <a:ext cx="369898" cy="43749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639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7DC8C5DA-4097-4C27-A312-5D52E90AD1B5}"/>
                    </a:ext>
                  </a:extLst>
                </p:cNvPr>
                <p:cNvSpPr txBox="1"/>
                <p:nvPr/>
              </p:nvSpPr>
              <p:spPr>
                <a:xfrm>
                  <a:off x="6290334" y="1988840"/>
                  <a:ext cx="369898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7DC8C5DA-4097-4C27-A312-5D52E90AD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334" y="1988840"/>
                  <a:ext cx="369898" cy="437492"/>
                </a:xfrm>
                <a:prstGeom prst="rect">
                  <a:avLst/>
                </a:prstGeom>
                <a:blipFill>
                  <a:blip r:embed="rId9"/>
                  <a:stretch>
                    <a:fillRect r="-1639"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B7A2012C-7FE1-4D1D-B9DB-BD554C82C988}"/>
              </a:ext>
            </a:extLst>
          </p:cNvPr>
          <p:cNvSpPr txBox="1"/>
          <p:nvPr/>
        </p:nvSpPr>
        <p:spPr>
          <a:xfrm>
            <a:off x="5661978" y="1917992"/>
            <a:ext cx="720000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 . . 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44DE0F6-7428-4363-9BF9-E8017A7680EB}"/>
              </a:ext>
            </a:extLst>
          </p:cNvPr>
          <p:cNvSpPr txBox="1"/>
          <p:nvPr/>
        </p:nvSpPr>
        <p:spPr>
          <a:xfrm>
            <a:off x="6588224" y="1916832"/>
            <a:ext cx="7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 . . .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C2D7A696-1449-4493-B850-FD381DFEA392}"/>
                  </a:ext>
                </a:extLst>
              </p:cNvPr>
              <p:cNvSpPr txBox="1"/>
              <p:nvPr/>
            </p:nvSpPr>
            <p:spPr>
              <a:xfrm>
                <a:off x="7236296" y="1988840"/>
                <a:ext cx="369898" cy="43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C2D7A696-1449-4493-B850-FD381DFEA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988840"/>
                <a:ext cx="369898" cy="437492"/>
              </a:xfrm>
              <a:prstGeom prst="rect">
                <a:avLst/>
              </a:prstGeom>
              <a:blipFill>
                <a:blip r:embed="rId10"/>
                <a:stretch>
                  <a:fillRect r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TextBox 214">
            <a:extLst>
              <a:ext uri="{FF2B5EF4-FFF2-40B4-BE49-F238E27FC236}">
                <a16:creationId xmlns:a16="http://schemas.microsoft.com/office/drawing/2014/main" id="{808FD7F2-25A0-40D5-9C31-F3AB8508A2AC}"/>
              </a:ext>
            </a:extLst>
          </p:cNvPr>
          <p:cNvSpPr txBox="1"/>
          <p:nvPr/>
        </p:nvSpPr>
        <p:spPr>
          <a:xfrm>
            <a:off x="3851920" y="2523908"/>
            <a:ext cx="465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rgbClr val="FFFF00"/>
                </a:solidFill>
              </a:rPr>
              <a:t>Ολική </a:t>
            </a:r>
            <a:r>
              <a:rPr lang="el-GR" sz="1800" b="1" dirty="0" err="1">
                <a:solidFill>
                  <a:srgbClr val="FFFF00"/>
                </a:solidFill>
              </a:rPr>
              <a:t>Στροφορμή</a:t>
            </a:r>
            <a:r>
              <a:rPr lang="el-GR" sz="1800" b="1" dirty="0">
                <a:solidFill>
                  <a:srgbClr val="FFFF00"/>
                </a:solidFill>
              </a:rPr>
              <a:t> του συμπαγούς σώματος:</a:t>
            </a:r>
            <a:endParaRPr lang="el-GR" b="1" baseline="-25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6E9CAFF6-8C7A-4E1F-9249-1283B644B825}"/>
                  </a:ext>
                </a:extLst>
              </p:cNvPr>
              <p:cNvSpPr txBox="1"/>
              <p:nvPr/>
            </p:nvSpPr>
            <p:spPr>
              <a:xfrm>
                <a:off x="3779913" y="2919500"/>
                <a:ext cx="3972718" cy="43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+. . .+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+. . . 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6E9CAFF6-8C7A-4E1F-9249-1283B644B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3" y="2919500"/>
                <a:ext cx="3972718" cy="437492"/>
              </a:xfrm>
              <a:prstGeom prst="rect">
                <a:avLst/>
              </a:prstGeom>
              <a:blipFill>
                <a:blip r:embed="rId11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TextBox 214">
            <a:extLst>
              <a:ext uri="{FF2B5EF4-FFF2-40B4-BE49-F238E27FC236}">
                <a16:creationId xmlns:a16="http://schemas.microsoft.com/office/drawing/2014/main" id="{780F3248-9039-4866-89D9-F7D813F56AF9}"/>
              </a:ext>
            </a:extLst>
          </p:cNvPr>
          <p:cNvSpPr txBox="1"/>
          <p:nvPr/>
        </p:nvSpPr>
        <p:spPr>
          <a:xfrm>
            <a:off x="2790850" y="800109"/>
            <a:ext cx="6353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</a:rPr>
              <a:t>Το συμπαγές σώμα περιστρέφεται γύρω από άξονα με γωνιακή ταχύτητα  </a:t>
            </a:r>
            <a:r>
              <a:rPr lang="el-GR" b="1" dirty="0">
                <a:solidFill>
                  <a:srgbClr val="FFFF00"/>
                </a:solidFill>
              </a:rPr>
              <a:t>ω</a:t>
            </a:r>
            <a:endParaRPr lang="el-GR" b="1" baseline="-25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B5BDD66-DE2A-4C60-9096-3D6508653746}"/>
                  </a:ext>
                </a:extLst>
              </p:cNvPr>
              <p:cNvSpPr txBox="1"/>
              <p:nvPr/>
            </p:nvSpPr>
            <p:spPr>
              <a:xfrm>
                <a:off x="6163908" y="3518690"/>
                <a:ext cx="1517756" cy="879343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acc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𝒏𝒆𝒕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B5BDD66-DE2A-4C60-9096-3D6508653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908" y="3518690"/>
                <a:ext cx="1517756" cy="8793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Text Box 2">
            <a:extLst>
              <a:ext uri="{FF2B5EF4-FFF2-40B4-BE49-F238E27FC236}">
                <a16:creationId xmlns:a16="http://schemas.microsoft.com/office/drawing/2014/main" id="{430280FB-64A5-4780-90E9-7C7EB66E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0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ΔΙΑΤΗΡΗΣΗ  ΤΗΣ  ΣΤΡΟΦΟΡΜΗ</a:t>
            </a:r>
            <a:endParaRPr lang="en-US" altLang="el-GR" sz="24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Συμπαγούς Σώματος</a:t>
            </a:r>
          </a:p>
        </p:txBody>
      </p:sp>
      <p:sp>
        <p:nvSpPr>
          <p:cNvPr id="231" name="TextBox 214">
            <a:extLst>
              <a:ext uri="{FF2B5EF4-FFF2-40B4-BE49-F238E27FC236}">
                <a16:creationId xmlns:a16="http://schemas.microsoft.com/office/drawing/2014/main" id="{859A4B50-46FD-4BD2-A7ED-81D619C96608}"/>
              </a:ext>
            </a:extLst>
          </p:cNvPr>
          <p:cNvSpPr txBox="1"/>
          <p:nvPr/>
        </p:nvSpPr>
        <p:spPr>
          <a:xfrm>
            <a:off x="2555776" y="5291916"/>
            <a:ext cx="435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rgbClr val="FFFF00"/>
                </a:solidFill>
              </a:rPr>
              <a:t>Νόμος Διατήρησης της </a:t>
            </a:r>
            <a:r>
              <a:rPr lang="el-GR" sz="2000" b="1" dirty="0" err="1">
                <a:solidFill>
                  <a:srgbClr val="FFFF00"/>
                </a:solidFill>
              </a:rPr>
              <a:t>Στροφορμής</a:t>
            </a:r>
            <a:r>
              <a:rPr lang="el-GR" sz="2000" b="1" dirty="0">
                <a:solidFill>
                  <a:srgbClr val="FFFF00"/>
                </a:solidFill>
              </a:rPr>
              <a:t>:</a:t>
            </a:r>
            <a:endParaRPr lang="el-GR" sz="2800" b="1" baseline="-25000" dirty="0">
              <a:solidFill>
                <a:srgbClr val="FFFF00"/>
              </a:solidFill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7D9E6BAF-7990-40DF-A704-EA9D39FB8ECA}"/>
              </a:ext>
            </a:extLst>
          </p:cNvPr>
          <p:cNvGrpSpPr/>
          <p:nvPr/>
        </p:nvGrpSpPr>
        <p:grpSpPr>
          <a:xfrm>
            <a:off x="1738313" y="5646279"/>
            <a:ext cx="7328049" cy="1074277"/>
            <a:chOff x="1738313" y="5646279"/>
            <a:chExt cx="7328049" cy="1074277"/>
          </a:xfrm>
        </p:grpSpPr>
        <p:sp>
          <p:nvSpPr>
            <p:cNvPr id="232" name="TextBox 214">
              <a:extLst>
                <a:ext uri="{FF2B5EF4-FFF2-40B4-BE49-F238E27FC236}">
                  <a16:creationId xmlns:a16="http://schemas.microsoft.com/office/drawing/2014/main" id="{D471C8EC-8EF3-4394-8D65-296B04E1B566}"/>
                </a:ext>
              </a:extLst>
            </p:cNvPr>
            <p:cNvSpPr txBox="1"/>
            <p:nvPr/>
          </p:nvSpPr>
          <p:spPr>
            <a:xfrm>
              <a:off x="1738313" y="5665558"/>
              <a:ext cx="73280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l-GR" sz="2000" b="1" dirty="0">
                  <a:solidFill>
                    <a:schemeClr val="bg1"/>
                  </a:solidFill>
                </a:rPr>
                <a:t>Η </a:t>
              </a:r>
              <a:r>
                <a:rPr lang="el-GR" sz="2000" b="1" dirty="0" err="1">
                  <a:solidFill>
                    <a:schemeClr val="bg1"/>
                  </a:solidFill>
                </a:rPr>
                <a:t>Στροφορμή</a:t>
              </a:r>
              <a:r>
                <a:rPr lang="el-GR" sz="2000" b="1" dirty="0">
                  <a:solidFill>
                    <a:schemeClr val="bg1"/>
                  </a:solidFill>
                </a:rPr>
                <a:t>      ενός απομονωμένου σώματος              διατηρείται σταθερή κατά μέτρο και κατεύθυνση.  Η τελική </a:t>
              </a:r>
              <a:r>
                <a:rPr lang="el-GR" sz="2000" b="1" dirty="0" err="1">
                  <a:solidFill>
                    <a:schemeClr val="bg1"/>
                  </a:solidFill>
                </a:rPr>
                <a:t>στροφορμή</a:t>
              </a:r>
              <a:r>
                <a:rPr lang="el-GR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</a:rPr>
                <a:t>      </a:t>
              </a:r>
              <a:r>
                <a:rPr lang="el-GR" sz="2000" b="1" dirty="0">
                  <a:solidFill>
                    <a:schemeClr val="bg1"/>
                  </a:solidFill>
                </a:rPr>
                <a:t>είναι ίση με την αρχική </a:t>
              </a:r>
              <a:r>
                <a:rPr lang="el-GR" sz="2000" b="1" dirty="0" err="1">
                  <a:solidFill>
                    <a:schemeClr val="bg1"/>
                  </a:solidFill>
                </a:rPr>
                <a:t>στροφορμή</a:t>
              </a:r>
              <a:r>
                <a:rPr lang="el-GR" sz="2000" b="1" dirty="0">
                  <a:solidFill>
                    <a:schemeClr val="bg1"/>
                  </a:solidFill>
                </a:rPr>
                <a:t>        </a:t>
              </a:r>
              <a:endParaRPr lang="el-GR" sz="2800" b="1" baseline="-250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81B0FCCD-10BD-43F7-99BF-B7D56D27516B}"/>
                    </a:ext>
                  </a:extLst>
                </p:cNvPr>
                <p:cNvSpPr txBox="1"/>
                <p:nvPr/>
              </p:nvSpPr>
              <p:spPr>
                <a:xfrm>
                  <a:off x="3322042" y="5646279"/>
                  <a:ext cx="385862" cy="437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acc>
                      </m:oMath>
                    </m:oMathPara>
                  </a14:m>
                  <a:endParaRPr lang="en-GB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81B0FCCD-10BD-43F7-99BF-B7D56D2751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042" y="5646279"/>
                  <a:ext cx="385862" cy="43749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73E213AD-01FC-4EA7-8865-93CCC9BC0087}"/>
                    </a:ext>
                  </a:extLst>
                </p:cNvPr>
                <p:cNvSpPr txBox="1"/>
                <p:nvPr/>
              </p:nvSpPr>
              <p:spPr>
                <a:xfrm>
                  <a:off x="6845474" y="5651723"/>
                  <a:ext cx="1398934" cy="4394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𝒏𝒆𝒕</m:t>
                            </m:r>
                          </m:sub>
                        </m:sSub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73E213AD-01FC-4EA7-8865-93CCC9BC0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474" y="5651723"/>
                  <a:ext cx="1398934" cy="439479"/>
                </a:xfrm>
                <a:prstGeom prst="rect">
                  <a:avLst/>
                </a:prstGeom>
                <a:blipFill>
                  <a:blip r:embed="rId14"/>
                  <a:stretch>
                    <a:fillRect l="-2183"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AD30260-EFC6-481C-8A66-774A0D1F8053}"/>
                    </a:ext>
                  </a:extLst>
                </p:cNvPr>
                <p:cNvSpPr txBox="1"/>
                <p:nvPr/>
              </p:nvSpPr>
              <p:spPr>
                <a:xfrm>
                  <a:off x="3059832" y="6227715"/>
                  <a:ext cx="369898" cy="4737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oMath>
                    </m:oMathPara>
                  </a14:m>
                  <a:endParaRPr lang="en-GB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AD30260-EFC6-481C-8A66-774A0D1F80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6227715"/>
                  <a:ext cx="369898" cy="473719"/>
                </a:xfrm>
                <a:prstGeom prst="rect">
                  <a:avLst/>
                </a:prstGeom>
                <a:blipFill>
                  <a:blip r:embed="rId15"/>
                  <a:stretch>
                    <a:fillRect r="-16393" b="-103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6F947266-882B-4C53-B2AE-4C97ED47CB0A}"/>
                    </a:ext>
                  </a:extLst>
                </p:cNvPr>
                <p:cNvSpPr txBox="1"/>
                <p:nvPr/>
              </p:nvSpPr>
              <p:spPr>
                <a:xfrm>
                  <a:off x="7308304" y="6246837"/>
                  <a:ext cx="1656000" cy="4737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6F947266-882B-4C53-B2AE-4C97ED47C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4" y="6246837"/>
                  <a:ext cx="1656000" cy="473719"/>
                </a:xfrm>
                <a:prstGeom prst="rect">
                  <a:avLst/>
                </a:prstGeom>
                <a:blipFill>
                  <a:blip r:embed="rId16"/>
                  <a:stretch>
                    <a:fillRect r="-1471" b="-103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8" name="TextBox 214">
            <a:extLst>
              <a:ext uri="{FF2B5EF4-FFF2-40B4-BE49-F238E27FC236}">
                <a16:creationId xmlns:a16="http://schemas.microsoft.com/office/drawing/2014/main" id="{5FC2A216-1515-4F46-B2E6-CE2A1D6B34E0}"/>
              </a:ext>
            </a:extLst>
          </p:cNvPr>
          <p:cNvSpPr txBox="1"/>
          <p:nvPr/>
        </p:nvSpPr>
        <p:spPr>
          <a:xfrm>
            <a:off x="4206524" y="3789040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rgbClr val="FFFF00"/>
                </a:solidFill>
              </a:rPr>
              <a:t>Αποδείξαμε ότι:</a:t>
            </a:r>
            <a:endParaRPr lang="el-GR" b="1" baseline="-25000" dirty="0">
              <a:solidFill>
                <a:srgbClr val="FFFF00"/>
              </a:solidFill>
            </a:endParaRPr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331F7FB8-DE6C-45EC-9498-977B1FD138EB}"/>
              </a:ext>
            </a:extLst>
          </p:cNvPr>
          <p:cNvGrpSpPr/>
          <p:nvPr/>
        </p:nvGrpSpPr>
        <p:grpSpPr>
          <a:xfrm>
            <a:off x="3059832" y="4567078"/>
            <a:ext cx="2203798" cy="446098"/>
            <a:chOff x="3059832" y="4567078"/>
            <a:chExt cx="2203798" cy="446098"/>
          </a:xfrm>
        </p:grpSpPr>
        <p:sp>
          <p:nvSpPr>
            <p:cNvPr id="239" name="TextBox 214">
              <a:extLst>
                <a:ext uri="{FF2B5EF4-FFF2-40B4-BE49-F238E27FC236}">
                  <a16:creationId xmlns:a16="http://schemas.microsoft.com/office/drawing/2014/main" id="{D1F150AA-4F8F-4937-A496-E30391D4F78F}"/>
                </a:ext>
              </a:extLst>
            </p:cNvPr>
            <p:cNvSpPr txBox="1"/>
            <p:nvPr/>
          </p:nvSpPr>
          <p:spPr>
            <a:xfrm>
              <a:off x="3059832" y="4643844"/>
              <a:ext cx="828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l-GR" sz="1800" b="1" dirty="0">
                  <a:solidFill>
                    <a:srgbClr val="FFFF00"/>
                  </a:solidFill>
                </a:rPr>
                <a:t>Όταν                  </a:t>
              </a:r>
              <a:endParaRPr lang="el-GR" b="1" baseline="-25000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F8C3DCB9-02BB-4682-A19C-B62D8624FAD3}"/>
                    </a:ext>
                  </a:extLst>
                </p:cNvPr>
                <p:cNvSpPr txBox="1"/>
                <p:nvPr/>
              </p:nvSpPr>
              <p:spPr>
                <a:xfrm>
                  <a:off x="3635896" y="4567078"/>
                  <a:ext cx="1627734" cy="4394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𝒏𝒆𝒕</m:t>
                            </m:r>
                          </m:sub>
                        </m:sSub>
                        <m:r>
                          <a:rPr lang="el-G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  <m:r>
                          <a:rPr lang="el-G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l-G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GB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F8C3DCB9-02BB-4682-A19C-B62D8624FA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567078"/>
                  <a:ext cx="1627734" cy="439479"/>
                </a:xfrm>
                <a:prstGeom prst="rect">
                  <a:avLst/>
                </a:prstGeom>
                <a:blipFill>
                  <a:blip r:embed="rId17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08718BDF-4B44-448B-8D85-5771063C2036}"/>
                  </a:ext>
                </a:extLst>
              </p:cNvPr>
              <p:cNvSpPr txBox="1"/>
              <p:nvPr/>
            </p:nvSpPr>
            <p:spPr>
              <a:xfrm>
                <a:off x="5292080" y="4396038"/>
                <a:ext cx="1708627" cy="7481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acc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08718BDF-4B44-448B-8D85-5771063C2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396038"/>
                <a:ext cx="1708627" cy="7481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A55B99D7-5C99-4540-B8B1-A12C2F25E62C}"/>
                  </a:ext>
                </a:extLst>
              </p:cNvPr>
              <p:cNvSpPr txBox="1"/>
              <p:nvPr/>
            </p:nvSpPr>
            <p:spPr>
              <a:xfrm>
                <a:off x="6911281" y="4547720"/>
                <a:ext cx="1981200" cy="506421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𝛔𝛕𝛂𝛉𝛆𝛒</m:t>
                      </m:r>
                      <m:r>
                        <m:rPr>
                          <m:sty m:val="p"/>
                        </m:rPr>
                        <a:rPr lang="el-GR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ό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A55B99D7-5C99-4540-B8B1-A12C2F25E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281" y="4547720"/>
                <a:ext cx="1981200" cy="5064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9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  <p:bldP spid="241" grpId="0"/>
      <p:bldP spid="2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480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ΛΕΙΤΟΥΡΓΙΑ ΤΟΥ ΓΥΡΟΣΚΟΠΙΟΥ</a:t>
            </a:r>
          </a:p>
        </p:txBody>
      </p:sp>
      <p:grpSp>
        <p:nvGrpSpPr>
          <p:cNvPr id="89" name="Ομάδα 88"/>
          <p:cNvGrpSpPr/>
          <p:nvPr/>
        </p:nvGrpSpPr>
        <p:grpSpPr>
          <a:xfrm>
            <a:off x="5508104" y="1268760"/>
            <a:ext cx="3641959" cy="1145226"/>
            <a:chOff x="5508104" y="1268760"/>
            <a:chExt cx="3641959" cy="1145226"/>
          </a:xfrm>
        </p:grpSpPr>
        <p:sp>
          <p:nvSpPr>
            <p:cNvPr id="52" name="Ορθογώνιο 51"/>
            <p:cNvSpPr/>
            <p:nvPr/>
          </p:nvSpPr>
          <p:spPr>
            <a:xfrm>
              <a:off x="5508104" y="1268760"/>
              <a:ext cx="36419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200" b="1" dirty="0">
                  <a:solidFill>
                    <a:srgbClr val="FFFF00"/>
                  </a:solidFill>
                </a:rPr>
                <a:t>Ο τροχός δεν περιστρέφεται:</a:t>
              </a:r>
              <a:endParaRPr lang="el-GR" sz="2200" dirty="0"/>
            </a:p>
          </p:txBody>
        </p:sp>
        <p:sp>
          <p:nvSpPr>
            <p:cNvPr id="57" name="Ορθογώνιο 56"/>
            <p:cNvSpPr/>
            <p:nvPr/>
          </p:nvSpPr>
          <p:spPr>
            <a:xfrm>
              <a:off x="5538554" y="1706100"/>
              <a:ext cx="35682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el-GR" sz="2000" b="1" dirty="0">
                  <a:solidFill>
                    <a:schemeClr val="bg1"/>
                  </a:solidFill>
                </a:rPr>
                <a:t>Το βάρος </a:t>
              </a:r>
              <a:r>
                <a:rPr lang="en-US" altLang="el-GR" sz="2000" b="1" i="1" dirty="0">
                  <a:solidFill>
                    <a:schemeClr val="bg1"/>
                  </a:solidFill>
                </a:rPr>
                <a:t>w</a:t>
              </a:r>
              <a:r>
                <a:rPr lang="el-GR" altLang="el-GR" sz="2000" b="1" dirty="0">
                  <a:solidFill>
                    <a:schemeClr val="bg1"/>
                  </a:solidFill>
                </a:rPr>
                <a:t> θα στρέψει προς τα κάτω τον τροχό.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8" name="Ευθεία γραμμή σύνδεσης 57"/>
          <p:cNvCxnSpPr/>
          <p:nvPr/>
        </p:nvCxnSpPr>
        <p:spPr>
          <a:xfrm>
            <a:off x="5538554" y="2475540"/>
            <a:ext cx="356825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Ομάδα 17"/>
          <p:cNvGrpSpPr/>
          <p:nvPr/>
        </p:nvGrpSpPr>
        <p:grpSpPr>
          <a:xfrm>
            <a:off x="2" y="552752"/>
            <a:ext cx="5471993" cy="3240000"/>
            <a:chOff x="2" y="552752"/>
            <a:chExt cx="5471993" cy="3240000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2" y="552752"/>
              <a:ext cx="4457025" cy="3240000"/>
              <a:chOff x="2" y="552752"/>
              <a:chExt cx="4457025" cy="324000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552752"/>
                <a:ext cx="4457025" cy="32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844230" y="148478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</a:rPr>
                  <a:t>Ο</a:t>
                </a:r>
              </a:p>
            </p:txBody>
          </p:sp>
        </p:grpSp>
        <p:sp>
          <p:nvSpPr>
            <p:cNvPr id="21" name="Ορθογώνιο 20"/>
            <p:cNvSpPr/>
            <p:nvPr/>
          </p:nvSpPr>
          <p:spPr>
            <a:xfrm>
              <a:off x="4427995" y="560555"/>
              <a:ext cx="1044000" cy="322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Έλλειψη 41"/>
            <p:cNvSpPr/>
            <p:nvPr/>
          </p:nvSpPr>
          <p:spPr>
            <a:xfrm flipH="1">
              <a:off x="2173503" y="171091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8" name="Ομάδα 67"/>
          <p:cNvGrpSpPr/>
          <p:nvPr/>
        </p:nvGrpSpPr>
        <p:grpSpPr>
          <a:xfrm>
            <a:off x="3563888" y="1311151"/>
            <a:ext cx="5542924" cy="1981964"/>
            <a:chOff x="3563888" y="1311151"/>
            <a:chExt cx="5542924" cy="1981964"/>
          </a:xfrm>
        </p:grpSpPr>
        <p:sp>
          <p:nvSpPr>
            <p:cNvPr id="60" name="Ορθογώνιο 59"/>
            <p:cNvSpPr/>
            <p:nvPr/>
          </p:nvSpPr>
          <p:spPr>
            <a:xfrm>
              <a:off x="5508104" y="2492896"/>
              <a:ext cx="3598708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el-GR" sz="2200" b="1" dirty="0">
                  <a:solidFill>
                    <a:srgbClr val="FFFF00"/>
                  </a:solidFill>
                </a:rPr>
                <a:t>Ο τροχός περιστρέφεται με γωνιακή ταχύτητα </a:t>
              </a:r>
              <a:r>
                <a:rPr lang="el-GR" altLang="el-GR" b="1" dirty="0">
                  <a:solidFill>
                    <a:schemeClr val="bg1"/>
                  </a:solidFill>
                </a:rPr>
                <a:t>ω</a:t>
              </a:r>
              <a:r>
                <a:rPr lang="el-GR" altLang="el-GR" sz="2200" b="1" dirty="0">
                  <a:solidFill>
                    <a:srgbClr val="FFFF00"/>
                  </a:solidFill>
                </a:rPr>
                <a:t>:</a:t>
              </a:r>
              <a:endParaRPr lang="el-GR" sz="2200" dirty="0"/>
            </a:p>
          </p:txBody>
        </p:sp>
        <p:grpSp>
          <p:nvGrpSpPr>
            <p:cNvPr id="62" name="Ομάδα 61"/>
            <p:cNvGrpSpPr/>
            <p:nvPr/>
          </p:nvGrpSpPr>
          <p:grpSpPr>
            <a:xfrm>
              <a:off x="3563888" y="1311151"/>
              <a:ext cx="1080000" cy="1013979"/>
              <a:chOff x="3563888" y="1311151"/>
              <a:chExt cx="1080000" cy="1013979"/>
            </a:xfrm>
          </p:grpSpPr>
          <p:grpSp>
            <p:nvGrpSpPr>
              <p:cNvPr id="59" name="Ομάδα 58"/>
              <p:cNvGrpSpPr/>
              <p:nvPr/>
            </p:nvGrpSpPr>
            <p:grpSpPr>
              <a:xfrm>
                <a:off x="3563888" y="1311151"/>
                <a:ext cx="1080000" cy="461665"/>
                <a:chOff x="3563888" y="1311151"/>
                <a:chExt cx="1080000" cy="461665"/>
              </a:xfrm>
            </p:grpSpPr>
            <p:cxnSp>
              <p:nvCxnSpPr>
                <p:cNvPr id="44" name="Ευθύγραμμο βέλος σύνδεσης 43"/>
                <p:cNvCxnSpPr/>
                <p:nvPr/>
              </p:nvCxnSpPr>
              <p:spPr>
                <a:xfrm flipV="1">
                  <a:off x="3563888" y="1772816"/>
                  <a:ext cx="1080000" cy="0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Ορθογώνιο 50"/>
                    <p:cNvSpPr/>
                    <p:nvPr/>
                  </p:nvSpPr>
                  <p:spPr>
                    <a:xfrm>
                      <a:off x="3991519" y="1311151"/>
                      <a:ext cx="50847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>
                        <a:solidFill>
                          <a:srgbClr val="00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Ορθογώνιο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91519" y="1311151"/>
                      <a:ext cx="508473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Τόξο 8"/>
              <p:cNvSpPr/>
              <p:nvPr/>
            </p:nvSpPr>
            <p:spPr>
              <a:xfrm>
                <a:off x="3635896" y="1554746"/>
                <a:ext cx="108000" cy="770384"/>
              </a:xfrm>
              <a:prstGeom prst="arc">
                <a:avLst>
                  <a:gd name="adj1" fmla="val 15707773"/>
                  <a:gd name="adj2" fmla="val 3216045"/>
                </a:avLst>
              </a:prstGeom>
              <a:noFill/>
              <a:ln w="381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54194" y="4152639"/>
                <a:ext cx="90428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200" b="1" dirty="0">
                    <a:solidFill>
                      <a:srgbClr val="FFFF00"/>
                    </a:solidFill>
                  </a:rPr>
                  <a:t>Εξαιτίας της ροπής </a:t>
                </a:r>
                <a:r>
                  <a:rPr lang="el-GR" altLang="el-GR" sz="2800" b="1" dirty="0">
                    <a:solidFill>
                      <a:schemeClr val="bg1"/>
                    </a:solidFill>
                  </a:rPr>
                  <a:t>τ</a:t>
                </a:r>
                <a:r>
                  <a:rPr lang="en-US" altLang="el-GR" sz="2800" b="1" dirty="0">
                    <a:solidFill>
                      <a:schemeClr val="bg1"/>
                    </a:solidFill>
                  </a:rPr>
                  <a:t>, </a:t>
                </a:r>
                <a:r>
                  <a:rPr lang="el-GR" altLang="el-GR" sz="2200" b="1" dirty="0">
                    <a:solidFill>
                      <a:srgbClr val="FFFF00"/>
                    </a:solidFill>
                  </a:rPr>
                  <a:t>σε χρόνο </a:t>
                </a:r>
                <a:r>
                  <a:rPr lang="en-US" altLang="el-GR" sz="2400" b="1" i="1" dirty="0" err="1">
                    <a:solidFill>
                      <a:schemeClr val="bg1"/>
                    </a:solidFill>
                  </a:rPr>
                  <a:t>dt</a:t>
                </a:r>
                <a:r>
                  <a:rPr lang="el-GR" altLang="el-GR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l-GR" altLang="el-GR" sz="2200" b="1" dirty="0">
                    <a:solidFill>
                      <a:srgbClr val="FFFF00"/>
                    </a:solidFill>
                  </a:rPr>
                  <a:t>η </a:t>
                </a:r>
                <a:r>
                  <a:rPr lang="el-GR" altLang="el-GR" sz="2200" b="1" dirty="0" err="1">
                    <a:solidFill>
                      <a:srgbClr val="FFFF00"/>
                    </a:solidFill>
                  </a:rPr>
                  <a:t>στροφορμή</a:t>
                </a:r>
                <a:r>
                  <a:rPr lang="el-GR" altLang="el-GR" sz="2200" b="1" dirty="0">
                    <a:solidFill>
                      <a:srgbClr val="FFFF00"/>
                    </a:solidFill>
                  </a:rPr>
                  <a:t> μεταβάλλεται κατά </a:t>
                </a:r>
                <a14:m>
                  <m:oMath xmlns:m="http://schemas.openxmlformats.org/officeDocument/2006/math">
                    <m:r>
                      <a:rPr lang="en-US" altLang="el-G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acc>
                      <m:accPr>
                        <m:chr m:val="⃗"/>
                        <m:ctrlPr>
                          <a:rPr lang="en-US" altLang="el-G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e>
                    </m:acc>
                  </m:oMath>
                </a14:m>
                <a:r>
                  <a:rPr lang="en-US" altLang="el-GR" sz="2000" b="1" dirty="0">
                    <a:solidFill>
                      <a:srgbClr val="FFFF00"/>
                    </a:solidFill>
                  </a:rPr>
                  <a:t>:</a:t>
                </a:r>
                <a:r>
                  <a:rPr lang="el-GR" altLang="el-GR" sz="2000" b="1" dirty="0">
                    <a:solidFill>
                      <a:srgbClr val="FFFF00"/>
                    </a:solidFill>
                  </a:rPr>
                  <a:t>  </a:t>
                </a:r>
                <a:r>
                  <a:rPr lang="el-GR" altLang="el-GR" sz="2000" b="1" dirty="0">
                    <a:solidFill>
                      <a:schemeClr val="bg1"/>
                    </a:solidFill>
                  </a:rPr>
                  <a:t> </a:t>
                </a:r>
                <a:endParaRPr lang="el-GR" altLang="el-GR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4" y="4152639"/>
                <a:ext cx="904287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87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Ομάδα 74"/>
          <p:cNvGrpSpPr/>
          <p:nvPr/>
        </p:nvGrpSpPr>
        <p:grpSpPr>
          <a:xfrm>
            <a:off x="54194" y="1292933"/>
            <a:ext cx="5525918" cy="4296307"/>
            <a:chOff x="54194" y="1292933"/>
            <a:chExt cx="5525918" cy="4296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4194" y="4709897"/>
                  <a:ext cx="3090782" cy="8793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⇒   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e>
                        </m:acc>
                        <m:r>
                          <a:rPr lang="el-GR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↑↑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</m:acc>
                      </m:oMath>
                    </m:oMathPara>
                  </a14:m>
                  <a:endParaRPr lang="el-GR" b="1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4" y="4709897"/>
                  <a:ext cx="3090782" cy="8793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Ομάδα 35"/>
            <p:cNvGrpSpPr/>
            <p:nvPr/>
          </p:nvGrpSpPr>
          <p:grpSpPr>
            <a:xfrm>
              <a:off x="4945003" y="1292933"/>
              <a:ext cx="635109" cy="551891"/>
              <a:chOff x="5919094" y="1544917"/>
              <a:chExt cx="635109" cy="551891"/>
            </a:xfrm>
          </p:grpSpPr>
          <p:cxnSp>
            <p:nvCxnSpPr>
              <p:cNvPr id="33" name="Ευθύγραμμο βέλος σύνδεσης 32"/>
              <p:cNvCxnSpPr/>
              <p:nvPr/>
            </p:nvCxnSpPr>
            <p:spPr>
              <a:xfrm flipH="1" flipV="1">
                <a:off x="5919094" y="1674103"/>
                <a:ext cx="178904" cy="422705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Ορθογώνιο 33"/>
                  <p:cNvSpPr/>
                  <p:nvPr/>
                </p:nvSpPr>
                <p:spPr>
                  <a:xfrm>
                    <a:off x="5919094" y="1544917"/>
                    <a:ext cx="635109" cy="5064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Ορθογώνιο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094" y="1544917"/>
                    <a:ext cx="635109" cy="50642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5" name="Ομάδα 84"/>
          <p:cNvGrpSpPr/>
          <p:nvPr/>
        </p:nvGrpSpPr>
        <p:grpSpPr>
          <a:xfrm>
            <a:off x="2316002" y="1743199"/>
            <a:ext cx="1444798" cy="1211362"/>
            <a:chOff x="2316002" y="1743199"/>
            <a:chExt cx="1444798" cy="1211362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3257136" y="1774331"/>
              <a:ext cx="503664" cy="1180230"/>
              <a:chOff x="4113446" y="2144913"/>
              <a:chExt cx="503664" cy="1180230"/>
            </a:xfrm>
          </p:grpSpPr>
          <p:cxnSp>
            <p:nvCxnSpPr>
              <p:cNvPr id="16" name="Ευθύγραμμο βέλος σύνδεσης 15"/>
              <p:cNvCxnSpPr/>
              <p:nvPr/>
            </p:nvCxnSpPr>
            <p:spPr>
              <a:xfrm flipH="1">
                <a:off x="4132166" y="2144913"/>
                <a:ext cx="0" cy="115200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113446" y="2863478"/>
                    <a:ext cx="50366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𝒘</m:t>
                              </m:r>
                            </m:e>
                          </m:acc>
                        </m:oMath>
                      </m:oMathPara>
                    </a14:m>
                    <a:endParaRPr lang="el-GR" b="1" i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3446" y="2863478"/>
                    <a:ext cx="503664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Ομάδα 23"/>
            <p:cNvGrpSpPr/>
            <p:nvPr/>
          </p:nvGrpSpPr>
          <p:grpSpPr>
            <a:xfrm>
              <a:off x="2316002" y="1743199"/>
              <a:ext cx="936000" cy="461665"/>
              <a:chOff x="2267744" y="1736433"/>
              <a:chExt cx="936000" cy="461665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 flipV="1">
                <a:off x="2267744" y="1772816"/>
                <a:ext cx="936000" cy="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592159" y="1736433"/>
                    <a:ext cx="42671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b="1" i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2159" y="1736433"/>
                    <a:ext cx="426719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8" name="Ομάδα 87"/>
          <p:cNvGrpSpPr/>
          <p:nvPr/>
        </p:nvGrpSpPr>
        <p:grpSpPr>
          <a:xfrm>
            <a:off x="1547664" y="615921"/>
            <a:ext cx="7559148" cy="1101192"/>
            <a:chOff x="1547664" y="615921"/>
            <a:chExt cx="7559148" cy="1101192"/>
          </a:xfrm>
        </p:grpSpPr>
        <p:grpSp>
          <p:nvGrpSpPr>
            <p:cNvPr id="28" name="Ομάδα 27"/>
            <p:cNvGrpSpPr/>
            <p:nvPr/>
          </p:nvGrpSpPr>
          <p:grpSpPr>
            <a:xfrm>
              <a:off x="1547664" y="879103"/>
              <a:ext cx="697839" cy="838010"/>
              <a:chOff x="1547664" y="879103"/>
              <a:chExt cx="697839" cy="838010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 flipH="1" flipV="1">
                <a:off x="1823063" y="893172"/>
                <a:ext cx="422440" cy="82394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547664" y="879103"/>
                    <a:ext cx="41870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oMath>
                      </m:oMathPara>
                    </a14:m>
                    <a:endParaRPr lang="el-GR" b="1" i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7664" y="879103"/>
                    <a:ext cx="418704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24328" y="615921"/>
                  <a:ext cx="1582484" cy="46166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328" y="615921"/>
                  <a:ext cx="1582484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Ορθογώνιο 53"/>
            <p:cNvSpPr/>
            <p:nvPr/>
          </p:nvSpPr>
          <p:spPr>
            <a:xfrm>
              <a:off x="5436096" y="646699"/>
              <a:ext cx="19784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000" b="1" dirty="0" err="1">
                  <a:solidFill>
                    <a:srgbClr val="FFFF00"/>
                  </a:solidFill>
                </a:rPr>
                <a:t>Βαρυτική</a:t>
              </a:r>
              <a:r>
                <a:rPr lang="el-GR" altLang="el-GR" sz="2000" b="1" dirty="0">
                  <a:solidFill>
                    <a:srgbClr val="FFFF00"/>
                  </a:solidFill>
                </a:rPr>
                <a:t> Ροπή:</a:t>
              </a:r>
              <a:endParaRPr lang="el-GR" sz="2000" dirty="0"/>
            </a:p>
          </p:txBody>
        </p:sp>
      </p:grpSp>
      <p:grpSp>
        <p:nvGrpSpPr>
          <p:cNvPr id="79" name="Ομάδα 78"/>
          <p:cNvGrpSpPr/>
          <p:nvPr/>
        </p:nvGrpSpPr>
        <p:grpSpPr>
          <a:xfrm>
            <a:off x="3563130" y="1547678"/>
            <a:ext cx="5555557" cy="2627882"/>
            <a:chOff x="3563130" y="1547678"/>
            <a:chExt cx="5555557" cy="2627882"/>
          </a:xfrm>
        </p:grpSpPr>
        <p:grpSp>
          <p:nvGrpSpPr>
            <p:cNvPr id="71" name="Ομάδα 70"/>
            <p:cNvGrpSpPr/>
            <p:nvPr/>
          </p:nvGrpSpPr>
          <p:grpSpPr>
            <a:xfrm>
              <a:off x="3563130" y="1547678"/>
              <a:ext cx="1584000" cy="770384"/>
              <a:chOff x="3341664" y="4000272"/>
              <a:chExt cx="1584000" cy="770384"/>
            </a:xfrm>
          </p:grpSpPr>
          <p:grpSp>
            <p:nvGrpSpPr>
              <p:cNvPr id="69" name="Ομάδα 68"/>
              <p:cNvGrpSpPr/>
              <p:nvPr/>
            </p:nvGrpSpPr>
            <p:grpSpPr>
              <a:xfrm>
                <a:off x="3341664" y="4249160"/>
                <a:ext cx="1584000" cy="506421"/>
                <a:chOff x="3341664" y="4249160"/>
                <a:chExt cx="1584000" cy="5064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4274237" y="4249160"/>
                      <a:ext cx="436337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4237" y="4249160"/>
                      <a:ext cx="436337" cy="506421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flipV="1">
                  <a:off x="3341664" y="4287057"/>
                  <a:ext cx="1584000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Τόξο 63"/>
              <p:cNvSpPr/>
              <p:nvPr/>
            </p:nvSpPr>
            <p:spPr>
              <a:xfrm>
                <a:off x="3410827" y="4000272"/>
                <a:ext cx="108000" cy="770384"/>
              </a:xfrm>
              <a:prstGeom prst="arc">
                <a:avLst>
                  <a:gd name="adj1" fmla="val 15707773"/>
                  <a:gd name="adj2" fmla="val 3216045"/>
                </a:avLst>
              </a:prstGeom>
              <a:noFill/>
              <a:ln w="381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70" name="Ορθογώνιο 69"/>
            <p:cNvSpPr/>
            <p:nvPr/>
          </p:nvSpPr>
          <p:spPr>
            <a:xfrm>
              <a:off x="5519979" y="3212976"/>
              <a:ext cx="359870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el-GR" sz="2200" b="1" dirty="0">
                  <a:solidFill>
                    <a:srgbClr val="FFFF00"/>
                  </a:solidFill>
                </a:rPr>
                <a:t>Και έχει </a:t>
              </a:r>
              <a:r>
                <a:rPr lang="el-GR" altLang="el-GR" sz="2200" b="1" dirty="0" err="1">
                  <a:solidFill>
                    <a:srgbClr val="FFFF00"/>
                  </a:solidFill>
                </a:rPr>
                <a:t>στροφορμή</a:t>
              </a:r>
              <a:r>
                <a:rPr lang="el-GR" altLang="el-GR" sz="2200" b="1" dirty="0">
                  <a:solidFill>
                    <a:srgbClr val="FFFF00"/>
                  </a:solidFill>
                </a:rPr>
                <a:t>:</a:t>
              </a:r>
              <a:endParaRPr lang="el-GR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5543872" y="3669139"/>
                  <a:ext cx="1261307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𝑰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</m:acc>
                      </m:oMath>
                    </m:oMathPara>
                  </a14:m>
                  <a:endParaRPr lang="el-GR" b="1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3872" y="3669139"/>
                  <a:ext cx="1261307" cy="50642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Ομάδα 81"/>
          <p:cNvGrpSpPr/>
          <p:nvPr/>
        </p:nvGrpSpPr>
        <p:grpSpPr>
          <a:xfrm>
            <a:off x="3347864" y="677887"/>
            <a:ext cx="5749203" cy="4767337"/>
            <a:chOff x="3347864" y="677887"/>
            <a:chExt cx="5749203" cy="4767337"/>
          </a:xfrm>
        </p:grpSpPr>
        <p:grpSp>
          <p:nvGrpSpPr>
            <p:cNvPr id="81" name="Ομάδα 80"/>
            <p:cNvGrpSpPr/>
            <p:nvPr/>
          </p:nvGrpSpPr>
          <p:grpSpPr>
            <a:xfrm>
              <a:off x="3347864" y="1424651"/>
              <a:ext cx="5749203" cy="4020573"/>
              <a:chOff x="3347864" y="1424651"/>
              <a:chExt cx="5749203" cy="4020573"/>
            </a:xfrm>
          </p:grpSpPr>
          <p:cxnSp>
            <p:nvCxnSpPr>
              <p:cNvPr id="38" name="Ευθύγραμμο βέλος σύνδεσης 37"/>
              <p:cNvCxnSpPr/>
              <p:nvPr/>
            </p:nvCxnSpPr>
            <p:spPr>
              <a:xfrm flipV="1">
                <a:off x="3563888" y="1424651"/>
                <a:ext cx="1370599" cy="35069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Ορθογώνιο 75"/>
              <p:cNvSpPr/>
              <p:nvPr/>
            </p:nvSpPr>
            <p:spPr>
              <a:xfrm>
                <a:off x="3347864" y="4983559"/>
                <a:ext cx="57492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l-GR" b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  <a:t>⇒</a:t>
                </a:r>
                <a:r>
                  <a:rPr lang="en-US" altLang="el-GR" b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  <a:t>   </a:t>
                </a:r>
                <a:r>
                  <a:rPr lang="el-GR" altLang="el-GR" sz="2200" b="1" dirty="0">
                    <a:solidFill>
                      <a:srgbClr val="FFFF00"/>
                    </a:solidFill>
                  </a:rPr>
                  <a:t>Η </a:t>
                </a:r>
                <a:r>
                  <a:rPr lang="el-GR" altLang="el-GR" sz="2200" b="1" dirty="0" err="1">
                    <a:solidFill>
                      <a:srgbClr val="FFFF00"/>
                    </a:solidFill>
                  </a:rPr>
                  <a:t>στροφορμή</a:t>
                </a:r>
                <a:r>
                  <a:rPr lang="el-GR" altLang="el-GR" b="1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l-GR" b="1" i="1" dirty="0">
                    <a:solidFill>
                      <a:schemeClr val="bg1"/>
                    </a:solidFill>
                  </a:rPr>
                  <a:t>L</a:t>
                </a:r>
                <a:r>
                  <a:rPr lang="el-GR" altLang="el-GR" b="1" dirty="0">
                    <a:solidFill>
                      <a:schemeClr val="bg1"/>
                    </a:solidFill>
                  </a:rPr>
                  <a:t> </a:t>
                </a:r>
                <a:r>
                  <a:rPr lang="el-GR" altLang="el-GR" sz="2200" b="1" dirty="0">
                    <a:solidFill>
                      <a:srgbClr val="FFFF00"/>
                    </a:solidFill>
                  </a:rPr>
                  <a:t>στρέφεται κατά γωνία </a:t>
                </a:r>
                <a:r>
                  <a:rPr lang="en-US" altLang="el-GR" b="1" i="1" dirty="0">
                    <a:solidFill>
                      <a:schemeClr val="bg1"/>
                    </a:solidFill>
                  </a:rPr>
                  <a:t>d</a:t>
                </a:r>
                <a:r>
                  <a:rPr lang="el-GR" altLang="el-GR" b="1" i="1" dirty="0">
                    <a:solidFill>
                      <a:schemeClr val="bg1"/>
                    </a:solidFill>
                  </a:rPr>
                  <a:t>φ</a:t>
                </a:r>
                <a:endParaRPr lang="el-GR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Τόξο 79"/>
              <p:cNvSpPr/>
              <p:nvPr/>
            </p:nvSpPr>
            <p:spPr>
              <a:xfrm>
                <a:off x="3635896" y="1553988"/>
                <a:ext cx="108000" cy="770384"/>
              </a:xfrm>
              <a:prstGeom prst="arc">
                <a:avLst>
                  <a:gd name="adj1" fmla="val 15707773"/>
                  <a:gd name="adj2" fmla="val 3216045"/>
                </a:avLst>
              </a:prstGeom>
              <a:noFill/>
              <a:ln w="381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65" name="Ομάδα 64"/>
            <p:cNvGrpSpPr/>
            <p:nvPr/>
          </p:nvGrpSpPr>
          <p:grpSpPr>
            <a:xfrm>
              <a:off x="3883894" y="677887"/>
              <a:ext cx="1048013" cy="1119437"/>
              <a:chOff x="3883894" y="677887"/>
              <a:chExt cx="1048013" cy="11194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Ορθογώνιο 44"/>
                  <p:cNvSpPr/>
                  <p:nvPr/>
                </p:nvSpPr>
                <p:spPr>
                  <a:xfrm>
                    <a:off x="4356108" y="67788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oMath>
                    </a14:m>
                    <a:r>
                      <a:rPr lang="el-GR" b="1" dirty="0">
                        <a:solidFill>
                          <a:srgbClr val="FF0000"/>
                        </a:solidFill>
                      </a:rPr>
                      <a:t>φ</a:t>
                    </a:r>
                  </a:p>
                </p:txBody>
              </p:sp>
            </mc:Choice>
            <mc:Fallback xmlns="">
              <p:sp>
                <p:nvSpPr>
                  <p:cNvPr id="45" name="Ορθογώνιο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6108" y="677887"/>
                    <a:ext cx="575799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4255" t="-10526" r="-15957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Ελεύθερη σχεδίαση 39"/>
              <p:cNvSpPr/>
              <p:nvPr/>
            </p:nvSpPr>
            <p:spPr>
              <a:xfrm>
                <a:off x="3925011" y="1025041"/>
                <a:ext cx="475013" cy="736270"/>
              </a:xfrm>
              <a:custGeom>
                <a:avLst/>
                <a:gdLst>
                  <a:gd name="connsiteX0" fmla="*/ 475013 w 475013"/>
                  <a:gd name="connsiteY0" fmla="*/ 0 h 736270"/>
                  <a:gd name="connsiteX1" fmla="*/ 0 w 475013"/>
                  <a:gd name="connsiteY1" fmla="*/ 736270 h 736270"/>
                  <a:gd name="connsiteX2" fmla="*/ 0 w 475013"/>
                  <a:gd name="connsiteY2" fmla="*/ 736270 h 736270"/>
                  <a:gd name="connsiteX3" fmla="*/ 0 w 475013"/>
                  <a:gd name="connsiteY3" fmla="*/ 736270 h 736270"/>
                  <a:gd name="connsiteX4" fmla="*/ 0 w 475013"/>
                  <a:gd name="connsiteY4" fmla="*/ 724395 h 73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013" h="736270">
                    <a:moveTo>
                      <a:pt x="475013" y="0"/>
                    </a:moveTo>
                    <a:lnTo>
                      <a:pt x="0" y="736270"/>
                    </a:lnTo>
                    <a:lnTo>
                      <a:pt x="0" y="736270"/>
                    </a:lnTo>
                    <a:lnTo>
                      <a:pt x="0" y="736270"/>
                    </a:lnTo>
                    <a:lnTo>
                      <a:pt x="0" y="72439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9" name="Έλλειψη 38"/>
              <p:cNvSpPr/>
              <p:nvPr/>
            </p:nvSpPr>
            <p:spPr>
              <a:xfrm>
                <a:off x="3883894" y="172532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91" name="Ομάδα 90"/>
          <p:cNvGrpSpPr/>
          <p:nvPr/>
        </p:nvGrpSpPr>
        <p:grpSpPr>
          <a:xfrm>
            <a:off x="504" y="822516"/>
            <a:ext cx="8504829" cy="5950013"/>
            <a:chOff x="504" y="822516"/>
            <a:chExt cx="8504829" cy="5950013"/>
          </a:xfrm>
        </p:grpSpPr>
        <p:grpSp>
          <p:nvGrpSpPr>
            <p:cNvPr id="90" name="Ομάδα 89"/>
            <p:cNvGrpSpPr/>
            <p:nvPr/>
          </p:nvGrpSpPr>
          <p:grpSpPr>
            <a:xfrm>
              <a:off x="504" y="5589240"/>
              <a:ext cx="8504829" cy="1183289"/>
              <a:chOff x="504" y="5589240"/>
              <a:chExt cx="8504829" cy="1183289"/>
            </a:xfrm>
          </p:grpSpPr>
          <p:sp>
            <p:nvSpPr>
              <p:cNvPr id="83" name="Ορθογώνιο 82"/>
              <p:cNvSpPr/>
              <p:nvPr/>
            </p:nvSpPr>
            <p:spPr>
              <a:xfrm>
                <a:off x="504" y="5589240"/>
                <a:ext cx="85048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el-GR" sz="2000" b="1" dirty="0">
                    <a:solidFill>
                      <a:srgbClr val="FFFF00"/>
                    </a:solidFill>
                  </a:rPr>
                  <a:t>Ο τροχός περιστρέφεται οριζόντια με κέντρο το </a:t>
                </a:r>
                <a:r>
                  <a:rPr lang="el-GR" altLang="el-GR" b="1" dirty="0">
                    <a:solidFill>
                      <a:schemeClr val="bg1"/>
                    </a:solidFill>
                  </a:rPr>
                  <a:t>Ο</a:t>
                </a:r>
                <a:r>
                  <a:rPr lang="el-GR" altLang="el-GR" sz="2000" b="1" dirty="0">
                    <a:solidFill>
                      <a:srgbClr val="FFFF00"/>
                    </a:solidFill>
                  </a:rPr>
                  <a:t> και με γωνιακή ταχύτητα</a:t>
                </a:r>
                <a:endParaRPr lang="el-GR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Ορθογώνιο 83"/>
                  <p:cNvSpPr/>
                  <p:nvPr/>
                </p:nvSpPr>
                <p:spPr>
                  <a:xfrm>
                    <a:off x="84209" y="5978657"/>
                    <a:ext cx="1319015" cy="7938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𝛀</m:t>
                          </m:r>
                          <m:r>
                            <a:rPr lang="el-GR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𝒅𝒕</m:t>
                              </m:r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84" name="Ορθογώνιο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09" y="5978657"/>
                    <a:ext cx="1319015" cy="79387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6" name="Ευθύγραμμο βέλος σύνδεσης 85"/>
            <p:cNvCxnSpPr/>
            <p:nvPr/>
          </p:nvCxnSpPr>
          <p:spPr>
            <a:xfrm rot="16200000" flipV="1">
              <a:off x="1803918" y="1293324"/>
              <a:ext cx="936000" cy="0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2267744" y="822516"/>
                  <a:ext cx="487634" cy="5089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0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𝛀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822516"/>
                  <a:ext cx="487634" cy="50898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Τόξο 29"/>
          <p:cNvSpPr/>
          <p:nvPr/>
        </p:nvSpPr>
        <p:spPr>
          <a:xfrm>
            <a:off x="69502" y="548680"/>
            <a:ext cx="4248000" cy="2736000"/>
          </a:xfrm>
          <a:prstGeom prst="arc">
            <a:avLst>
              <a:gd name="adj1" fmla="val 19764350"/>
              <a:gd name="adj2" fmla="val 20965219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5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Ομάδα 90"/>
          <p:cNvGrpSpPr/>
          <p:nvPr/>
        </p:nvGrpSpPr>
        <p:grpSpPr>
          <a:xfrm>
            <a:off x="5436096" y="476672"/>
            <a:ext cx="3672408" cy="1173853"/>
            <a:chOff x="5436096" y="476672"/>
            <a:chExt cx="3672408" cy="1173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638468" y="836712"/>
                  <a:ext cx="1170129" cy="8138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</m:acc>
                        <m:r>
                          <a:rPr lang="el-GR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sz="2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num>
                          <m:den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200" b="1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8468" y="836712"/>
                  <a:ext cx="1170129" cy="81381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641436" y="476672"/>
                  <a:ext cx="1467068" cy="43088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</m:acc>
                        <m:r>
                          <a:rPr lang="el-GR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sz="2200" b="1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436" y="476672"/>
                  <a:ext cx="1467068" cy="4308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Ορθογώνιο 35"/>
            <p:cNvSpPr/>
            <p:nvPr/>
          </p:nvSpPr>
          <p:spPr>
            <a:xfrm>
              <a:off x="5436096" y="507450"/>
              <a:ext cx="19784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000" b="1" dirty="0" err="1">
                  <a:solidFill>
                    <a:srgbClr val="FFFF00"/>
                  </a:solidFill>
                </a:rPr>
                <a:t>Βαρυτική</a:t>
              </a:r>
              <a:r>
                <a:rPr lang="el-GR" altLang="el-GR" sz="2000" b="1" dirty="0">
                  <a:solidFill>
                    <a:srgbClr val="FFFF00"/>
                  </a:solidFill>
                </a:rPr>
                <a:t> Ροπή:</a:t>
              </a:r>
              <a:endParaRPr lang="el-GR" sz="2000" dirty="0"/>
            </a:p>
          </p:txBody>
        </p:sp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480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ΛΕΙΤΟΥΡΓΙΑ ΤΟΥ ΓΥΡΟΣΚΟΠΙΟΥ</a:t>
            </a:r>
          </a:p>
        </p:txBody>
      </p:sp>
      <p:grpSp>
        <p:nvGrpSpPr>
          <p:cNvPr id="62" name="Ομάδα 61"/>
          <p:cNvGrpSpPr/>
          <p:nvPr/>
        </p:nvGrpSpPr>
        <p:grpSpPr>
          <a:xfrm>
            <a:off x="2" y="548680"/>
            <a:ext cx="5580110" cy="3244072"/>
            <a:chOff x="2" y="548680"/>
            <a:chExt cx="5580110" cy="3244072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" y="552752"/>
              <a:ext cx="5471993" cy="3240000"/>
              <a:chOff x="2" y="552752"/>
              <a:chExt cx="5471993" cy="3240000"/>
            </a:xfrm>
          </p:grpSpPr>
          <p:grpSp>
            <p:nvGrpSpPr>
              <p:cNvPr id="7" name="Ομάδα 6"/>
              <p:cNvGrpSpPr/>
              <p:nvPr/>
            </p:nvGrpSpPr>
            <p:grpSpPr>
              <a:xfrm>
                <a:off x="2" y="552752"/>
                <a:ext cx="4457025" cy="3240000"/>
                <a:chOff x="2" y="552752"/>
                <a:chExt cx="4457025" cy="3240000"/>
              </a:xfrm>
            </p:grpSpPr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552752"/>
                  <a:ext cx="4457025" cy="32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1844230" y="1484784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b="1" dirty="0">
                      <a:solidFill>
                        <a:srgbClr val="FF0000"/>
                      </a:solidFill>
                    </a:rPr>
                    <a:t>Ο</a:t>
                  </a:r>
                </a:p>
              </p:txBody>
            </p:sp>
          </p:grpSp>
          <p:sp>
            <p:nvSpPr>
              <p:cNvPr id="8" name="Ορθογώνιο 7"/>
              <p:cNvSpPr/>
              <p:nvPr/>
            </p:nvSpPr>
            <p:spPr>
              <a:xfrm>
                <a:off x="4427995" y="560555"/>
                <a:ext cx="1044000" cy="322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Έλλειψη 8"/>
              <p:cNvSpPr/>
              <p:nvPr/>
            </p:nvSpPr>
            <p:spPr>
              <a:xfrm flipH="1">
                <a:off x="2173503" y="171091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4" name="Ομάδα 13"/>
            <p:cNvGrpSpPr/>
            <p:nvPr/>
          </p:nvGrpSpPr>
          <p:grpSpPr>
            <a:xfrm>
              <a:off x="3563888" y="1311151"/>
              <a:ext cx="1080000" cy="1013979"/>
              <a:chOff x="3563888" y="1311151"/>
              <a:chExt cx="1080000" cy="1013979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3563888" y="1311151"/>
                <a:ext cx="1080000" cy="461665"/>
                <a:chOff x="3563888" y="1311151"/>
                <a:chExt cx="1080000" cy="461665"/>
              </a:xfrm>
            </p:grpSpPr>
            <p:cxnSp>
              <p:nvCxnSpPr>
                <p:cNvPr id="17" name="Ευθύγραμμο βέλος σύνδεσης 16"/>
                <p:cNvCxnSpPr/>
                <p:nvPr/>
              </p:nvCxnSpPr>
              <p:spPr>
                <a:xfrm flipV="1">
                  <a:off x="3563888" y="1772816"/>
                  <a:ext cx="1080000" cy="0"/>
                </a:xfrm>
                <a:prstGeom prst="straightConnector1">
                  <a:avLst/>
                </a:prstGeom>
                <a:ln w="57150">
                  <a:solidFill>
                    <a:srgbClr val="00FF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Ορθογώνιο 17"/>
                    <p:cNvSpPr/>
                    <p:nvPr/>
                  </p:nvSpPr>
                  <p:spPr>
                    <a:xfrm>
                      <a:off x="3991519" y="1311151"/>
                      <a:ext cx="50847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00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00FF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>
                        <a:solidFill>
                          <a:srgbClr val="00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Ορθογώνιο 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91519" y="1311151"/>
                      <a:ext cx="508473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Τόξο 15"/>
              <p:cNvSpPr/>
              <p:nvPr/>
            </p:nvSpPr>
            <p:spPr>
              <a:xfrm>
                <a:off x="3635896" y="1554746"/>
                <a:ext cx="108000" cy="770384"/>
              </a:xfrm>
              <a:prstGeom prst="arc">
                <a:avLst>
                  <a:gd name="adj1" fmla="val 15707773"/>
                  <a:gd name="adj2" fmla="val 3216045"/>
                </a:avLst>
              </a:prstGeom>
              <a:noFill/>
              <a:ln w="381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4945003" y="1292933"/>
              <a:ext cx="635109" cy="551891"/>
              <a:chOff x="5919094" y="1544917"/>
              <a:chExt cx="635109" cy="551891"/>
            </a:xfrm>
          </p:grpSpPr>
          <p:cxnSp>
            <p:nvCxnSpPr>
              <p:cNvPr id="23" name="Ευθύγραμμο βέλος σύνδεσης 22"/>
              <p:cNvCxnSpPr/>
              <p:nvPr/>
            </p:nvCxnSpPr>
            <p:spPr>
              <a:xfrm flipH="1" flipV="1">
                <a:off x="5919094" y="1674103"/>
                <a:ext cx="178904" cy="422705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Ορθογώνιο 23"/>
                  <p:cNvSpPr/>
                  <p:nvPr/>
                </p:nvSpPr>
                <p:spPr>
                  <a:xfrm>
                    <a:off x="5919094" y="1544917"/>
                    <a:ext cx="635109" cy="5064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Ορθογώνιο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094" y="1544917"/>
                    <a:ext cx="635109" cy="50642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Ομάδα 24"/>
            <p:cNvGrpSpPr/>
            <p:nvPr/>
          </p:nvGrpSpPr>
          <p:grpSpPr>
            <a:xfrm>
              <a:off x="1547664" y="879103"/>
              <a:ext cx="2213136" cy="2075458"/>
              <a:chOff x="1547664" y="879103"/>
              <a:chExt cx="2213136" cy="2075458"/>
            </a:xfrm>
          </p:grpSpPr>
          <p:grpSp>
            <p:nvGrpSpPr>
              <p:cNvPr id="26" name="Ομάδα 25"/>
              <p:cNvGrpSpPr/>
              <p:nvPr/>
            </p:nvGrpSpPr>
            <p:grpSpPr>
              <a:xfrm>
                <a:off x="3257136" y="1774331"/>
                <a:ext cx="503664" cy="1180230"/>
                <a:chOff x="4113446" y="2144913"/>
                <a:chExt cx="503664" cy="1180230"/>
              </a:xfrm>
            </p:grpSpPr>
            <p:cxnSp>
              <p:nvCxnSpPr>
                <p:cNvPr id="33" name="Ευθύγραμμο βέλος σύνδεσης 32"/>
                <p:cNvCxnSpPr/>
                <p:nvPr/>
              </p:nvCxnSpPr>
              <p:spPr>
                <a:xfrm flipH="1">
                  <a:off x="4132166" y="2144913"/>
                  <a:ext cx="0" cy="1152000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113446" y="2863478"/>
                      <a:ext cx="50366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i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13446" y="2863478"/>
                      <a:ext cx="503664" cy="46166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" name="Ομάδα 26"/>
              <p:cNvGrpSpPr/>
              <p:nvPr/>
            </p:nvGrpSpPr>
            <p:grpSpPr>
              <a:xfrm>
                <a:off x="2316002" y="1743199"/>
                <a:ext cx="936000" cy="461665"/>
                <a:chOff x="2267744" y="1736433"/>
                <a:chExt cx="936000" cy="461665"/>
              </a:xfrm>
            </p:grpSpPr>
            <p:cxnSp>
              <p:nvCxnSpPr>
                <p:cNvPr id="31" name="Ευθύγραμμο βέλος σύνδεσης 30"/>
                <p:cNvCxnSpPr/>
                <p:nvPr/>
              </p:nvCxnSpPr>
              <p:spPr>
                <a:xfrm flipV="1">
                  <a:off x="2267744" y="1772816"/>
                  <a:ext cx="936000" cy="0"/>
                </a:xfrm>
                <a:prstGeom prst="straightConnector1">
                  <a:avLst/>
                </a:prstGeom>
                <a:ln w="57150">
                  <a:solidFill>
                    <a:srgbClr val="0000FF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2592159" y="1736433"/>
                      <a:ext cx="42671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i="1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92159" y="1736433"/>
                      <a:ext cx="426719" cy="46166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Ομάδα 27"/>
              <p:cNvGrpSpPr/>
              <p:nvPr/>
            </p:nvGrpSpPr>
            <p:grpSpPr>
              <a:xfrm>
                <a:off x="1547664" y="879103"/>
                <a:ext cx="697839" cy="838010"/>
                <a:chOff x="1547664" y="879103"/>
                <a:chExt cx="697839" cy="838010"/>
              </a:xfrm>
            </p:grpSpPr>
            <p:cxnSp>
              <p:nvCxnSpPr>
                <p:cNvPr id="29" name="Ευθύγραμμο βέλος σύνδεσης 28"/>
                <p:cNvCxnSpPr/>
                <p:nvPr/>
              </p:nvCxnSpPr>
              <p:spPr>
                <a:xfrm flipH="1" flipV="1">
                  <a:off x="1823063" y="893172"/>
                  <a:ext cx="422440" cy="823941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1547664" y="879103"/>
                      <a:ext cx="418704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i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47664" y="879103"/>
                      <a:ext cx="418704" cy="46166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45" name="Ομάδα 44"/>
            <p:cNvGrpSpPr/>
            <p:nvPr/>
          </p:nvGrpSpPr>
          <p:grpSpPr>
            <a:xfrm>
              <a:off x="3563888" y="677887"/>
              <a:ext cx="1370599" cy="1646485"/>
              <a:chOff x="3563888" y="677887"/>
              <a:chExt cx="1370599" cy="1646485"/>
            </a:xfrm>
          </p:grpSpPr>
          <p:grpSp>
            <p:nvGrpSpPr>
              <p:cNvPr id="46" name="Ομάδα 45"/>
              <p:cNvGrpSpPr/>
              <p:nvPr/>
            </p:nvGrpSpPr>
            <p:grpSpPr>
              <a:xfrm>
                <a:off x="3563888" y="1424651"/>
                <a:ext cx="1370599" cy="899721"/>
                <a:chOff x="3563888" y="1424651"/>
                <a:chExt cx="1370599" cy="899721"/>
              </a:xfrm>
            </p:grpSpPr>
            <p:cxnSp>
              <p:nvCxnSpPr>
                <p:cNvPr id="51" name="Ευθύγραμμο βέλος σύνδεσης 50"/>
                <p:cNvCxnSpPr/>
                <p:nvPr/>
              </p:nvCxnSpPr>
              <p:spPr>
                <a:xfrm flipV="1">
                  <a:off x="3563888" y="1424651"/>
                  <a:ext cx="1370599" cy="350697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Τόξο 52"/>
                <p:cNvSpPr/>
                <p:nvPr/>
              </p:nvSpPr>
              <p:spPr>
                <a:xfrm>
                  <a:off x="3635896" y="1553988"/>
                  <a:ext cx="108000" cy="770384"/>
                </a:xfrm>
                <a:prstGeom prst="arc">
                  <a:avLst>
                    <a:gd name="adj1" fmla="val 15707773"/>
                    <a:gd name="adj2" fmla="val 3216045"/>
                  </a:avLst>
                </a:prstGeom>
                <a:noFill/>
                <a:ln w="381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47" name="Ομάδα 46"/>
              <p:cNvGrpSpPr/>
              <p:nvPr/>
            </p:nvGrpSpPr>
            <p:grpSpPr>
              <a:xfrm>
                <a:off x="3883894" y="677887"/>
                <a:ext cx="1048013" cy="1119437"/>
                <a:chOff x="3883894" y="677887"/>
                <a:chExt cx="1048013" cy="111943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Ορθογώνιο 47"/>
                    <p:cNvSpPr/>
                    <p:nvPr/>
                  </p:nvSpPr>
                  <p:spPr>
                    <a:xfrm>
                      <a:off x="4356108" y="677887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oMath>
                      </a14:m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φ</a:t>
                      </a:r>
                    </a:p>
                  </p:txBody>
                </p:sp>
              </mc:Choice>
              <mc:Fallback xmlns="">
                <p:sp>
                  <p:nvSpPr>
                    <p:cNvPr id="48" name="Ορθογώνιο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56108" y="677887"/>
                      <a:ext cx="575799" cy="461665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l="-4255" t="-10526" r="-15957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9" name="Ελεύθερη σχεδίαση 48"/>
                <p:cNvSpPr/>
                <p:nvPr/>
              </p:nvSpPr>
              <p:spPr>
                <a:xfrm>
                  <a:off x="3925011" y="1025041"/>
                  <a:ext cx="475013" cy="736270"/>
                </a:xfrm>
                <a:custGeom>
                  <a:avLst/>
                  <a:gdLst>
                    <a:gd name="connsiteX0" fmla="*/ 475013 w 475013"/>
                    <a:gd name="connsiteY0" fmla="*/ 0 h 736270"/>
                    <a:gd name="connsiteX1" fmla="*/ 0 w 475013"/>
                    <a:gd name="connsiteY1" fmla="*/ 736270 h 736270"/>
                    <a:gd name="connsiteX2" fmla="*/ 0 w 475013"/>
                    <a:gd name="connsiteY2" fmla="*/ 736270 h 736270"/>
                    <a:gd name="connsiteX3" fmla="*/ 0 w 475013"/>
                    <a:gd name="connsiteY3" fmla="*/ 736270 h 736270"/>
                    <a:gd name="connsiteX4" fmla="*/ 0 w 475013"/>
                    <a:gd name="connsiteY4" fmla="*/ 724395 h 73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013" h="736270">
                      <a:moveTo>
                        <a:pt x="475013" y="0"/>
                      </a:moveTo>
                      <a:lnTo>
                        <a:pt x="0" y="736270"/>
                      </a:lnTo>
                      <a:lnTo>
                        <a:pt x="0" y="736270"/>
                      </a:lnTo>
                      <a:lnTo>
                        <a:pt x="0" y="736270"/>
                      </a:lnTo>
                      <a:lnTo>
                        <a:pt x="0" y="724395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0" name="Έλλειψη 49"/>
                <p:cNvSpPr/>
                <p:nvPr/>
              </p:nvSpPr>
              <p:spPr>
                <a:xfrm>
                  <a:off x="3883894" y="172532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cxnSp>
          <p:nvCxnSpPr>
            <p:cNvPr id="56" name="Ευθύγραμμο βέλος σύνδεσης 55"/>
            <p:cNvCxnSpPr/>
            <p:nvPr/>
          </p:nvCxnSpPr>
          <p:spPr>
            <a:xfrm rot="16200000" flipV="1">
              <a:off x="1803918" y="1293324"/>
              <a:ext cx="936000" cy="0"/>
            </a:xfrm>
            <a:prstGeom prst="straightConnector1">
              <a:avLst/>
            </a:prstGeom>
            <a:ln w="57150">
              <a:solidFill>
                <a:srgbClr val="00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Ορθογώνιο 56"/>
                <p:cNvSpPr/>
                <p:nvPr/>
              </p:nvSpPr>
              <p:spPr>
                <a:xfrm>
                  <a:off x="2267744" y="822516"/>
                  <a:ext cx="487634" cy="5089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0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𝛀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Ορθογώνιο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822516"/>
                  <a:ext cx="487634" cy="50898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Τόξο 57"/>
            <p:cNvSpPr/>
            <p:nvPr/>
          </p:nvSpPr>
          <p:spPr>
            <a:xfrm>
              <a:off x="69502" y="548680"/>
              <a:ext cx="4248000" cy="2736000"/>
            </a:xfrm>
            <a:prstGeom prst="arc">
              <a:avLst>
                <a:gd name="adj1" fmla="val 19764350"/>
                <a:gd name="adj2" fmla="val 20965219"/>
              </a:avLst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8" name="Ομάδα 37"/>
            <p:cNvGrpSpPr/>
            <p:nvPr/>
          </p:nvGrpSpPr>
          <p:grpSpPr>
            <a:xfrm>
              <a:off x="3563130" y="1547678"/>
              <a:ext cx="1584000" cy="770384"/>
              <a:chOff x="3341664" y="4000272"/>
              <a:chExt cx="1584000" cy="770384"/>
            </a:xfrm>
          </p:grpSpPr>
          <p:grpSp>
            <p:nvGrpSpPr>
              <p:cNvPr id="41" name="Ομάδα 40"/>
              <p:cNvGrpSpPr/>
              <p:nvPr/>
            </p:nvGrpSpPr>
            <p:grpSpPr>
              <a:xfrm>
                <a:off x="3341664" y="4249160"/>
                <a:ext cx="1584000" cy="506421"/>
                <a:chOff x="3341664" y="4249160"/>
                <a:chExt cx="1584000" cy="5064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274237" y="4249160"/>
                      <a:ext cx="436337" cy="5064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4237" y="4249160"/>
                      <a:ext cx="436337" cy="506421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Ευθύγραμμο βέλος σύνδεσης 43"/>
                <p:cNvCxnSpPr/>
                <p:nvPr/>
              </p:nvCxnSpPr>
              <p:spPr>
                <a:xfrm flipV="1">
                  <a:off x="3341664" y="4287057"/>
                  <a:ext cx="1584000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Τόξο 41"/>
              <p:cNvSpPr/>
              <p:nvPr/>
            </p:nvSpPr>
            <p:spPr>
              <a:xfrm>
                <a:off x="3410827" y="4000272"/>
                <a:ext cx="108000" cy="770384"/>
              </a:xfrm>
              <a:prstGeom prst="arc">
                <a:avLst>
                  <a:gd name="adj1" fmla="val 15707773"/>
                  <a:gd name="adj2" fmla="val 3216045"/>
                </a:avLst>
              </a:prstGeom>
              <a:noFill/>
              <a:ln w="381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cxnSp>
        <p:nvCxnSpPr>
          <p:cNvPr id="5" name="Ευθεία γραμμή σύνδεσης 4"/>
          <p:cNvCxnSpPr/>
          <p:nvPr/>
        </p:nvCxnSpPr>
        <p:spPr>
          <a:xfrm>
            <a:off x="5471995" y="4350294"/>
            <a:ext cx="356825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Ομάδα 93"/>
          <p:cNvGrpSpPr/>
          <p:nvPr/>
        </p:nvGrpSpPr>
        <p:grpSpPr>
          <a:xfrm>
            <a:off x="5471995" y="3569212"/>
            <a:ext cx="3420980" cy="781082"/>
            <a:chOff x="5471995" y="3569212"/>
            <a:chExt cx="3420980" cy="781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7668344" y="3569212"/>
                  <a:ext cx="1224631" cy="7354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l-GR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  <m:r>
                              <a:rPr lang="el-GR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𝝋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</m:oMath>
                    </m:oMathPara>
                  </a14:m>
                  <a:endParaRPr lang="el-GR" sz="2200" dirty="0"/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344" y="3569212"/>
                  <a:ext cx="1224631" cy="73545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Ορθογώνιο 63"/>
            <p:cNvSpPr/>
            <p:nvPr/>
          </p:nvSpPr>
          <p:spPr>
            <a:xfrm>
              <a:off x="5471995" y="3642408"/>
              <a:ext cx="23108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el-GR" sz="2000" b="1" dirty="0">
                  <a:solidFill>
                    <a:srgbClr val="FFFF00"/>
                  </a:solidFill>
                </a:rPr>
                <a:t>Γωνιακή ταχύτητα γυροσκοπίου:</a:t>
              </a:r>
              <a:endParaRPr lang="el-GR" sz="2000" dirty="0"/>
            </a:p>
          </p:txBody>
        </p:sp>
      </p:grpSp>
      <p:grpSp>
        <p:nvGrpSpPr>
          <p:cNvPr id="95" name="Ομάδα 94"/>
          <p:cNvGrpSpPr/>
          <p:nvPr/>
        </p:nvGrpSpPr>
        <p:grpSpPr>
          <a:xfrm>
            <a:off x="504" y="4437112"/>
            <a:ext cx="8963984" cy="1368152"/>
            <a:chOff x="504" y="4437112"/>
            <a:chExt cx="8963984" cy="1368152"/>
          </a:xfrm>
        </p:grpSpPr>
        <p:sp>
          <p:nvSpPr>
            <p:cNvPr id="54" name="Ορθογώνιο 53"/>
            <p:cNvSpPr/>
            <p:nvPr/>
          </p:nvSpPr>
          <p:spPr>
            <a:xfrm>
              <a:off x="504" y="4437112"/>
              <a:ext cx="60474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000" b="1" dirty="0">
                  <a:solidFill>
                    <a:srgbClr val="FFFF00"/>
                  </a:solidFill>
                </a:rPr>
                <a:t>Από το </a:t>
              </a:r>
              <a:r>
                <a:rPr lang="el-GR" altLang="el-GR" sz="2000" b="1" dirty="0" err="1">
                  <a:solidFill>
                    <a:srgbClr val="FFFF00"/>
                  </a:solidFill>
                </a:rPr>
                <a:t>ίσοσκελές</a:t>
              </a:r>
              <a:r>
                <a:rPr lang="el-GR" altLang="el-GR" sz="2000" b="1" dirty="0">
                  <a:solidFill>
                    <a:srgbClr val="FFFF00"/>
                  </a:solidFill>
                </a:rPr>
                <a:t> τρίγωνο των </a:t>
              </a:r>
              <a:r>
                <a:rPr lang="el-GR" altLang="el-GR" sz="2000" b="1" dirty="0" err="1">
                  <a:solidFill>
                    <a:srgbClr val="FFFF00"/>
                  </a:solidFill>
                </a:rPr>
                <a:t>στροφορμών</a:t>
              </a:r>
              <a:r>
                <a:rPr lang="el-GR" altLang="el-GR" sz="2000" b="1" dirty="0">
                  <a:solidFill>
                    <a:srgbClr val="FFFF00"/>
                  </a:solidFill>
                </a:rPr>
                <a:t> </a:t>
              </a:r>
              <a:r>
                <a:rPr lang="en-US" altLang="el-GR" b="1" i="1" dirty="0">
                  <a:solidFill>
                    <a:schemeClr val="bg1"/>
                  </a:solidFill>
                </a:rPr>
                <a:t>L</a:t>
              </a:r>
              <a:r>
                <a:rPr lang="el-GR" altLang="el-GR" sz="2000" b="1" dirty="0">
                  <a:solidFill>
                    <a:srgbClr val="FFFF00"/>
                  </a:solidFill>
                </a:rPr>
                <a:t> και </a:t>
              </a:r>
              <a:r>
                <a:rPr lang="en-US" altLang="el-GR" b="1" i="1" dirty="0" err="1">
                  <a:solidFill>
                    <a:schemeClr val="bg1"/>
                  </a:solidFill>
                </a:rPr>
                <a:t>dL</a:t>
              </a:r>
              <a:endParaRPr lang="el-GR" i="1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Ομάδα 79"/>
            <p:cNvGrpSpPr/>
            <p:nvPr/>
          </p:nvGrpSpPr>
          <p:grpSpPr>
            <a:xfrm>
              <a:off x="6205103" y="4494310"/>
              <a:ext cx="2759385" cy="1310954"/>
              <a:chOff x="5760093" y="4422302"/>
              <a:chExt cx="2759385" cy="1310954"/>
            </a:xfrm>
          </p:grpSpPr>
          <p:grpSp>
            <p:nvGrpSpPr>
              <p:cNvPr id="68" name="Ομάδα 67"/>
              <p:cNvGrpSpPr/>
              <p:nvPr/>
            </p:nvGrpSpPr>
            <p:grpSpPr>
              <a:xfrm>
                <a:off x="6335892" y="4821303"/>
                <a:ext cx="1689009" cy="422705"/>
                <a:chOff x="51280" y="4230431"/>
                <a:chExt cx="1689009" cy="422705"/>
              </a:xfrm>
            </p:grpSpPr>
            <p:cxnSp>
              <p:nvCxnSpPr>
                <p:cNvPr id="65" name="Ευθύγραμμο βέλος σύνδεσης 64"/>
                <p:cNvCxnSpPr/>
                <p:nvPr/>
              </p:nvCxnSpPr>
              <p:spPr>
                <a:xfrm flipH="1" flipV="1">
                  <a:off x="1561385" y="4230431"/>
                  <a:ext cx="178904" cy="422705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Ευθύγραμμο βέλος σύνδεσης 65"/>
                <p:cNvCxnSpPr/>
                <p:nvPr/>
              </p:nvCxnSpPr>
              <p:spPr>
                <a:xfrm flipV="1">
                  <a:off x="51280" y="4232964"/>
                  <a:ext cx="1535514" cy="409811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Ευθύγραμμο βέλος σύνδεσης 66"/>
                <p:cNvCxnSpPr/>
                <p:nvPr/>
              </p:nvCxnSpPr>
              <p:spPr>
                <a:xfrm>
                  <a:off x="74626" y="4642775"/>
                  <a:ext cx="1656000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Ομάδα 71"/>
              <p:cNvGrpSpPr/>
              <p:nvPr/>
            </p:nvGrpSpPr>
            <p:grpSpPr>
              <a:xfrm>
                <a:off x="5760093" y="4422302"/>
                <a:ext cx="1241233" cy="771273"/>
                <a:chOff x="5760093" y="3869988"/>
                <a:chExt cx="1241233" cy="77127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Ορθογώνιο 68"/>
                    <p:cNvSpPr/>
                    <p:nvPr/>
                  </p:nvSpPr>
                  <p:spPr>
                    <a:xfrm>
                      <a:off x="5760093" y="3869988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</m:t>
                          </m:r>
                        </m:oMath>
                      </a14:m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φ</a:t>
                      </a:r>
                    </a:p>
                  </p:txBody>
                </p:sp>
              </mc:Choice>
              <mc:Fallback xmlns="">
                <p:sp>
                  <p:nvSpPr>
                    <p:cNvPr id="69" name="Ορθογώνιο 6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60093" y="3869988"/>
                      <a:ext cx="575799" cy="461665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 l="-4255" t="-10526" r="-15957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0" name="Ελεύθερη σχεδίαση 69"/>
                <p:cNvSpPr/>
                <p:nvPr/>
              </p:nvSpPr>
              <p:spPr>
                <a:xfrm flipH="1">
                  <a:off x="6228183" y="4280864"/>
                  <a:ext cx="742259" cy="324383"/>
                </a:xfrm>
                <a:custGeom>
                  <a:avLst/>
                  <a:gdLst>
                    <a:gd name="connsiteX0" fmla="*/ 475013 w 475013"/>
                    <a:gd name="connsiteY0" fmla="*/ 0 h 736270"/>
                    <a:gd name="connsiteX1" fmla="*/ 0 w 475013"/>
                    <a:gd name="connsiteY1" fmla="*/ 736270 h 736270"/>
                    <a:gd name="connsiteX2" fmla="*/ 0 w 475013"/>
                    <a:gd name="connsiteY2" fmla="*/ 736270 h 736270"/>
                    <a:gd name="connsiteX3" fmla="*/ 0 w 475013"/>
                    <a:gd name="connsiteY3" fmla="*/ 736270 h 736270"/>
                    <a:gd name="connsiteX4" fmla="*/ 0 w 475013"/>
                    <a:gd name="connsiteY4" fmla="*/ 724395 h 73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013" h="736270">
                      <a:moveTo>
                        <a:pt x="475013" y="0"/>
                      </a:moveTo>
                      <a:lnTo>
                        <a:pt x="0" y="736270"/>
                      </a:lnTo>
                      <a:lnTo>
                        <a:pt x="0" y="736270"/>
                      </a:lnTo>
                      <a:lnTo>
                        <a:pt x="0" y="736270"/>
                      </a:lnTo>
                      <a:lnTo>
                        <a:pt x="0" y="72439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1" name="Έλλειψη 70"/>
                <p:cNvSpPr/>
                <p:nvPr/>
              </p:nvSpPr>
              <p:spPr>
                <a:xfrm>
                  <a:off x="6929326" y="4569261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7150817" y="5226835"/>
                    <a:ext cx="436337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oMath>
                      </m:oMathPara>
                    </a14:m>
                    <a:endParaRPr lang="el-GR" b="1" i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0817" y="5226835"/>
                    <a:ext cx="436337" cy="506421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7001326" y="4509120"/>
                    <a:ext cx="436337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oMath>
                      </m:oMathPara>
                    </a14:m>
                    <a:endParaRPr lang="el-GR" b="1" i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1326" y="4509120"/>
                    <a:ext cx="436337" cy="506421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7884368" y="4650771"/>
                    <a:ext cx="635110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oMath>
                      </m:oMathPara>
                    </a14:m>
                    <a:endParaRPr lang="el-GR" b="1" i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4368" y="4650771"/>
                    <a:ext cx="635110" cy="506421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Ορθογώνιο 75"/>
              <p:cNvSpPr/>
              <p:nvPr/>
            </p:nvSpPr>
            <p:spPr>
              <a:xfrm>
                <a:off x="39235" y="5013176"/>
                <a:ext cx="1992277" cy="733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</m:t>
                      </m:r>
                      <m:r>
                        <a:rPr lang="el-GR" sz="2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𝝋</m:t>
                      </m:r>
                      <m:r>
                        <a:rPr lang="el-GR" sz="22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2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76" name="Ορθογώνιο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" y="5013176"/>
                <a:ext cx="1992277" cy="73321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Ομάδα 91"/>
          <p:cNvGrpSpPr/>
          <p:nvPr/>
        </p:nvGrpSpPr>
        <p:grpSpPr>
          <a:xfrm>
            <a:off x="5383295" y="1700808"/>
            <a:ext cx="3553568" cy="1311522"/>
            <a:chOff x="5383295" y="1700808"/>
            <a:chExt cx="3553568" cy="1311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Ορθογώνιο 62"/>
                <p:cNvSpPr/>
                <p:nvPr/>
              </p:nvSpPr>
              <p:spPr>
                <a:xfrm>
                  <a:off x="5436096" y="1700808"/>
                  <a:ext cx="3500767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altLang="el-GR" sz="2000" b="1" dirty="0">
                      <a:solidFill>
                        <a:srgbClr val="FFFF00"/>
                      </a:solidFill>
                    </a:rPr>
                    <a:t>Επειδή</a:t>
                  </a:r>
                  <a:r>
                    <a:rPr lang="el-GR" altLang="el-GR" sz="2000" b="1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el-GR" altLang="el-GR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l-GR" alt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𝒘</m:t>
                          </m:r>
                        </m:e>
                      </m:acc>
                    </m:oMath>
                  </a14:m>
                  <a:r>
                    <a:rPr lang="en-US" altLang="el-GR" sz="2000" b="1" dirty="0">
                      <a:solidFill>
                        <a:schemeClr val="bg1"/>
                      </a:solidFill>
                    </a:rPr>
                    <a:t>  </a:t>
                  </a:r>
                  <a:r>
                    <a:rPr lang="el-GR" altLang="el-GR" sz="2000" b="1" dirty="0">
                      <a:solidFill>
                        <a:srgbClr val="FFFF00"/>
                      </a:solidFill>
                    </a:rPr>
                    <a:t>και</a:t>
                  </a:r>
                  <a:r>
                    <a:rPr lang="el-GR" altLang="el-GR" sz="2000" b="1" dirty="0">
                      <a:solidFill>
                        <a:schemeClr val="bg1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altLang="el-G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altLang="el-GR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↑</m:t>
                      </m:r>
                      <m:r>
                        <a:rPr lang="en-US" altLang="el-GR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↑</m:t>
                      </m:r>
                      <m:acc>
                        <m:accPr>
                          <m:chr m:val="⃗"/>
                          <m:ctrlP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𝝉</m:t>
                          </m:r>
                        </m:e>
                      </m:acc>
                    </m:oMath>
                  </a14:m>
                  <a:r>
                    <a:rPr lang="el-GR" altLang="el-GR" sz="2000" b="1" dirty="0">
                      <a:solidFill>
                        <a:schemeClr val="bg1"/>
                      </a:solidFill>
                    </a:rPr>
                    <a:t>:</a:t>
                  </a:r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Ορθογώνιο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1700808"/>
                  <a:ext cx="3500767" cy="50642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916" r="-871" b="-192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383295" y="2445799"/>
                  <a:ext cx="2171620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l-GR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𝒓𝒘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𝒓𝒎𝒈</m:t>
                        </m:r>
                      </m:oMath>
                    </m:oMathPara>
                  </a14:m>
                  <a:endParaRPr lang="el-GR" sz="2200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295" y="2445799"/>
                  <a:ext cx="2171620" cy="430887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7641362" y="2276872"/>
                  <a:ext cx="1170129" cy="735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l-GR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𝒅𝑳</m:t>
                            </m:r>
                          </m:num>
                          <m:den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𝒅𝒕</m:t>
                            </m:r>
                          </m:den>
                        </m:f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200" b="1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362" y="2276872"/>
                  <a:ext cx="1170129" cy="735458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Ομάδα 92"/>
          <p:cNvGrpSpPr/>
          <p:nvPr/>
        </p:nvGrpSpPr>
        <p:grpSpPr>
          <a:xfrm>
            <a:off x="5425635" y="3052706"/>
            <a:ext cx="3350614" cy="472052"/>
            <a:chOff x="5425635" y="3052706"/>
            <a:chExt cx="3350614" cy="472052"/>
          </a:xfrm>
        </p:grpSpPr>
        <p:sp>
          <p:nvSpPr>
            <p:cNvPr id="84" name="Ορθογώνιο 83"/>
            <p:cNvSpPr/>
            <p:nvPr/>
          </p:nvSpPr>
          <p:spPr>
            <a:xfrm>
              <a:off x="5425635" y="3100898"/>
              <a:ext cx="23467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000" b="1" dirty="0" err="1">
                  <a:solidFill>
                    <a:srgbClr val="FFFF00"/>
                  </a:solidFill>
                </a:rPr>
                <a:t>Στροφορμή</a:t>
              </a:r>
              <a:r>
                <a:rPr lang="el-GR" altLang="el-GR" sz="2000" b="1" dirty="0">
                  <a:solidFill>
                    <a:srgbClr val="FFFF00"/>
                  </a:solidFill>
                </a:rPr>
                <a:t> τροχού:</a:t>
              </a:r>
              <a:endParaRPr lang="el-G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7644594" y="3052706"/>
                  <a:ext cx="1131655" cy="4720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  <m:r>
                          <a:rPr lang="el-GR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𝑰</m:t>
                        </m:r>
                        <m:acc>
                          <m:accPr>
                            <m:chr m:val="⃗"/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</m:acc>
                      </m:oMath>
                    </m:oMathPara>
                  </a14:m>
                  <a:endParaRPr lang="el-GR" sz="2200" b="1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594" y="3052706"/>
                  <a:ext cx="1131655" cy="47205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Ορθογώνιο 87"/>
              <p:cNvSpPr/>
              <p:nvPr/>
            </p:nvSpPr>
            <p:spPr>
              <a:xfrm>
                <a:off x="2013859" y="5013176"/>
                <a:ext cx="2124000" cy="735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l-GR" sz="22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𝒅𝑳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r>
                        <a:rPr lang="en-US" sz="22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  ⇒ 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88" name="Ορθογώνιο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59" y="5013176"/>
                <a:ext cx="2124000" cy="73545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Ορθογώνιο 88"/>
              <p:cNvSpPr/>
              <p:nvPr/>
            </p:nvSpPr>
            <p:spPr>
              <a:xfrm>
                <a:off x="4139952" y="4985835"/>
                <a:ext cx="134786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𝛀</m:t>
                      </m:r>
                      <m:r>
                        <a:rPr lang="el-GR" b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𝝉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9" name="Ορθογώνιο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985835"/>
                <a:ext cx="1347868" cy="78380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Ορθογώνιο 89"/>
              <p:cNvSpPr/>
              <p:nvPr/>
            </p:nvSpPr>
            <p:spPr>
              <a:xfrm>
                <a:off x="4139952" y="5957564"/>
                <a:ext cx="1546642" cy="730200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𝛀</m:t>
                      </m:r>
                      <m:r>
                        <a:rPr lang="el-GR" b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𝒓𝒎𝒈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𝝎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0" name="Ορθογώνιο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957564"/>
                <a:ext cx="1546642" cy="73020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7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8" grpId="0"/>
      <p:bldP spid="89" grpId="0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125538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FFFF00"/>
                </a:solidFill>
              </a:rPr>
              <a:t>ΠΕΡΙΣΤΡΟΦΗ ΣΤΕΡΕΟΥ ΣΩΜΑΤΟΣ</a:t>
            </a:r>
            <a:endParaRPr lang="en-US" altLang="el-GR" b="1" dirty="0">
              <a:solidFill>
                <a:srgbClr val="FFFF00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5496" y="213285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Κύλιση – Κινητική Ενέργεια Κυλιόμενου Τροχού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838" y="299695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solidFill>
                  <a:srgbClr val="FFFF00"/>
                </a:solidFill>
              </a:rPr>
              <a:t>Στροφορμή</a:t>
            </a:r>
            <a:r>
              <a:rPr lang="el-GR" altLang="el-GR" sz="2400" b="1" dirty="0">
                <a:solidFill>
                  <a:srgbClr val="FFFF00"/>
                </a:solidFill>
              </a:rPr>
              <a:t> Υλικού Σημείου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838" y="386104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solidFill>
                  <a:srgbClr val="FFFF00"/>
                </a:solidFill>
              </a:rPr>
              <a:t>Στροφορμή</a:t>
            </a:r>
            <a:r>
              <a:rPr lang="el-GR" altLang="el-GR" sz="2400" b="1" dirty="0">
                <a:solidFill>
                  <a:srgbClr val="FFFF00"/>
                </a:solidFill>
              </a:rPr>
              <a:t> Άκαμπτου Σώματος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746" y="476753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Διατήρηση της </a:t>
            </a:r>
            <a:r>
              <a:rPr lang="el-GR" altLang="el-GR" sz="2400" b="1" dirty="0" err="1">
                <a:solidFill>
                  <a:srgbClr val="FFFF00"/>
                </a:solidFill>
              </a:rPr>
              <a:t>Στροφορμή</a:t>
            </a:r>
            <a:endParaRPr lang="el-GR" altLang="el-GR" sz="2400" b="1" dirty="0">
              <a:solidFill>
                <a:srgbClr val="FFFF00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-36512" y="5703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Λειτουργία Γυροσκοπίου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948" y="24805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ΚΥΛΙΣΗ ΤΡΟΧΟΥ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2982098" y="476672"/>
            <a:ext cx="5622350" cy="923330"/>
            <a:chOff x="2686004" y="1102972"/>
            <a:chExt cx="5622350" cy="923330"/>
          </a:xfrm>
        </p:grpSpPr>
        <p:sp>
          <p:nvSpPr>
            <p:cNvPr id="4" name="Αριστερό-δεξιό βέλος 3"/>
            <p:cNvSpPr/>
            <p:nvPr/>
          </p:nvSpPr>
          <p:spPr>
            <a:xfrm>
              <a:off x="2686004" y="1484784"/>
              <a:ext cx="1216152" cy="161583"/>
            </a:xfrm>
            <a:prstGeom prst="leftRightArrow">
              <a:avLst>
                <a:gd name="adj1" fmla="val 50000"/>
                <a:gd name="adj2" fmla="val 1162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95936" y="1102972"/>
              <a:ext cx="4312418" cy="9233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1800" b="1" dirty="0">
                  <a:solidFill>
                    <a:srgbClr val="FFFF00"/>
                  </a:solidFill>
                </a:rPr>
                <a:t>Ο τροχός περιστρέφεται και ταυτόχρονα μεταφέρεται πάνω στην  επιφάνεια χωρίς να ολισθαίνει</a:t>
              </a:r>
            </a:p>
          </p:txBody>
        </p:sp>
      </p:grpSp>
      <p:grpSp>
        <p:nvGrpSpPr>
          <p:cNvPr id="29" name="Ομάδα 28"/>
          <p:cNvGrpSpPr/>
          <p:nvPr/>
        </p:nvGrpSpPr>
        <p:grpSpPr>
          <a:xfrm>
            <a:off x="2838" y="633168"/>
            <a:ext cx="8824906" cy="2468450"/>
            <a:chOff x="2838" y="633168"/>
            <a:chExt cx="8824906" cy="2468450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2838" y="633168"/>
              <a:ext cx="2849033" cy="2468450"/>
              <a:chOff x="2838" y="633168"/>
              <a:chExt cx="2849033" cy="2468450"/>
            </a:xfrm>
          </p:grpSpPr>
          <p:grpSp>
            <p:nvGrpSpPr>
              <p:cNvPr id="11" name="Ομάδα 10"/>
              <p:cNvGrpSpPr/>
              <p:nvPr/>
            </p:nvGrpSpPr>
            <p:grpSpPr>
              <a:xfrm>
                <a:off x="107504" y="633168"/>
                <a:ext cx="2744367" cy="2412437"/>
                <a:chOff x="107504" y="633168"/>
                <a:chExt cx="2744367" cy="2412437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331591" y="633168"/>
                  <a:ext cx="2520280" cy="646331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800" b="1" dirty="0">
                      <a:solidFill>
                        <a:srgbClr val="FFFF00"/>
                      </a:solidFill>
                    </a:rPr>
                    <a:t>Ο τροχός κυλίεται πάνω σε μια επιφάνεια</a:t>
                  </a:r>
                </a:p>
              </p:txBody>
            </p:sp>
            <p:grpSp>
              <p:nvGrpSpPr>
                <p:cNvPr id="7" name="Ομάδα 6"/>
                <p:cNvGrpSpPr/>
                <p:nvPr/>
              </p:nvGrpSpPr>
              <p:grpSpPr>
                <a:xfrm>
                  <a:off x="107504" y="1595354"/>
                  <a:ext cx="1440000" cy="1450251"/>
                  <a:chOff x="1187624" y="2403310"/>
                  <a:chExt cx="1440000" cy="1450251"/>
                </a:xfrm>
                <a:solidFill>
                  <a:srgbClr val="FFFF00"/>
                </a:solidFill>
              </p:grpSpPr>
              <p:sp>
                <p:nvSpPr>
                  <p:cNvPr id="8" name="Έλλειψη 7"/>
                  <p:cNvSpPr/>
                  <p:nvPr/>
                </p:nvSpPr>
                <p:spPr>
                  <a:xfrm>
                    <a:off x="1187624" y="2403310"/>
                    <a:ext cx="1440000" cy="1440000"/>
                  </a:xfrm>
                  <a:prstGeom prst="ellipse">
                    <a:avLst/>
                  </a:prstGeom>
                  <a:grpFill/>
                  <a:ln>
                    <a:solidFill>
                      <a:srgbClr val="9900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9" name="Έλλειψη 8"/>
                  <p:cNvSpPr/>
                  <p:nvPr/>
                </p:nvSpPr>
                <p:spPr>
                  <a:xfrm>
                    <a:off x="1871624" y="3781561"/>
                    <a:ext cx="72000" cy="72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grpSp>
            <p:nvGrpSpPr>
              <p:cNvPr id="12" name="Ομάδα 11"/>
              <p:cNvGrpSpPr/>
              <p:nvPr/>
            </p:nvGrpSpPr>
            <p:grpSpPr>
              <a:xfrm>
                <a:off x="2838" y="1228732"/>
                <a:ext cx="1584000" cy="1872886"/>
                <a:chOff x="2838" y="1228732"/>
                <a:chExt cx="1584000" cy="1872886"/>
              </a:xfrm>
            </p:grpSpPr>
            <p:sp>
              <p:nvSpPr>
                <p:cNvPr id="452" name="Τόξο 451"/>
                <p:cNvSpPr/>
                <p:nvPr/>
              </p:nvSpPr>
              <p:spPr>
                <a:xfrm>
                  <a:off x="2838" y="1517618"/>
                  <a:ext cx="1584000" cy="1584000"/>
                </a:xfrm>
                <a:prstGeom prst="arc">
                  <a:avLst>
                    <a:gd name="adj1" fmla="val 12612420"/>
                    <a:gd name="adj2" fmla="val 15987966"/>
                  </a:avLst>
                </a:prstGeom>
                <a:ln w="28575">
                  <a:solidFill>
                    <a:srgbClr val="FFFF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54" name="TextBox 276"/>
                <p:cNvSpPr txBox="1">
                  <a:spLocks noChangeArrowheads="1"/>
                </p:cNvSpPr>
                <p:nvPr/>
              </p:nvSpPr>
              <p:spPr bwMode="auto">
                <a:xfrm>
                  <a:off x="251520" y="1228732"/>
                  <a:ext cx="370636" cy="4000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sz="2000" b="1" i="1" dirty="0">
                      <a:solidFill>
                        <a:srgbClr val="FFFF00"/>
                      </a:solidFill>
                    </a:rPr>
                    <a:t>ω</a:t>
                  </a:r>
                </a:p>
              </p:txBody>
            </p:sp>
          </p:grpSp>
        </p:grpSp>
        <p:cxnSp>
          <p:nvCxnSpPr>
            <p:cNvPr id="10" name="Ευθεία γραμμή σύνδεσης 9"/>
            <p:cNvCxnSpPr/>
            <p:nvPr/>
          </p:nvCxnSpPr>
          <p:spPr>
            <a:xfrm>
              <a:off x="259744" y="3100857"/>
              <a:ext cx="8568000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Ομάδα 207"/>
          <p:cNvGrpSpPr/>
          <p:nvPr/>
        </p:nvGrpSpPr>
        <p:grpSpPr>
          <a:xfrm rot="600000">
            <a:off x="259904" y="1615700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10" name="Έλλειψη 20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1" name="Έλλειψη 21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13" name="Ομάδα 212"/>
          <p:cNvGrpSpPr/>
          <p:nvPr/>
        </p:nvGrpSpPr>
        <p:grpSpPr>
          <a:xfrm rot="1200000">
            <a:off x="412304" y="1614159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15" name="Έλλειψη 21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6" name="Έλλειψη 21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18" name="Ομάδα 217"/>
          <p:cNvGrpSpPr/>
          <p:nvPr/>
        </p:nvGrpSpPr>
        <p:grpSpPr>
          <a:xfrm rot="1800000">
            <a:off x="564704" y="1608893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20" name="Έλλειψη 21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1" name="Έλλειψη 22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3" name="Ομάδα 222"/>
          <p:cNvGrpSpPr/>
          <p:nvPr/>
        </p:nvGrpSpPr>
        <p:grpSpPr>
          <a:xfrm rot="2400000">
            <a:off x="717104" y="1612502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25" name="Έλλειψη 22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6" name="Έλλειψη 22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8" name="Ομάδα 227"/>
          <p:cNvGrpSpPr/>
          <p:nvPr/>
        </p:nvGrpSpPr>
        <p:grpSpPr>
          <a:xfrm rot="3000000">
            <a:off x="869504" y="1609942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30" name="Έλλειψη 22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1" name="Έλλειψη 23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33" name="Ομάδα 232"/>
          <p:cNvGrpSpPr/>
          <p:nvPr/>
        </p:nvGrpSpPr>
        <p:grpSpPr>
          <a:xfrm rot="3600000">
            <a:off x="1021904" y="1609311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35" name="Έλλειψη 23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6" name="Έλλειψη 23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38" name="Ομάδα 237"/>
          <p:cNvGrpSpPr/>
          <p:nvPr/>
        </p:nvGrpSpPr>
        <p:grpSpPr>
          <a:xfrm rot="4200000">
            <a:off x="1174304" y="1617108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40" name="Έλλειψη 23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1" name="Έλλειψη 24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43" name="Ομάδα 242"/>
          <p:cNvGrpSpPr/>
          <p:nvPr/>
        </p:nvGrpSpPr>
        <p:grpSpPr>
          <a:xfrm rot="4800000">
            <a:off x="1326704" y="1610023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45" name="Έλλειψη 24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6" name="Έλλειψη 24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48" name="Ομάδα 247"/>
          <p:cNvGrpSpPr/>
          <p:nvPr/>
        </p:nvGrpSpPr>
        <p:grpSpPr>
          <a:xfrm rot="5400000">
            <a:off x="1479104" y="1610001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50" name="Έλλειψη 24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1" name="Έλλειψη 25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53" name="Ομάδα 252"/>
          <p:cNvGrpSpPr/>
          <p:nvPr/>
        </p:nvGrpSpPr>
        <p:grpSpPr>
          <a:xfrm rot="6000000">
            <a:off x="1631504" y="1599689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55" name="Έλλειψη 25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6" name="Έλλειψη 25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63" name="Ομάδα 262"/>
          <p:cNvGrpSpPr/>
          <p:nvPr/>
        </p:nvGrpSpPr>
        <p:grpSpPr>
          <a:xfrm rot="6600000">
            <a:off x="1783904" y="1610001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65" name="Έλλειψη 26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6" name="Έλλειψη 26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68" name="Ομάδα 267"/>
          <p:cNvGrpSpPr/>
          <p:nvPr/>
        </p:nvGrpSpPr>
        <p:grpSpPr>
          <a:xfrm rot="7200000">
            <a:off x="1936304" y="1611286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70" name="Έλλειψη 26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1" name="Έλλειψη 27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73" name="Ομάδα 272"/>
          <p:cNvGrpSpPr/>
          <p:nvPr/>
        </p:nvGrpSpPr>
        <p:grpSpPr>
          <a:xfrm rot="7800000">
            <a:off x="2088704" y="1606222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75" name="Έλλειψη 27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6" name="Έλλειψη 27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78" name="Ομάδα 277"/>
          <p:cNvGrpSpPr/>
          <p:nvPr/>
        </p:nvGrpSpPr>
        <p:grpSpPr>
          <a:xfrm rot="8400000">
            <a:off x="2241104" y="1609311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80" name="Έλλειψη 27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1" name="Έλλειψη 28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83" name="Ομάδα 282"/>
          <p:cNvGrpSpPr/>
          <p:nvPr/>
        </p:nvGrpSpPr>
        <p:grpSpPr>
          <a:xfrm rot="9000000">
            <a:off x="2393504" y="1605748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85" name="Έλλειψη 28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6" name="Έλλειψη 28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88" name="Ομάδα 287"/>
          <p:cNvGrpSpPr/>
          <p:nvPr/>
        </p:nvGrpSpPr>
        <p:grpSpPr>
          <a:xfrm rot="9600000">
            <a:off x="2545904" y="1609017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90" name="Έλλειψη 28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1" name="Έλλειψη 29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93" name="Ομάδα 292"/>
          <p:cNvGrpSpPr/>
          <p:nvPr/>
        </p:nvGrpSpPr>
        <p:grpSpPr>
          <a:xfrm rot="10200000">
            <a:off x="2698304" y="1598795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95" name="Έλλειψη 29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6" name="Έλλειψη 29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98" name="Ομάδα 297"/>
          <p:cNvGrpSpPr/>
          <p:nvPr/>
        </p:nvGrpSpPr>
        <p:grpSpPr>
          <a:xfrm rot="10800000">
            <a:off x="2850704" y="1596936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00" name="Έλλειψη 29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1" name="Έλλειψη 30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03" name="Ομάδα 302"/>
          <p:cNvGrpSpPr/>
          <p:nvPr/>
        </p:nvGrpSpPr>
        <p:grpSpPr>
          <a:xfrm rot="11400000">
            <a:off x="3003169" y="1597704"/>
            <a:ext cx="1440000" cy="1451031"/>
            <a:chOff x="1187489" y="2402530"/>
            <a:chExt cx="1440000" cy="1451031"/>
          </a:xfrm>
          <a:solidFill>
            <a:srgbClr val="FFFF00"/>
          </a:solidFill>
        </p:grpSpPr>
        <p:sp>
          <p:nvSpPr>
            <p:cNvPr id="305" name="Έλλειψη 304"/>
            <p:cNvSpPr/>
            <p:nvPr/>
          </p:nvSpPr>
          <p:spPr>
            <a:xfrm>
              <a:off x="1187489" y="240253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6" name="Έλλειψη 30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08" name="Ομάδα 307"/>
          <p:cNvGrpSpPr/>
          <p:nvPr/>
        </p:nvGrpSpPr>
        <p:grpSpPr>
          <a:xfrm rot="12000000">
            <a:off x="3155504" y="1597723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10" name="Έλλειψη 30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1" name="Έλλειψη 31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13" name="Ομάδα 312"/>
          <p:cNvGrpSpPr/>
          <p:nvPr/>
        </p:nvGrpSpPr>
        <p:grpSpPr>
          <a:xfrm rot="12600000">
            <a:off x="3307904" y="1603620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15" name="Έλλειψη 31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6" name="Έλλειψη 31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18" name="Ομάδα 317"/>
          <p:cNvGrpSpPr/>
          <p:nvPr/>
        </p:nvGrpSpPr>
        <p:grpSpPr>
          <a:xfrm rot="13200000">
            <a:off x="3460304" y="1609017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20" name="Έλλειψη 31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1" name="Έλλειψη 32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23" name="Ομάδα 322"/>
          <p:cNvGrpSpPr/>
          <p:nvPr/>
        </p:nvGrpSpPr>
        <p:grpSpPr>
          <a:xfrm rot="13800000">
            <a:off x="3612704" y="1609942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25" name="Έλλειψη 32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6" name="Έλλειψη 32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28" name="Ομάδα 327"/>
          <p:cNvGrpSpPr/>
          <p:nvPr/>
        </p:nvGrpSpPr>
        <p:grpSpPr>
          <a:xfrm rot="14400000">
            <a:off x="3765104" y="1609311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30" name="Έλλειψη 32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1" name="Έλλειψη 33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33" name="Ομάδα 332"/>
          <p:cNvGrpSpPr/>
          <p:nvPr/>
        </p:nvGrpSpPr>
        <p:grpSpPr>
          <a:xfrm rot="15000000">
            <a:off x="3917504" y="1610893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35" name="Έλλειψη 33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6" name="Έλλειψη 33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38" name="Ομάδα 337"/>
          <p:cNvGrpSpPr/>
          <p:nvPr/>
        </p:nvGrpSpPr>
        <p:grpSpPr>
          <a:xfrm rot="15600000">
            <a:off x="4069904" y="1611286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40" name="Έλλειψη 33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1" name="Έλλειψη 34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43" name="Ομάδα 342"/>
          <p:cNvGrpSpPr/>
          <p:nvPr/>
        </p:nvGrpSpPr>
        <p:grpSpPr>
          <a:xfrm rot="16200000">
            <a:off x="4222304" y="1607114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45" name="Έλλειψη 34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6" name="Έλλειψη 34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48" name="Ομάδα 347"/>
          <p:cNvGrpSpPr/>
          <p:nvPr/>
        </p:nvGrpSpPr>
        <p:grpSpPr>
          <a:xfrm rot="16800000">
            <a:off x="4374704" y="1610575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50" name="Έλλειψη 34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1" name="Έλλειψη 35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53" name="Ομάδα 352"/>
          <p:cNvGrpSpPr/>
          <p:nvPr/>
        </p:nvGrpSpPr>
        <p:grpSpPr>
          <a:xfrm rot="17400000">
            <a:off x="4527104" y="1607114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55" name="Έλλειψη 35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6" name="Έλλειψη 35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58" name="Ομάδα 357"/>
          <p:cNvGrpSpPr/>
          <p:nvPr/>
        </p:nvGrpSpPr>
        <p:grpSpPr>
          <a:xfrm rot="18000000">
            <a:off x="4679504" y="1611286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60" name="Έλλειψη 35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1" name="Έλλειψη 36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63" name="Ομάδα 362"/>
          <p:cNvGrpSpPr/>
          <p:nvPr/>
        </p:nvGrpSpPr>
        <p:grpSpPr>
          <a:xfrm rot="18600000">
            <a:off x="4831904" y="1610893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65" name="Έλλειψη 36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6" name="Έλλειψη 36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68" name="Ομάδα 367"/>
          <p:cNvGrpSpPr/>
          <p:nvPr/>
        </p:nvGrpSpPr>
        <p:grpSpPr>
          <a:xfrm rot="19200000">
            <a:off x="4984304" y="1609311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70" name="Έλλειψη 36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1" name="Έλλειψη 37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73" name="Ομάδα 372"/>
          <p:cNvGrpSpPr/>
          <p:nvPr/>
        </p:nvGrpSpPr>
        <p:grpSpPr>
          <a:xfrm rot="19800000">
            <a:off x="5136704" y="1620828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75" name="Έλλειψη 37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6" name="Έλλειψη 37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78" name="Ομάδα 377"/>
          <p:cNvGrpSpPr/>
          <p:nvPr/>
        </p:nvGrpSpPr>
        <p:grpSpPr>
          <a:xfrm rot="20400000">
            <a:off x="5289104" y="1619903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80" name="Έλλειψη 37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1" name="Έλλειψη 38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83" name="Ομάδα 382"/>
          <p:cNvGrpSpPr/>
          <p:nvPr/>
        </p:nvGrpSpPr>
        <p:grpSpPr>
          <a:xfrm rot="21000000">
            <a:off x="5441504" y="1619108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85" name="Έλλειψη 38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6" name="Έλλειψη 38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88" name="Ομάδα 387"/>
          <p:cNvGrpSpPr/>
          <p:nvPr/>
        </p:nvGrpSpPr>
        <p:grpSpPr>
          <a:xfrm>
            <a:off x="5593904" y="1613842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90" name="Έλλειψη 38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1" name="Έλλειψη 39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93" name="Ομάδα 392"/>
          <p:cNvGrpSpPr/>
          <p:nvPr/>
        </p:nvGrpSpPr>
        <p:grpSpPr>
          <a:xfrm rot="600000">
            <a:off x="5746304" y="1615701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395" name="Έλλειψη 39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6" name="Έλλειψη 39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98" name="Ομάδα 397"/>
          <p:cNvGrpSpPr/>
          <p:nvPr/>
        </p:nvGrpSpPr>
        <p:grpSpPr>
          <a:xfrm rot="1200000">
            <a:off x="5898704" y="1613842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400" name="Έλλειψη 39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1" name="Έλλειψη 40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03" name="Ομάδα 402"/>
          <p:cNvGrpSpPr/>
          <p:nvPr/>
        </p:nvGrpSpPr>
        <p:grpSpPr>
          <a:xfrm rot="1800000">
            <a:off x="6051104" y="1619108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405" name="Έλλειψη 40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6" name="Έλλειψη 40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08" name="Ομάδα 407"/>
          <p:cNvGrpSpPr/>
          <p:nvPr/>
        </p:nvGrpSpPr>
        <p:grpSpPr>
          <a:xfrm rot="2400000">
            <a:off x="6203504" y="1618984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410" name="Έλλειψη 40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1" name="Έλλειψη 41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13" name="Ομάδα 412"/>
          <p:cNvGrpSpPr/>
          <p:nvPr/>
        </p:nvGrpSpPr>
        <p:grpSpPr>
          <a:xfrm rot="3000000">
            <a:off x="6355904" y="1609942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415" name="Έλλειψη 41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6" name="Έλλειψη 41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18" name="Ομάδα 417"/>
          <p:cNvGrpSpPr/>
          <p:nvPr/>
        </p:nvGrpSpPr>
        <p:grpSpPr>
          <a:xfrm rot="3600000">
            <a:off x="6508304" y="1609311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420" name="Έλλειψη 41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1" name="Έλλειψη 42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23" name="Ομάδα 422"/>
          <p:cNvGrpSpPr/>
          <p:nvPr/>
        </p:nvGrpSpPr>
        <p:grpSpPr>
          <a:xfrm rot="4200000">
            <a:off x="6662454" y="1607489"/>
            <a:ext cx="1440000" cy="1446528"/>
            <a:chOff x="1197853" y="2407033"/>
            <a:chExt cx="1440000" cy="1446528"/>
          </a:xfrm>
          <a:solidFill>
            <a:srgbClr val="FFFF00"/>
          </a:solidFill>
        </p:grpSpPr>
        <p:sp>
          <p:nvSpPr>
            <p:cNvPr id="425" name="Έλλειψη 424"/>
            <p:cNvSpPr/>
            <p:nvPr/>
          </p:nvSpPr>
          <p:spPr>
            <a:xfrm>
              <a:off x="1197853" y="2407033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6" name="Έλλειψη 42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28" name="Ομάδα 427"/>
          <p:cNvGrpSpPr/>
          <p:nvPr/>
        </p:nvGrpSpPr>
        <p:grpSpPr>
          <a:xfrm rot="4800000">
            <a:off x="6813104" y="1611286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430" name="Έλλειψη 42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1" name="Έλλειψη 43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33" name="Ομάδα 432"/>
          <p:cNvGrpSpPr/>
          <p:nvPr/>
        </p:nvGrpSpPr>
        <p:grpSpPr>
          <a:xfrm rot="5400000">
            <a:off x="6965504" y="1618000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435" name="Έλλειψη 43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6" name="Έλλειψη 43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38" name="Ομάδα 437"/>
          <p:cNvGrpSpPr/>
          <p:nvPr/>
        </p:nvGrpSpPr>
        <p:grpSpPr>
          <a:xfrm rot="6000000">
            <a:off x="7117904" y="1610575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440" name="Έλλειψη 43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1" name="Έλλειψη 44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43" name="Ομάδα 442"/>
          <p:cNvGrpSpPr/>
          <p:nvPr/>
        </p:nvGrpSpPr>
        <p:grpSpPr>
          <a:xfrm rot="6600000">
            <a:off x="7270304" y="1607114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445" name="Έλλειψη 444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6" name="Έλλειψη 445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58" name="Ομάδα 257"/>
          <p:cNvGrpSpPr/>
          <p:nvPr/>
        </p:nvGrpSpPr>
        <p:grpSpPr>
          <a:xfrm rot="7200000">
            <a:off x="7422704" y="1611286"/>
            <a:ext cx="1440000" cy="1450251"/>
            <a:chOff x="1187624" y="2403310"/>
            <a:chExt cx="1440000" cy="1450251"/>
          </a:xfrm>
          <a:solidFill>
            <a:srgbClr val="FFFF00"/>
          </a:solidFill>
        </p:grpSpPr>
        <p:sp>
          <p:nvSpPr>
            <p:cNvPr id="260" name="Έλλειψη 259"/>
            <p:cNvSpPr/>
            <p:nvPr/>
          </p:nvSpPr>
          <p:spPr>
            <a:xfrm>
              <a:off x="1187624" y="2403310"/>
              <a:ext cx="1440000" cy="1440000"/>
            </a:xfrm>
            <a:prstGeom prst="ellipse">
              <a:avLst/>
            </a:prstGeom>
            <a:grp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1" name="Έλλειψη 260"/>
            <p:cNvSpPr/>
            <p:nvPr/>
          </p:nvSpPr>
          <p:spPr>
            <a:xfrm>
              <a:off x="1871624" y="378156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13724" y="3417436"/>
            <a:ext cx="8918106" cy="1923122"/>
            <a:chOff x="13724" y="3417436"/>
            <a:chExt cx="8918106" cy="1923122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13724" y="3417436"/>
              <a:ext cx="8918106" cy="1923122"/>
              <a:chOff x="24610" y="3460980"/>
              <a:chExt cx="8918106" cy="1923122"/>
            </a:xfrm>
          </p:grpSpPr>
          <p:grpSp>
            <p:nvGrpSpPr>
              <p:cNvPr id="447" name="Ομάδα 446"/>
              <p:cNvGrpSpPr/>
              <p:nvPr/>
            </p:nvGrpSpPr>
            <p:grpSpPr>
              <a:xfrm>
                <a:off x="5584934" y="3894089"/>
                <a:ext cx="1440000" cy="1450251"/>
                <a:chOff x="1871628" y="3645024"/>
                <a:chExt cx="1440000" cy="1450251"/>
              </a:xfrm>
            </p:grpSpPr>
            <p:grpSp>
              <p:nvGrpSpPr>
                <p:cNvPr id="448" name="Ομάδα 447"/>
                <p:cNvGrpSpPr/>
                <p:nvPr/>
              </p:nvGrpSpPr>
              <p:grpSpPr>
                <a:xfrm>
                  <a:off x="1871628" y="3645024"/>
                  <a:ext cx="1440000" cy="1450251"/>
                  <a:chOff x="1187624" y="2403310"/>
                  <a:chExt cx="1440000" cy="1450251"/>
                </a:xfrm>
                <a:solidFill>
                  <a:srgbClr val="FFFF00"/>
                </a:solidFill>
              </p:grpSpPr>
              <p:sp>
                <p:nvSpPr>
                  <p:cNvPr id="450" name="Έλλειψη 449"/>
                  <p:cNvSpPr/>
                  <p:nvPr/>
                </p:nvSpPr>
                <p:spPr>
                  <a:xfrm>
                    <a:off x="1187624" y="2403310"/>
                    <a:ext cx="1440000" cy="1440000"/>
                  </a:xfrm>
                  <a:prstGeom prst="ellipse">
                    <a:avLst/>
                  </a:prstGeom>
                  <a:grpFill/>
                  <a:ln>
                    <a:solidFill>
                      <a:srgbClr val="9900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451" name="Έλλειψη 450"/>
                  <p:cNvSpPr/>
                  <p:nvPr/>
                </p:nvSpPr>
                <p:spPr>
                  <a:xfrm>
                    <a:off x="1871624" y="3781561"/>
                    <a:ext cx="72000" cy="72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cxnSp>
              <p:nvCxnSpPr>
                <p:cNvPr id="449" name="Ευθεία γραμμή σύνδεσης 448"/>
                <p:cNvCxnSpPr/>
                <p:nvPr/>
              </p:nvCxnSpPr>
              <p:spPr>
                <a:xfrm rot="16200000">
                  <a:off x="2260594" y="4705678"/>
                  <a:ext cx="684000" cy="0"/>
                </a:xfrm>
                <a:prstGeom prst="line">
                  <a:avLst/>
                </a:prstGeom>
                <a:ln w="1905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3" name="Έλλειψη 452"/>
              <p:cNvSpPr/>
              <p:nvPr/>
            </p:nvSpPr>
            <p:spPr>
              <a:xfrm>
                <a:off x="107504" y="3889672"/>
                <a:ext cx="1440000" cy="144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456" name="Ομάδα 455"/>
              <p:cNvGrpSpPr/>
              <p:nvPr/>
            </p:nvGrpSpPr>
            <p:grpSpPr>
              <a:xfrm>
                <a:off x="824239" y="3861048"/>
                <a:ext cx="8043590" cy="1472023"/>
                <a:chOff x="824239" y="1698950"/>
                <a:chExt cx="8043590" cy="1472023"/>
              </a:xfrm>
            </p:grpSpPr>
            <p:sp>
              <p:nvSpPr>
                <p:cNvPr id="457" name="Έλλειψη 456"/>
                <p:cNvSpPr/>
                <p:nvPr/>
              </p:nvSpPr>
              <p:spPr>
                <a:xfrm rot="600000">
                  <a:off x="824239" y="309036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58" name="Έλλειψη 457"/>
                <p:cNvSpPr/>
                <p:nvPr/>
              </p:nvSpPr>
              <p:spPr>
                <a:xfrm rot="1800000">
                  <a:off x="904141" y="2979807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59" name="Έλλειψη 458"/>
                <p:cNvSpPr/>
                <p:nvPr/>
              </p:nvSpPr>
              <p:spPr>
                <a:xfrm rot="2400000">
                  <a:off x="958142" y="2936408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0" name="Έλλειψη 459"/>
                <p:cNvSpPr/>
                <p:nvPr/>
              </p:nvSpPr>
              <p:spPr>
                <a:xfrm rot="3000000">
                  <a:off x="1025603" y="2848909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1" name="Έλλειψη 460"/>
                <p:cNvSpPr/>
                <p:nvPr/>
              </p:nvSpPr>
              <p:spPr>
                <a:xfrm rot="3600000">
                  <a:off x="1109103" y="2749879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2" name="Έλλειψη 461"/>
                <p:cNvSpPr/>
                <p:nvPr/>
              </p:nvSpPr>
              <p:spPr>
                <a:xfrm rot="4200000">
                  <a:off x="1210738" y="2648808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3" name="Έλλειψη 462"/>
                <p:cNvSpPr/>
                <p:nvPr/>
              </p:nvSpPr>
              <p:spPr>
                <a:xfrm rot="4800000">
                  <a:off x="1332047" y="252569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4" name="Έλλειψη 463"/>
                <p:cNvSpPr/>
                <p:nvPr/>
              </p:nvSpPr>
              <p:spPr>
                <a:xfrm rot="5400000">
                  <a:off x="1473980" y="2406008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5" name="Έλλειψη 464"/>
                <p:cNvSpPr/>
                <p:nvPr/>
              </p:nvSpPr>
              <p:spPr>
                <a:xfrm rot="6000000">
                  <a:off x="1636847" y="2276029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6" name="Έλλειψη 465"/>
                <p:cNvSpPr/>
                <p:nvPr/>
              </p:nvSpPr>
              <p:spPr>
                <a:xfrm rot="6600000">
                  <a:off x="1820338" y="21703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7" name="Έλλειψη 466"/>
                <p:cNvSpPr/>
                <p:nvPr/>
              </p:nvSpPr>
              <p:spPr>
                <a:xfrm rot="7200000">
                  <a:off x="2023503" y="2062729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8" name="Έλλειψη 467"/>
                <p:cNvSpPr/>
                <p:nvPr/>
              </p:nvSpPr>
              <p:spPr>
                <a:xfrm rot="7800000">
                  <a:off x="2244803" y="1959266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69" name="Έλλειψη 468"/>
                <p:cNvSpPr/>
                <p:nvPr/>
              </p:nvSpPr>
              <p:spPr>
                <a:xfrm rot="8400000">
                  <a:off x="2482142" y="1877416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0" name="Έλλειψη 469"/>
                <p:cNvSpPr/>
                <p:nvPr/>
              </p:nvSpPr>
              <p:spPr>
                <a:xfrm rot="9000000">
                  <a:off x="2732941" y="1804953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1" name="Έλλειψη 470"/>
                <p:cNvSpPr/>
                <p:nvPr/>
              </p:nvSpPr>
              <p:spPr>
                <a:xfrm rot="9600000">
                  <a:off x="2994209" y="1757456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2" name="Έλλειψη 471"/>
                <p:cNvSpPr/>
                <p:nvPr/>
              </p:nvSpPr>
              <p:spPr>
                <a:xfrm rot="10200000">
                  <a:off x="3262639" y="1725571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3" name="Έλλειψη 472"/>
                <p:cNvSpPr/>
                <p:nvPr/>
              </p:nvSpPr>
              <p:spPr>
                <a:xfrm rot="10800000">
                  <a:off x="3534704" y="1698950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4" name="Έλλειψη 473"/>
                <p:cNvSpPr/>
                <p:nvPr/>
              </p:nvSpPr>
              <p:spPr>
                <a:xfrm rot="12000000">
                  <a:off x="4075199" y="1751395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5" name="Έλλειψη 474"/>
                <p:cNvSpPr/>
                <p:nvPr/>
              </p:nvSpPr>
              <p:spPr>
                <a:xfrm rot="12600000">
                  <a:off x="4336467" y="1807427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6" name="Έλλειψη 475"/>
                <p:cNvSpPr/>
                <p:nvPr/>
              </p:nvSpPr>
              <p:spPr>
                <a:xfrm rot="13200000">
                  <a:off x="4587266" y="187712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7" name="Έλλειψη 476"/>
                <p:cNvSpPr/>
                <p:nvPr/>
              </p:nvSpPr>
              <p:spPr>
                <a:xfrm rot="13800000">
                  <a:off x="4824605" y="1962986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8" name="Έλλειψη 477"/>
                <p:cNvSpPr/>
                <p:nvPr/>
              </p:nvSpPr>
              <p:spPr>
                <a:xfrm rot="14400000">
                  <a:off x="5045905" y="206075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79" name="Έλλειψη 478"/>
                <p:cNvSpPr/>
                <p:nvPr/>
              </p:nvSpPr>
              <p:spPr>
                <a:xfrm rot="15000000">
                  <a:off x="5249070" y="217120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0" name="Έλλειψη 479"/>
                <p:cNvSpPr/>
                <p:nvPr/>
              </p:nvSpPr>
              <p:spPr>
                <a:xfrm rot="15600000">
                  <a:off x="5432561" y="2287626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1" name="Έλλειψη 480"/>
                <p:cNvSpPr/>
                <p:nvPr/>
              </p:nvSpPr>
              <p:spPr>
                <a:xfrm rot="16200000">
                  <a:off x="5595430" y="2403120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2" name="Έλλειψη 481"/>
                <p:cNvSpPr/>
                <p:nvPr/>
              </p:nvSpPr>
              <p:spPr>
                <a:xfrm rot="16800000">
                  <a:off x="5737361" y="2526246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3" name="Έλλειψη 482"/>
                <p:cNvSpPr/>
                <p:nvPr/>
              </p:nvSpPr>
              <p:spPr>
                <a:xfrm rot="17400000">
                  <a:off x="5858670" y="263881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4" name="Έλλειψη 483"/>
                <p:cNvSpPr/>
                <p:nvPr/>
              </p:nvSpPr>
              <p:spPr>
                <a:xfrm rot="18000000">
                  <a:off x="5960305" y="275185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5" name="Έλλειψη 484"/>
                <p:cNvSpPr/>
                <p:nvPr/>
              </p:nvSpPr>
              <p:spPr>
                <a:xfrm rot="18600000">
                  <a:off x="6043805" y="2849860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6" name="Έλλειψη 485"/>
                <p:cNvSpPr/>
                <p:nvPr/>
              </p:nvSpPr>
              <p:spPr>
                <a:xfrm rot="19200000">
                  <a:off x="6111266" y="2933217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7" name="Έλλειψη 486"/>
                <p:cNvSpPr/>
                <p:nvPr/>
              </p:nvSpPr>
              <p:spPr>
                <a:xfrm rot="19800000">
                  <a:off x="6165267" y="301363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8" name="Έλλειψη 487"/>
                <p:cNvSpPr/>
                <p:nvPr/>
              </p:nvSpPr>
              <p:spPr>
                <a:xfrm rot="20400000">
                  <a:off x="6208799" y="3063475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9" name="Έλλειψη 488"/>
                <p:cNvSpPr/>
                <p:nvPr/>
              </p:nvSpPr>
              <p:spPr>
                <a:xfrm rot="21000000">
                  <a:off x="6245169" y="3093770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0" name="Έλλειψη 489"/>
                <p:cNvSpPr/>
                <p:nvPr/>
              </p:nvSpPr>
              <p:spPr>
                <a:xfrm>
                  <a:off x="6277904" y="3098973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1" name="Έλλειψη 490"/>
                <p:cNvSpPr/>
                <p:nvPr/>
              </p:nvSpPr>
              <p:spPr>
                <a:xfrm rot="600000">
                  <a:off x="6310639" y="3090363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2" name="Έλλειψη 491"/>
                <p:cNvSpPr/>
                <p:nvPr/>
              </p:nvSpPr>
              <p:spPr>
                <a:xfrm rot="1200000">
                  <a:off x="6347009" y="305741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3" name="Έλλειψη 492"/>
                <p:cNvSpPr/>
                <p:nvPr/>
              </p:nvSpPr>
              <p:spPr>
                <a:xfrm rot="1800000">
                  <a:off x="6390541" y="301191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4" name="Έλλειψη 493"/>
                <p:cNvSpPr/>
                <p:nvPr/>
              </p:nvSpPr>
              <p:spPr>
                <a:xfrm rot="2400000">
                  <a:off x="6444542" y="2942890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5" name="Έλλειψη 494"/>
                <p:cNvSpPr/>
                <p:nvPr/>
              </p:nvSpPr>
              <p:spPr>
                <a:xfrm rot="3000000">
                  <a:off x="6512003" y="2848909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6" name="Έλλειψη 495"/>
                <p:cNvSpPr/>
                <p:nvPr/>
              </p:nvSpPr>
              <p:spPr>
                <a:xfrm rot="3600000">
                  <a:off x="6595503" y="2749879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7" name="Έλλειψη 496"/>
                <p:cNvSpPr/>
                <p:nvPr/>
              </p:nvSpPr>
              <p:spPr>
                <a:xfrm rot="4200000">
                  <a:off x="6697138" y="2648808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8" name="Έλλειψη 497"/>
                <p:cNvSpPr/>
                <p:nvPr/>
              </p:nvSpPr>
              <p:spPr>
                <a:xfrm rot="4800000">
                  <a:off x="6818447" y="2526957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9" name="Έλλειψη 498"/>
                <p:cNvSpPr/>
                <p:nvPr/>
              </p:nvSpPr>
              <p:spPr>
                <a:xfrm rot="5400000">
                  <a:off x="6960379" y="2414006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00" name="Έλλειψη 499"/>
                <p:cNvSpPr/>
                <p:nvPr/>
              </p:nvSpPr>
              <p:spPr>
                <a:xfrm rot="6000000">
                  <a:off x="7123247" y="2286915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01" name="Έλλειψη 500"/>
                <p:cNvSpPr/>
                <p:nvPr/>
              </p:nvSpPr>
              <p:spPr>
                <a:xfrm rot="6600000">
                  <a:off x="7306738" y="2167425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502" name="Ομάδα 501"/>
                <p:cNvGrpSpPr/>
                <p:nvPr/>
              </p:nvGrpSpPr>
              <p:grpSpPr>
                <a:xfrm rot="7200000">
                  <a:off x="7422704" y="1718166"/>
                  <a:ext cx="1440000" cy="1450251"/>
                  <a:chOff x="1331800" y="4128103"/>
                  <a:chExt cx="1440000" cy="1450251"/>
                </a:xfrm>
              </p:grpSpPr>
              <p:grpSp>
                <p:nvGrpSpPr>
                  <p:cNvPr id="504" name="Ομάδα 503"/>
                  <p:cNvGrpSpPr/>
                  <p:nvPr/>
                </p:nvGrpSpPr>
                <p:grpSpPr>
                  <a:xfrm>
                    <a:off x="1331800" y="4128103"/>
                    <a:ext cx="1440000" cy="1450251"/>
                    <a:chOff x="1187624" y="2403310"/>
                    <a:chExt cx="1440000" cy="1450251"/>
                  </a:xfrm>
                  <a:solidFill>
                    <a:srgbClr val="FFFF00"/>
                  </a:solidFill>
                </p:grpSpPr>
                <p:sp>
                  <p:nvSpPr>
                    <p:cNvPr id="506" name="Έλλειψη 505"/>
                    <p:cNvSpPr/>
                    <p:nvPr/>
                  </p:nvSpPr>
                  <p:spPr>
                    <a:xfrm>
                      <a:off x="1187624" y="2403310"/>
                      <a:ext cx="1440000" cy="1440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9900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507" name="Έλλειψη 506"/>
                    <p:cNvSpPr/>
                    <p:nvPr/>
                  </p:nvSpPr>
                  <p:spPr>
                    <a:xfrm>
                      <a:off x="1871624" y="3781561"/>
                      <a:ext cx="72000" cy="72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cxnSp>
                <p:nvCxnSpPr>
                  <p:cNvPr id="505" name="Ευθεία γραμμή σύνδεσης 504"/>
                  <p:cNvCxnSpPr/>
                  <p:nvPr/>
                </p:nvCxnSpPr>
                <p:spPr>
                  <a:xfrm rot="5400000">
                    <a:off x="1720686" y="5186118"/>
                    <a:ext cx="684000" cy="0"/>
                  </a:xfrm>
                  <a:prstGeom prst="line">
                    <a:avLst/>
                  </a:prstGeom>
                  <a:ln w="19050">
                    <a:solidFill>
                      <a:srgbClr val="CC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3" name="Έλλειψη 502"/>
                <p:cNvSpPr/>
                <p:nvPr/>
              </p:nvSpPr>
              <p:spPr>
                <a:xfrm rot="10200000">
                  <a:off x="3795987" y="1717399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39266" y="4640106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>
                    <a:solidFill>
                      <a:srgbClr val="CC00FF"/>
                    </a:solidFill>
                  </a:rPr>
                  <a:t>R</a:t>
                </a:r>
                <a:endParaRPr lang="el-GR" sz="1800" b="1" i="1" dirty="0">
                  <a:solidFill>
                    <a:srgbClr val="CC00FF"/>
                  </a:solidFill>
                </a:endParaRPr>
              </a:p>
            </p:txBody>
          </p:sp>
          <p:sp>
            <p:nvSpPr>
              <p:cNvPr id="19" name="Τόξο 18"/>
              <p:cNvSpPr/>
              <p:nvPr/>
            </p:nvSpPr>
            <p:spPr>
              <a:xfrm>
                <a:off x="24610" y="3800102"/>
                <a:ext cx="1584000" cy="1584000"/>
              </a:xfrm>
              <a:prstGeom prst="arc">
                <a:avLst>
                  <a:gd name="adj1" fmla="val 14070388"/>
                  <a:gd name="adj2" fmla="val 18201116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11" name="Τόξο 510"/>
              <p:cNvSpPr/>
              <p:nvPr/>
            </p:nvSpPr>
            <p:spPr>
              <a:xfrm>
                <a:off x="5508104" y="3789040"/>
                <a:ext cx="1584000" cy="1584000"/>
              </a:xfrm>
              <a:prstGeom prst="arc">
                <a:avLst>
                  <a:gd name="adj1" fmla="val 14070388"/>
                  <a:gd name="adj2" fmla="val 18201116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12" name="Τόξο 511"/>
              <p:cNvSpPr/>
              <p:nvPr/>
            </p:nvSpPr>
            <p:spPr>
              <a:xfrm>
                <a:off x="7358716" y="3789040"/>
                <a:ext cx="1584000" cy="1584000"/>
              </a:xfrm>
              <a:prstGeom prst="arc">
                <a:avLst>
                  <a:gd name="adj1" fmla="val 14070388"/>
                  <a:gd name="adj2" fmla="val 18201116"/>
                </a:avLst>
              </a:prstGeom>
              <a:ln w="28575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1" name="Ομάδα 20"/>
              <p:cNvGrpSpPr/>
              <p:nvPr/>
            </p:nvGrpSpPr>
            <p:grpSpPr>
              <a:xfrm>
                <a:off x="779824" y="4211796"/>
                <a:ext cx="623824" cy="378535"/>
                <a:chOff x="779824" y="4211796"/>
                <a:chExt cx="623824" cy="378535"/>
              </a:xfrm>
            </p:grpSpPr>
            <p:cxnSp>
              <p:nvCxnSpPr>
                <p:cNvPr id="18" name="Ευθύγραμμο βέλος σύνδεσης 17"/>
                <p:cNvCxnSpPr/>
                <p:nvPr/>
              </p:nvCxnSpPr>
              <p:spPr>
                <a:xfrm>
                  <a:off x="839581" y="4590331"/>
                  <a:ext cx="44822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79824" y="4211796"/>
                      <a:ext cx="6238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824" y="4211796"/>
                      <a:ext cx="623824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Ομάδα 21"/>
              <p:cNvGrpSpPr/>
              <p:nvPr/>
            </p:nvGrpSpPr>
            <p:grpSpPr>
              <a:xfrm>
                <a:off x="6252432" y="4249552"/>
                <a:ext cx="623824" cy="378535"/>
                <a:chOff x="6252432" y="4249552"/>
                <a:chExt cx="623824" cy="378535"/>
              </a:xfrm>
            </p:grpSpPr>
            <p:cxnSp>
              <p:nvCxnSpPr>
                <p:cNvPr id="515" name="Ευθύγραμμο βέλος σύνδεσης 514"/>
                <p:cNvCxnSpPr/>
                <p:nvPr/>
              </p:nvCxnSpPr>
              <p:spPr>
                <a:xfrm>
                  <a:off x="6312189" y="4628087"/>
                  <a:ext cx="44822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6" name="TextBox 515"/>
                    <p:cNvSpPr txBox="1"/>
                    <p:nvPr/>
                  </p:nvSpPr>
                  <p:spPr>
                    <a:xfrm>
                      <a:off x="6252432" y="4249552"/>
                      <a:ext cx="6238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6" name="TextBox 5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2432" y="4249552"/>
                      <a:ext cx="623824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17" name="Ομάδα 516"/>
              <p:cNvGrpSpPr/>
              <p:nvPr/>
            </p:nvGrpSpPr>
            <p:grpSpPr>
              <a:xfrm>
                <a:off x="8071928" y="4221088"/>
                <a:ext cx="623824" cy="378535"/>
                <a:chOff x="6252432" y="4249552"/>
                <a:chExt cx="623824" cy="378535"/>
              </a:xfrm>
            </p:grpSpPr>
            <p:cxnSp>
              <p:nvCxnSpPr>
                <p:cNvPr id="518" name="Ευθύγραμμο βέλος σύνδεσης 517"/>
                <p:cNvCxnSpPr/>
                <p:nvPr/>
              </p:nvCxnSpPr>
              <p:spPr>
                <a:xfrm>
                  <a:off x="6312189" y="4628087"/>
                  <a:ext cx="44822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9" name="TextBox 518"/>
                    <p:cNvSpPr txBox="1"/>
                    <p:nvPr/>
                  </p:nvSpPr>
                  <p:spPr>
                    <a:xfrm>
                      <a:off x="6252432" y="4249552"/>
                      <a:ext cx="6238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9" name="TextBox 5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2432" y="4249552"/>
                      <a:ext cx="623824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20" name="TextBox 276"/>
              <p:cNvSpPr txBox="1">
                <a:spLocks noChangeArrowheads="1"/>
              </p:cNvSpPr>
              <p:nvPr/>
            </p:nvSpPr>
            <p:spPr bwMode="auto">
              <a:xfrm>
                <a:off x="971600" y="3460980"/>
                <a:ext cx="370636" cy="40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 dirty="0">
                    <a:solidFill>
                      <a:srgbClr val="FFFF00"/>
                    </a:solidFill>
                  </a:rPr>
                  <a:t>ω</a:t>
                </a:r>
              </a:p>
            </p:txBody>
          </p:sp>
          <p:sp>
            <p:nvSpPr>
              <p:cNvPr id="521" name="TextBox 276"/>
              <p:cNvSpPr txBox="1">
                <a:spLocks noChangeArrowheads="1"/>
              </p:cNvSpPr>
              <p:nvPr/>
            </p:nvSpPr>
            <p:spPr bwMode="auto">
              <a:xfrm>
                <a:off x="6433612" y="3460980"/>
                <a:ext cx="370636" cy="40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 dirty="0">
                    <a:solidFill>
                      <a:srgbClr val="FFFF00"/>
                    </a:solidFill>
                  </a:rPr>
                  <a:t>ω</a:t>
                </a:r>
              </a:p>
            </p:txBody>
          </p:sp>
          <p:sp>
            <p:nvSpPr>
              <p:cNvPr id="522" name="TextBox 276"/>
              <p:cNvSpPr txBox="1">
                <a:spLocks noChangeArrowheads="1"/>
              </p:cNvSpPr>
              <p:nvPr/>
            </p:nvSpPr>
            <p:spPr bwMode="auto">
              <a:xfrm>
                <a:off x="8233812" y="3460980"/>
                <a:ext cx="370636" cy="40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 dirty="0">
                    <a:solidFill>
                      <a:srgbClr val="FFFF00"/>
                    </a:solidFill>
                  </a:rPr>
                  <a:t>ω</a:t>
                </a:r>
              </a:p>
            </p:txBody>
          </p:sp>
        </p:grpSp>
        <p:sp>
          <p:nvSpPr>
            <p:cNvPr id="455" name="Έλλειψη 454"/>
            <p:cNvSpPr/>
            <p:nvPr/>
          </p:nvSpPr>
          <p:spPr>
            <a:xfrm rot="1200000">
              <a:off x="859498" y="514705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08" name="Ευθεία γραμμή σύνδεσης 507"/>
            <p:cNvCxnSpPr/>
            <p:nvPr/>
          </p:nvCxnSpPr>
          <p:spPr>
            <a:xfrm rot="16200000">
              <a:off x="496470" y="4876314"/>
              <a:ext cx="684000" cy="0"/>
            </a:xfrm>
            <a:prstGeom prst="line">
              <a:avLst/>
            </a:prstGeom>
            <a:ln w="190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9" name="Ευθεία γραμμή σύνδεσης 508"/>
          <p:cNvCxnSpPr/>
          <p:nvPr/>
        </p:nvCxnSpPr>
        <p:spPr>
          <a:xfrm>
            <a:off x="259744" y="5334688"/>
            <a:ext cx="856800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Ομάδα 24"/>
          <p:cNvGrpSpPr/>
          <p:nvPr/>
        </p:nvGrpSpPr>
        <p:grpSpPr>
          <a:xfrm>
            <a:off x="840306" y="5381888"/>
            <a:ext cx="5472000" cy="830997"/>
            <a:chOff x="840306" y="5338344"/>
            <a:chExt cx="5472000" cy="830997"/>
          </a:xfrm>
        </p:grpSpPr>
        <p:cxnSp>
          <p:nvCxnSpPr>
            <p:cNvPr id="15" name="Ευθύγραμμο βέλος σύνδεσης 14"/>
            <p:cNvCxnSpPr/>
            <p:nvPr/>
          </p:nvCxnSpPr>
          <p:spPr>
            <a:xfrm>
              <a:off x="840306" y="5473688"/>
              <a:ext cx="5472000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TextBox 509"/>
            <p:cNvSpPr txBox="1"/>
            <p:nvPr/>
          </p:nvSpPr>
          <p:spPr>
            <a:xfrm>
              <a:off x="1918279" y="5338344"/>
              <a:ext cx="3324010" cy="830997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>
                  <a:solidFill>
                    <a:srgbClr val="FFFF00"/>
                  </a:solidFill>
                </a:rPr>
                <a:t>Μετατόπιση </a:t>
              </a:r>
              <a:r>
                <a:rPr lang="el-GR" sz="1600" b="1" i="1" dirty="0">
                  <a:solidFill>
                    <a:srgbClr val="FFFF00"/>
                  </a:solidFill>
                </a:rPr>
                <a:t> </a:t>
              </a:r>
              <a:r>
                <a:rPr lang="en-US" sz="1600" b="1" i="1" dirty="0">
                  <a:solidFill>
                    <a:srgbClr val="FFFF00"/>
                  </a:solidFill>
                </a:rPr>
                <a:t>L</a:t>
              </a:r>
              <a:r>
                <a:rPr lang="en-US" sz="1600" b="1" dirty="0">
                  <a:solidFill>
                    <a:srgbClr val="FFFF00"/>
                  </a:solidFill>
                </a:rPr>
                <a:t> </a:t>
              </a:r>
              <a:r>
                <a:rPr lang="el-GR" sz="1600" b="1" dirty="0">
                  <a:solidFill>
                    <a:srgbClr val="FFFF00"/>
                  </a:solidFill>
                </a:rPr>
                <a:t>ίση με μια πλήρη περιστροφή του τροχού</a:t>
              </a:r>
              <a:r>
                <a:rPr lang="en-US" sz="1600" b="1" dirty="0">
                  <a:solidFill>
                    <a:srgbClr val="FFFF00"/>
                  </a:solidFill>
                </a:rPr>
                <a:t>,  </a:t>
              </a:r>
              <a:r>
                <a:rPr lang="en-US" sz="1600" b="1" i="1" dirty="0">
                  <a:solidFill>
                    <a:srgbClr val="FFFF00"/>
                  </a:solidFill>
                </a:rPr>
                <a:t>L</a:t>
              </a:r>
              <a:r>
                <a:rPr lang="en-US" sz="1600" b="1" dirty="0">
                  <a:solidFill>
                    <a:srgbClr val="FFFF00"/>
                  </a:solidFill>
                </a:rPr>
                <a:t> = 2</a:t>
              </a:r>
              <a:r>
                <a:rPr lang="el-GR" sz="1600" b="1" dirty="0">
                  <a:solidFill>
                    <a:srgbClr val="FFFF00"/>
                  </a:solidFill>
                </a:rPr>
                <a:t>π</a:t>
              </a:r>
              <a:r>
                <a:rPr lang="en-US" sz="1600" b="1" i="1" dirty="0">
                  <a:solidFill>
                    <a:srgbClr val="FFFF00"/>
                  </a:solidFill>
                </a:rPr>
                <a:t>R,  </a:t>
              </a:r>
              <a:r>
                <a:rPr lang="el-GR" sz="1600" b="1" dirty="0">
                  <a:solidFill>
                    <a:srgbClr val="FFFF00"/>
                  </a:solidFill>
                </a:rPr>
                <a:t>σε χρόνο μιας περιόδου </a:t>
              </a:r>
              <a:r>
                <a:rPr lang="en-US" sz="1600" b="1" i="1" dirty="0">
                  <a:solidFill>
                    <a:srgbClr val="FFFF00"/>
                  </a:solidFill>
                </a:rPr>
                <a:t>T</a:t>
              </a:r>
              <a:endParaRPr lang="el-GR" sz="1600" b="1" i="1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7523" y="6173976"/>
                <a:ext cx="477880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𝚻𝛂𝛘</m:t>
                      </m:r>
                      <m:r>
                        <m:rPr>
                          <m:sty m:val="p"/>
                        </m:rPr>
                        <a:rPr lang="el-GR" sz="1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ύ</m:t>
                      </m:r>
                      <m:r>
                        <a:rPr lang="el-GR" sz="1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𝛕𝛈𝛕𝛂</m:t>
                      </m:r>
                      <m:r>
                        <a:rPr lang="el-GR" sz="1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𝛋𝛆𝛎𝛕𝛒𝛐𝛖</m:t>
                      </m:r>
                      <m:r>
                        <a:rPr lang="el-GR" sz="1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𝛍𝛂𝛇𝛂𝛓</m:t>
                      </m:r>
                      <m:r>
                        <a:rPr lang="el-GR" sz="1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l-GR" sz="1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𝑹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23" y="6173976"/>
                <a:ext cx="4778808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5961593" y="6247045"/>
                <a:ext cx="1634743" cy="46166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</m:sSub>
                      <m:r>
                        <a:rPr lang="el-GR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/>
                        </a:rPr>
                        <m:t>𝝎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93" y="6247045"/>
                <a:ext cx="163474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1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948" y="24805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bg1"/>
                </a:solidFill>
              </a:rPr>
              <a:t>ΤΑΧΥΤΗΤΕΣ  ΚΥΛΙΟΜΕΝΟΥ  ΤΡΟΧΟΥ</a:t>
            </a: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259744" y="2444254"/>
            <a:ext cx="2448000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Ομάδα 16"/>
          <p:cNvGrpSpPr/>
          <p:nvPr/>
        </p:nvGrpSpPr>
        <p:grpSpPr>
          <a:xfrm>
            <a:off x="694454" y="961388"/>
            <a:ext cx="1440000" cy="1440000"/>
            <a:chOff x="694454" y="833356"/>
            <a:chExt cx="1440000" cy="1440000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694454" y="833356"/>
              <a:ext cx="1440000" cy="1440000"/>
              <a:chOff x="694454" y="833356"/>
              <a:chExt cx="1440000" cy="1440000"/>
            </a:xfrm>
          </p:grpSpPr>
          <p:grpSp>
            <p:nvGrpSpPr>
              <p:cNvPr id="12" name="Ομάδα 11"/>
              <p:cNvGrpSpPr/>
              <p:nvPr/>
            </p:nvGrpSpPr>
            <p:grpSpPr>
              <a:xfrm>
                <a:off x="694454" y="833356"/>
                <a:ext cx="1440000" cy="1440000"/>
                <a:chOff x="694454" y="833356"/>
                <a:chExt cx="1440000" cy="1440000"/>
              </a:xfrm>
            </p:grpSpPr>
            <p:sp>
              <p:nvSpPr>
                <p:cNvPr id="3" name="Έλλειψη 2"/>
                <p:cNvSpPr/>
                <p:nvPr/>
              </p:nvSpPr>
              <p:spPr>
                <a:xfrm>
                  <a:off x="694454" y="833356"/>
                  <a:ext cx="1440000" cy="144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99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5" name="Ευθύγραμμο βέλος σύνδεσης 4"/>
                <p:cNvCxnSpPr/>
                <p:nvPr/>
              </p:nvCxnSpPr>
              <p:spPr>
                <a:xfrm>
                  <a:off x="1426531" y="1556792"/>
                  <a:ext cx="57600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366774" y="1177252"/>
                      <a:ext cx="6238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66774" y="1177252"/>
                      <a:ext cx="623824" cy="36933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Έλλειψη 10"/>
                <p:cNvSpPr/>
                <p:nvPr/>
              </p:nvSpPr>
              <p:spPr>
                <a:xfrm>
                  <a:off x="1381876" y="1524899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7" name="TextBox 276"/>
              <p:cNvSpPr txBox="1">
                <a:spLocks noChangeArrowheads="1"/>
              </p:cNvSpPr>
              <p:nvPr/>
            </p:nvSpPr>
            <p:spPr bwMode="auto">
              <a:xfrm>
                <a:off x="1249036" y="908720"/>
                <a:ext cx="370636" cy="40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sz="2000" b="1" i="1" dirty="0">
                    <a:solidFill>
                      <a:srgbClr val="0000FF"/>
                    </a:solidFill>
                  </a:rPr>
                  <a:t>ω</a:t>
                </a:r>
              </a:p>
            </p:txBody>
          </p:sp>
        </p:grpSp>
        <p:sp>
          <p:nvSpPr>
            <p:cNvPr id="4" name="Τόξο 3"/>
            <p:cNvSpPr/>
            <p:nvPr/>
          </p:nvSpPr>
          <p:spPr>
            <a:xfrm>
              <a:off x="888826" y="1013386"/>
              <a:ext cx="1080000" cy="1080000"/>
            </a:xfrm>
            <a:prstGeom prst="arc">
              <a:avLst>
                <a:gd name="adj1" fmla="val 13376571"/>
                <a:gd name="adj2" fmla="val 18951582"/>
              </a:avLst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" name="TextBox 214"/>
          <p:cNvSpPr txBox="1"/>
          <p:nvPr/>
        </p:nvSpPr>
        <p:spPr>
          <a:xfrm>
            <a:off x="3096345" y="532696"/>
            <a:ext cx="5220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rgbClr val="FFFF00"/>
                </a:solidFill>
              </a:rPr>
              <a:t>Κάθε σημείο της περιφέρειας του τροχού έχει:</a:t>
            </a:r>
          </a:p>
        </p:txBody>
      </p:sp>
      <p:grpSp>
        <p:nvGrpSpPr>
          <p:cNvPr id="47" name="Ομάδα 46"/>
          <p:cNvGrpSpPr/>
          <p:nvPr/>
        </p:nvGrpSpPr>
        <p:grpSpPr>
          <a:xfrm>
            <a:off x="672682" y="921200"/>
            <a:ext cx="6779638" cy="1853036"/>
            <a:chOff x="672682" y="793168"/>
            <a:chExt cx="6779638" cy="1853036"/>
          </a:xfrm>
        </p:grpSpPr>
        <p:sp>
          <p:nvSpPr>
            <p:cNvPr id="28" name="Έλλειψη 27"/>
            <p:cNvSpPr/>
            <p:nvPr/>
          </p:nvSpPr>
          <p:spPr>
            <a:xfrm>
              <a:off x="2101964" y="151745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6" name="Ομάδα 45"/>
            <p:cNvGrpSpPr/>
            <p:nvPr/>
          </p:nvGrpSpPr>
          <p:grpSpPr>
            <a:xfrm>
              <a:off x="672682" y="793168"/>
              <a:ext cx="6779638" cy="1853036"/>
              <a:chOff x="672682" y="793168"/>
              <a:chExt cx="6779638" cy="1853036"/>
            </a:xfrm>
          </p:grpSpPr>
          <p:cxnSp>
            <p:nvCxnSpPr>
              <p:cNvPr id="23" name="Ευθύγραμμο βέλος σύνδεσης 22"/>
              <p:cNvCxnSpPr/>
              <p:nvPr/>
            </p:nvCxnSpPr>
            <p:spPr>
              <a:xfrm>
                <a:off x="683568" y="1556792"/>
                <a:ext cx="576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Ομάδα 44"/>
              <p:cNvGrpSpPr/>
              <p:nvPr/>
            </p:nvGrpSpPr>
            <p:grpSpPr>
              <a:xfrm>
                <a:off x="672682" y="793168"/>
                <a:ext cx="6779638" cy="1853036"/>
                <a:chOff x="672682" y="793168"/>
                <a:chExt cx="6779638" cy="1853036"/>
              </a:xfrm>
            </p:grpSpPr>
            <p:sp>
              <p:nvSpPr>
                <p:cNvPr id="19" name="TextBox 214"/>
                <p:cNvSpPr txBox="1"/>
                <p:nvPr/>
              </p:nvSpPr>
              <p:spPr>
                <a:xfrm>
                  <a:off x="3096345" y="807095"/>
                  <a:ext cx="4355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l-G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l-GR" sz="2000" b="1" dirty="0">
                      <a:solidFill>
                        <a:srgbClr val="FFFF00"/>
                      </a:solidFill>
                    </a:rPr>
                    <a:t>Μεταφορική ταχύτητα ίση με:    </a:t>
                  </a:r>
                  <a:r>
                    <a:rPr lang="el-GR" b="1" dirty="0">
                      <a:solidFill>
                        <a:srgbClr val="FFFF00"/>
                      </a:solidFill>
                    </a:rPr>
                    <a:t>υ</a:t>
                  </a:r>
                  <a:r>
                    <a:rPr lang="en-US" b="1" baseline="-25000" dirty="0">
                      <a:solidFill>
                        <a:srgbClr val="FFFF00"/>
                      </a:solidFill>
                    </a:rPr>
                    <a:t>cm</a:t>
                  </a:r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1" name="Ευθύγραμμο βέλος σύνδεσης 20"/>
                <p:cNvCxnSpPr/>
                <p:nvPr/>
              </p:nvCxnSpPr>
              <p:spPr>
                <a:xfrm>
                  <a:off x="1459484" y="858484"/>
                  <a:ext cx="57600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Ευθύγραμμο βέλος σύνδεσης 21"/>
                <p:cNvCxnSpPr/>
                <p:nvPr/>
              </p:nvCxnSpPr>
              <p:spPr>
                <a:xfrm>
                  <a:off x="2134614" y="1556792"/>
                  <a:ext cx="57600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Ευθύγραμμο βέλος σύνδεσης 23"/>
                <p:cNvCxnSpPr/>
                <p:nvPr/>
              </p:nvCxnSpPr>
              <p:spPr>
                <a:xfrm>
                  <a:off x="1403648" y="2276872"/>
                  <a:ext cx="57600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Έλλειψη 24"/>
                <p:cNvSpPr/>
                <p:nvPr/>
              </p:nvSpPr>
              <p:spPr>
                <a:xfrm>
                  <a:off x="1414534" y="80405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6" name="Έλλειψη 25"/>
                <p:cNvSpPr/>
                <p:nvPr/>
              </p:nvSpPr>
              <p:spPr>
                <a:xfrm>
                  <a:off x="672682" y="1517450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7" name="Έλλειψη 26"/>
                <p:cNvSpPr/>
                <p:nvPr/>
              </p:nvSpPr>
              <p:spPr>
                <a:xfrm>
                  <a:off x="1392758" y="2248416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1945922" y="793168"/>
                      <a:ext cx="4686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45922" y="793168"/>
                      <a:ext cx="468688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2436008" y="1547500"/>
                      <a:ext cx="6238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36008" y="1547500"/>
                      <a:ext cx="623824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1619672" y="2276872"/>
                      <a:ext cx="6238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9672" y="2276872"/>
                      <a:ext cx="623824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734835" y="1498500"/>
                      <a:ext cx="6238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𝒄𝒎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4835" y="1498500"/>
                      <a:ext cx="623824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44" name="Ομάδα 43"/>
          <p:cNvGrpSpPr/>
          <p:nvPr/>
        </p:nvGrpSpPr>
        <p:grpSpPr>
          <a:xfrm>
            <a:off x="301670" y="584526"/>
            <a:ext cx="6934626" cy="2196402"/>
            <a:chOff x="301670" y="456494"/>
            <a:chExt cx="6934626" cy="2196402"/>
          </a:xfrm>
        </p:grpSpPr>
        <p:sp>
          <p:nvSpPr>
            <p:cNvPr id="20" name="TextBox 214"/>
            <p:cNvSpPr txBox="1"/>
            <p:nvPr/>
          </p:nvSpPr>
          <p:spPr>
            <a:xfrm>
              <a:off x="4129066" y="1239143"/>
              <a:ext cx="3107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l-GR" sz="2000" b="1" dirty="0" err="1">
                  <a:solidFill>
                    <a:srgbClr val="FFFF00"/>
                  </a:solidFill>
                </a:rPr>
                <a:t>Επιτρόχια</a:t>
              </a:r>
              <a:r>
                <a:rPr lang="el-GR" sz="2000" b="1" dirty="0">
                  <a:solidFill>
                    <a:srgbClr val="FFFF00"/>
                  </a:solidFill>
                </a:rPr>
                <a:t> ταχύτητα:     </a:t>
              </a:r>
              <a:r>
                <a:rPr lang="el-GR" b="1" dirty="0">
                  <a:solidFill>
                    <a:srgbClr val="FFFF00"/>
                  </a:solidFill>
                </a:rPr>
                <a:t>υ</a:t>
              </a:r>
              <a:r>
                <a:rPr lang="en-US" b="1" baseline="-25000" dirty="0">
                  <a:solidFill>
                    <a:srgbClr val="FFFF00"/>
                  </a:solidFill>
                </a:rPr>
                <a:t>t</a:t>
              </a:r>
              <a:r>
                <a:rPr lang="el-GR" sz="2000" b="1" dirty="0">
                  <a:solidFill>
                    <a:srgbClr val="FFFF00"/>
                  </a:solidFill>
                </a:rPr>
                <a:t>   </a:t>
              </a:r>
            </a:p>
          </p:txBody>
        </p:sp>
        <p:cxnSp>
          <p:nvCxnSpPr>
            <p:cNvPr id="30" name="Ευθύγραμμο βέλος σύνδεσης 29"/>
            <p:cNvCxnSpPr/>
            <p:nvPr/>
          </p:nvCxnSpPr>
          <p:spPr>
            <a:xfrm>
              <a:off x="1453884" y="808248"/>
              <a:ext cx="576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/>
            <p:cNvCxnSpPr/>
            <p:nvPr/>
          </p:nvCxnSpPr>
          <p:spPr>
            <a:xfrm rot="5400000">
              <a:off x="1835728" y="1844856"/>
              <a:ext cx="576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/>
            <p:nvPr/>
          </p:nvCxnSpPr>
          <p:spPr>
            <a:xfrm rot="10800000">
              <a:off x="831779" y="2276871"/>
              <a:ext cx="576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/>
            <p:nvPr/>
          </p:nvCxnSpPr>
          <p:spPr>
            <a:xfrm rot="16200000" flipV="1">
              <a:off x="406454" y="1257842"/>
              <a:ext cx="57600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535912" y="456494"/>
                  <a:ext cx="453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5912" y="456494"/>
                  <a:ext cx="45390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084378" y="1793721"/>
                  <a:ext cx="453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378" y="1793721"/>
                  <a:ext cx="45390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55962" y="2283564"/>
                  <a:ext cx="453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62" y="2283564"/>
                  <a:ext cx="4539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01670" y="937968"/>
                  <a:ext cx="453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670" y="937968"/>
                  <a:ext cx="45390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Ομάδα 61"/>
          <p:cNvGrpSpPr/>
          <p:nvPr/>
        </p:nvGrpSpPr>
        <p:grpSpPr>
          <a:xfrm>
            <a:off x="3096345" y="1932786"/>
            <a:ext cx="3858947" cy="646331"/>
            <a:chOff x="3096345" y="1932786"/>
            <a:chExt cx="3858947" cy="646331"/>
          </a:xfrm>
        </p:grpSpPr>
        <p:sp>
          <p:nvSpPr>
            <p:cNvPr id="48" name="TextBox 214"/>
            <p:cNvSpPr txBox="1"/>
            <p:nvPr/>
          </p:nvSpPr>
          <p:spPr>
            <a:xfrm>
              <a:off x="3096345" y="1932786"/>
              <a:ext cx="3347863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l-GR" sz="1800" b="1" dirty="0">
                  <a:solidFill>
                    <a:srgbClr val="FFFF00"/>
                  </a:solidFill>
                </a:rPr>
                <a:t>Το σημείο επαφής του τροχού με την επιφάνεια δεν ολισθαίνει:</a:t>
              </a:r>
            </a:p>
          </p:txBody>
        </p:sp>
        <p:cxnSp>
          <p:nvCxnSpPr>
            <p:cNvPr id="49" name="Ευθύγραμμο βέλος σύνδεσης 48"/>
            <p:cNvCxnSpPr/>
            <p:nvPr/>
          </p:nvCxnSpPr>
          <p:spPr>
            <a:xfrm rot="16200000" flipH="1">
              <a:off x="6703291" y="2003952"/>
              <a:ext cx="1" cy="504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7099875" y="2033978"/>
            <a:ext cx="192392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υ</a:t>
            </a:r>
            <a:r>
              <a:rPr lang="en-US" b="1" baseline="-25000" dirty="0">
                <a:solidFill>
                  <a:srgbClr val="FFFF00"/>
                </a:solidFill>
              </a:rPr>
              <a:t>t</a:t>
            </a:r>
            <a:r>
              <a:rPr lang="el-GR" b="1" dirty="0">
                <a:solidFill>
                  <a:srgbClr val="FFFF00"/>
                </a:solidFill>
              </a:rPr>
              <a:t> = υ</a:t>
            </a:r>
            <a:r>
              <a:rPr lang="en-US" b="1" baseline="-25000" dirty="0">
                <a:solidFill>
                  <a:srgbClr val="FFFF00"/>
                </a:solidFill>
              </a:rPr>
              <a:t>cm</a:t>
            </a:r>
            <a:r>
              <a:rPr lang="el-GR" b="1" dirty="0">
                <a:solidFill>
                  <a:srgbClr val="FFFF00"/>
                </a:solidFill>
              </a:rPr>
              <a:t> =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ω</a:t>
            </a:r>
            <a:r>
              <a:rPr lang="en-US" b="1" i="1" dirty="0">
                <a:solidFill>
                  <a:srgbClr val="FFFF00"/>
                </a:solidFill>
              </a:rPr>
              <a:t>R</a:t>
            </a:r>
            <a:endParaRPr lang="el-GR" b="1" i="1" dirty="0">
              <a:solidFill>
                <a:srgbClr val="FFFF00"/>
              </a:solidFill>
            </a:endParaRPr>
          </a:p>
        </p:txBody>
      </p:sp>
      <p:cxnSp>
        <p:nvCxnSpPr>
          <p:cNvPr id="52" name="Ευθεία γραμμή σύνδεσης 51"/>
          <p:cNvCxnSpPr/>
          <p:nvPr/>
        </p:nvCxnSpPr>
        <p:spPr>
          <a:xfrm>
            <a:off x="0" y="2924944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805812" y="3039343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bg1"/>
                </a:solidFill>
              </a:rPr>
              <a:t>ΟΛΙΚΗ  ΚΙΝΗΤΙΚΗ  ΕΝΕΡΓΕΙΑ  ΤΡΟΧΟΥ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496" y="3645024"/>
                <a:ext cx="6346417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𝚳𝛆𝛕𝛂𝛗𝛐𝛒𝛊𝛋𝛈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𝛋𝛊𝛎𝛈𝛕𝛊𝛋𝛈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𝛆𝛎𝛆𝛒𝛄𝛆𝛊𝛂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:  </m:t>
                      </m:r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           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𝒄𝒎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45024"/>
                <a:ext cx="6346417" cy="6685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5496" y="4806325"/>
                <a:ext cx="632019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𝚷𝛆𝛒𝛊𝛔𝛕𝛒𝛐𝛗𝛊𝛋𝛈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𝛋𝛊𝛎𝛈𝛕𝛊𝛋𝛈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𝛆𝛎𝛆𝛒𝛄𝛆𝛊𝛂</m:t>
                      </m:r>
                      <m:r>
                        <a:rPr lang="el-GR" sz="2000" b="1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:          </m:t>
                      </m:r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𝑰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p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06325"/>
                <a:ext cx="6320192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214"/>
          <p:cNvSpPr txBox="1"/>
          <p:nvPr/>
        </p:nvSpPr>
        <p:spPr>
          <a:xfrm>
            <a:off x="35497" y="4210635"/>
            <a:ext cx="204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FF00"/>
                </a:solidFill>
              </a:rPr>
              <a:t>m</a:t>
            </a:r>
            <a:r>
              <a:rPr lang="en-US" sz="2000" b="1" dirty="0">
                <a:solidFill>
                  <a:srgbClr val="FFFF00"/>
                </a:solidFill>
              </a:rPr>
              <a:t> = </a:t>
            </a:r>
            <a:r>
              <a:rPr lang="el-GR" sz="2000" b="1" dirty="0">
                <a:solidFill>
                  <a:srgbClr val="FFFF00"/>
                </a:solidFill>
              </a:rPr>
              <a:t>μάζα τροχού</a:t>
            </a:r>
          </a:p>
        </p:txBody>
      </p:sp>
      <p:sp>
        <p:nvSpPr>
          <p:cNvPr id="57" name="TextBox 214"/>
          <p:cNvSpPr txBox="1"/>
          <p:nvPr/>
        </p:nvSpPr>
        <p:spPr>
          <a:xfrm>
            <a:off x="35496" y="5362763"/>
            <a:ext cx="4734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l-GR" sz="2000" b="1" i="1" dirty="0">
                <a:solidFill>
                  <a:srgbClr val="FFFF00"/>
                </a:solidFill>
              </a:rPr>
              <a:t>Ι</a:t>
            </a:r>
            <a:r>
              <a:rPr lang="en-US" sz="2000" b="1" dirty="0">
                <a:solidFill>
                  <a:srgbClr val="FFFF00"/>
                </a:solidFill>
              </a:rPr>
              <a:t> = </a:t>
            </a:r>
            <a:r>
              <a:rPr lang="el-GR" sz="2000" b="1" dirty="0">
                <a:solidFill>
                  <a:srgbClr val="FFFF00"/>
                </a:solidFill>
              </a:rPr>
              <a:t>ροπή αδράνειας ως προς άξονα τροχού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52120" y="5834881"/>
                <a:ext cx="3436967" cy="78380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𝝄𝝀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𝐜𝐦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𝑰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834881"/>
                <a:ext cx="3436967" cy="7838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6175668" y="3690201"/>
            <a:ext cx="2860828" cy="1800000"/>
            <a:chOff x="6175668" y="3690201"/>
            <a:chExt cx="2860828" cy="1800000"/>
          </a:xfrm>
        </p:grpSpPr>
        <p:grpSp>
          <p:nvGrpSpPr>
            <p:cNvPr id="60" name="Ομάδα 59"/>
            <p:cNvGrpSpPr/>
            <p:nvPr/>
          </p:nvGrpSpPr>
          <p:grpSpPr>
            <a:xfrm>
              <a:off x="6175668" y="3690201"/>
              <a:ext cx="772596" cy="1800000"/>
              <a:chOff x="6175668" y="3516568"/>
              <a:chExt cx="772596" cy="1800000"/>
            </a:xfrm>
          </p:grpSpPr>
          <p:sp>
            <p:nvSpPr>
              <p:cNvPr id="58" name="Δεξιό άγκιστρο 57"/>
              <p:cNvSpPr/>
              <p:nvPr/>
            </p:nvSpPr>
            <p:spPr>
              <a:xfrm>
                <a:off x="6175668" y="3516568"/>
                <a:ext cx="360040" cy="1800000"/>
              </a:xfrm>
              <a:prstGeom prst="rightBrace">
                <a:avLst>
                  <a:gd name="adj1" fmla="val 32521"/>
                  <a:gd name="adj2" fmla="val 50000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497500" y="4170852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solidFill>
                      <a:srgbClr val="FFFF00"/>
                    </a:solidFill>
                    <a:latin typeface="Cambria Math"/>
                    <a:ea typeface="Cambria Math"/>
                  </a:rPr>
                  <a:t>⇒</a:t>
                </a:r>
                <a:endParaRPr lang="el-GR" dirty="0">
                  <a:solidFill>
                    <a:srgbClr val="FFFF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Ορθογώνιο 8"/>
                <p:cNvSpPr/>
                <p:nvPr/>
              </p:nvSpPr>
              <p:spPr>
                <a:xfrm>
                  <a:off x="6764848" y="4335487"/>
                  <a:ext cx="227164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el-GR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𝛐𝛌</m:t>
                            </m:r>
                          </m:sub>
                        </m:sSub>
                        <m:r>
                          <a:rPr lang="el-GR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𝑲</m:t>
                        </m:r>
                        <m:r>
                          <a:rPr lang="el-GR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el-GR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𝛚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Ορθογώνιο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848" y="4335487"/>
                  <a:ext cx="2271648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00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/>
      <p:bldP spid="54" grpId="0"/>
      <p:bldP spid="55" grpId="0"/>
      <p:bldP spid="56" grpId="0"/>
      <p:bldP spid="57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Ομάδα 43"/>
          <p:cNvGrpSpPr/>
          <p:nvPr/>
        </p:nvGrpSpPr>
        <p:grpSpPr>
          <a:xfrm>
            <a:off x="2690480" y="5373216"/>
            <a:ext cx="1953528" cy="495683"/>
            <a:chOff x="4778712" y="5373216"/>
            <a:chExt cx="1953528" cy="495683"/>
          </a:xfrm>
        </p:grpSpPr>
        <p:cxnSp>
          <p:nvCxnSpPr>
            <p:cNvPr id="16" name="Ευθύγραμμο βέλος σύνδεσης 15"/>
            <p:cNvCxnSpPr/>
            <p:nvPr/>
          </p:nvCxnSpPr>
          <p:spPr>
            <a:xfrm flipV="1">
              <a:off x="4778712" y="5570947"/>
              <a:ext cx="900100" cy="29795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606804" y="5373216"/>
                  <a:ext cx="11254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6804" y="5373216"/>
                  <a:ext cx="112543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480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ΣΤΡΟΦΟΡΜΗ  ΥΛΙΚΟΥ  ΣΗΜΕΙΟΥ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856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Εξ ορισμού:</a:t>
            </a:r>
          </a:p>
          <a:p>
            <a:r>
              <a:rPr lang="el-GR" dirty="0" err="1">
                <a:solidFill>
                  <a:srgbClr val="FFFF00"/>
                </a:solidFill>
              </a:rPr>
              <a:t>Στροφορμή</a:t>
            </a:r>
            <a:r>
              <a:rPr lang="el-GR" dirty="0">
                <a:solidFill>
                  <a:srgbClr val="FFFF00"/>
                </a:solidFill>
              </a:rPr>
              <a:t>  </a:t>
            </a:r>
            <a:r>
              <a:rPr lang="en-US" sz="2800" b="1" i="1" dirty="0">
                <a:solidFill>
                  <a:schemeClr val="bg1"/>
                </a:solidFill>
              </a:rPr>
              <a:t>L</a:t>
            </a:r>
            <a:r>
              <a:rPr lang="el-GR" dirty="0">
                <a:solidFill>
                  <a:srgbClr val="FFFF00"/>
                </a:solidFill>
              </a:rPr>
              <a:t> υλικού σημείο ως προς ένα σημείο αναφοράς είναι το εξωτερικό γινόμενο του διανύσματος θέσης  </a:t>
            </a:r>
            <a:r>
              <a:rPr lang="en-US" sz="2800" b="1" i="1" dirty="0">
                <a:solidFill>
                  <a:schemeClr val="bg1"/>
                </a:solidFill>
              </a:rPr>
              <a:t>r</a:t>
            </a:r>
            <a:r>
              <a:rPr lang="el-GR" dirty="0"/>
              <a:t> </a:t>
            </a:r>
            <a:r>
              <a:rPr lang="el-GR" dirty="0">
                <a:solidFill>
                  <a:srgbClr val="FFFF00"/>
                </a:solidFill>
              </a:rPr>
              <a:t>του υλικού σημείου με το διάνυσμα της ορμής </a:t>
            </a:r>
            <a:r>
              <a:rPr lang="el-GR" dirty="0"/>
              <a:t> </a:t>
            </a:r>
            <a:r>
              <a:rPr lang="en-US" sz="2800" b="1" i="1" dirty="0">
                <a:solidFill>
                  <a:schemeClr val="bg1"/>
                </a:solidFill>
              </a:rPr>
              <a:t>p</a:t>
            </a:r>
            <a:r>
              <a:rPr lang="el-GR" dirty="0"/>
              <a:t> </a:t>
            </a:r>
            <a:r>
              <a:rPr lang="el-GR" dirty="0">
                <a:solidFill>
                  <a:srgbClr val="FFFF00"/>
                </a:solidFill>
              </a:rPr>
              <a:t>του υλικού σημείου</a:t>
            </a:r>
          </a:p>
        </p:txBody>
      </p:sp>
      <p:grpSp>
        <p:nvGrpSpPr>
          <p:cNvPr id="38" name="Ομάδα 37"/>
          <p:cNvGrpSpPr/>
          <p:nvPr/>
        </p:nvGrpSpPr>
        <p:grpSpPr>
          <a:xfrm>
            <a:off x="179512" y="2708920"/>
            <a:ext cx="4464496" cy="3384376"/>
            <a:chOff x="2267744" y="2708920"/>
            <a:chExt cx="4464496" cy="3384376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>
              <a:off x="3806604" y="2852936"/>
              <a:ext cx="0" cy="202962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V="1">
              <a:off x="3806604" y="4868227"/>
              <a:ext cx="278162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 flipV="1">
              <a:off x="2483768" y="4882559"/>
              <a:ext cx="1322836" cy="1138729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67744" y="5693186"/>
              <a:ext cx="3129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FF00"/>
                  </a:solidFill>
                </a:rPr>
                <a:t>x</a:t>
              </a:r>
              <a:endParaRPr lang="el-GR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46096" y="2708920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FF00"/>
                  </a:solidFill>
                </a:rPr>
                <a:t>z</a:t>
              </a:r>
              <a:endParaRPr lang="el-GR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3760" y="4437112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FF00"/>
                  </a:solidFill>
                </a:rPr>
                <a:t>y</a:t>
              </a:r>
              <a:endParaRPr lang="el-GR" sz="2000" b="1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2462760" y="5821241"/>
            <a:ext cx="383439" cy="433649"/>
            <a:chOff x="4550992" y="5821241"/>
            <a:chExt cx="383439" cy="433649"/>
          </a:xfrm>
        </p:grpSpPr>
        <p:sp>
          <p:nvSpPr>
            <p:cNvPr id="12" name="Έλλειψη 11"/>
            <p:cNvSpPr/>
            <p:nvPr/>
          </p:nvSpPr>
          <p:spPr>
            <a:xfrm>
              <a:off x="4760688" y="5821241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0992" y="5854780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chemeClr val="bg1"/>
                  </a:solidFill>
                </a:rPr>
                <a:t>m</a:t>
              </a:r>
              <a:endParaRPr lang="el-GR" sz="20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Ομάδα 42"/>
          <p:cNvGrpSpPr/>
          <p:nvPr/>
        </p:nvGrpSpPr>
        <p:grpSpPr>
          <a:xfrm>
            <a:off x="1718372" y="4882559"/>
            <a:ext cx="1026084" cy="1010682"/>
            <a:chOff x="3806604" y="4882559"/>
            <a:chExt cx="1026084" cy="1010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139952" y="5445224"/>
                  <a:ext cx="3866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99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5445224"/>
                  <a:ext cx="386644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Ευθύγραμμο βέλος σύνδεσης 18"/>
            <p:cNvCxnSpPr/>
            <p:nvPr/>
          </p:nvCxnSpPr>
          <p:spPr>
            <a:xfrm>
              <a:off x="3806604" y="4882559"/>
              <a:ext cx="1026084" cy="1010682"/>
            </a:xfrm>
            <a:prstGeom prst="straightConnector1">
              <a:avLst/>
            </a:prstGeom>
            <a:ln w="38100">
              <a:solidFill>
                <a:srgbClr val="FF99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Ομάδα 40"/>
          <p:cNvGrpSpPr/>
          <p:nvPr/>
        </p:nvGrpSpPr>
        <p:grpSpPr>
          <a:xfrm>
            <a:off x="2791796" y="5661248"/>
            <a:ext cx="772092" cy="400110"/>
            <a:chOff x="4880028" y="5661248"/>
            <a:chExt cx="772092" cy="400110"/>
          </a:xfrm>
        </p:grpSpPr>
        <p:cxnSp>
          <p:nvCxnSpPr>
            <p:cNvPr id="14" name="Ευθύγραμμο βέλος σύνδεσης 13"/>
            <p:cNvCxnSpPr/>
            <p:nvPr/>
          </p:nvCxnSpPr>
          <p:spPr>
            <a:xfrm flipV="1">
              <a:off x="4880028" y="5733503"/>
              <a:ext cx="468000" cy="153935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257460" y="5661248"/>
                  <a:ext cx="3946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460" y="5661248"/>
                  <a:ext cx="39466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Ομάδα 44"/>
          <p:cNvGrpSpPr/>
          <p:nvPr/>
        </p:nvGrpSpPr>
        <p:grpSpPr>
          <a:xfrm>
            <a:off x="1718372" y="3140968"/>
            <a:ext cx="1776448" cy="1692000"/>
            <a:chOff x="3806604" y="3140968"/>
            <a:chExt cx="1776448" cy="1692000"/>
          </a:xfrm>
        </p:grpSpPr>
        <p:cxnSp>
          <p:nvCxnSpPr>
            <p:cNvPr id="30" name="Ευθύγραμμο βέλος σύνδεσης 29"/>
            <p:cNvCxnSpPr/>
            <p:nvPr/>
          </p:nvCxnSpPr>
          <p:spPr>
            <a:xfrm flipV="1">
              <a:off x="3806604" y="3140968"/>
              <a:ext cx="0" cy="169200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806604" y="3803024"/>
                  <a:ext cx="1776448" cy="575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el-GR" sz="2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el-GR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6604" y="3803024"/>
                  <a:ext cx="1776448" cy="57547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Έλλειψη 38"/>
          <p:cNvSpPr/>
          <p:nvPr/>
        </p:nvSpPr>
        <p:spPr>
          <a:xfrm>
            <a:off x="1680794" y="4818510"/>
            <a:ext cx="90000" cy="90000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3" name="Ομάδα 12"/>
          <p:cNvGrpSpPr/>
          <p:nvPr/>
        </p:nvGrpSpPr>
        <p:grpSpPr>
          <a:xfrm>
            <a:off x="2280267" y="3451877"/>
            <a:ext cx="6809969" cy="3073467"/>
            <a:chOff x="2280267" y="3451877"/>
            <a:chExt cx="6809969" cy="3073467"/>
          </a:xfrm>
        </p:grpSpPr>
        <p:cxnSp>
          <p:nvCxnSpPr>
            <p:cNvPr id="9" name="Ευθεία γραμμή σύνδεσης 8"/>
            <p:cNvCxnSpPr/>
            <p:nvPr/>
          </p:nvCxnSpPr>
          <p:spPr>
            <a:xfrm>
              <a:off x="2602750" y="5771717"/>
              <a:ext cx="756000" cy="753627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64089" y="3451877"/>
              <a:ext cx="309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FF00"/>
                  </a:solidFill>
                </a:rPr>
                <a:t>Μέτρο </a:t>
              </a:r>
              <a:r>
                <a:rPr lang="el-GR" b="1" dirty="0" err="1">
                  <a:solidFill>
                    <a:srgbClr val="FFFF00"/>
                  </a:solidFill>
                </a:rPr>
                <a:t>Στροφορμής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364088" y="3913542"/>
                  <a:ext cx="37261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𝒓𝒑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𝒓𝒎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𝝊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𝜽</m:t>
                            </m:r>
                          </m:e>
                        </m:fun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3913542"/>
                  <a:ext cx="3726148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91" b="-1184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2793572" y="5744142"/>
              <a:ext cx="29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i="1" dirty="0">
                  <a:solidFill>
                    <a:srgbClr val="FFFF00"/>
                  </a:solidFill>
                </a:rPr>
                <a:t>θ</a:t>
              </a:r>
            </a:p>
          </p:txBody>
        </p:sp>
        <p:sp>
          <p:nvSpPr>
            <p:cNvPr id="11" name="Τόξο 10"/>
            <p:cNvSpPr/>
            <p:nvPr/>
          </p:nvSpPr>
          <p:spPr>
            <a:xfrm rot="18818528">
              <a:off x="2280267" y="5418397"/>
              <a:ext cx="914400" cy="914400"/>
            </a:xfrm>
            <a:prstGeom prst="arc">
              <a:avLst>
                <a:gd name="adj1" fmla="val 2248166"/>
                <a:gd name="adj2" fmla="val 5519127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5436096" y="4767535"/>
            <a:ext cx="3635896" cy="928759"/>
            <a:chOff x="5436096" y="4767535"/>
            <a:chExt cx="3635896" cy="928759"/>
          </a:xfrm>
        </p:grpSpPr>
        <p:sp>
          <p:nvSpPr>
            <p:cNvPr id="33" name="TextBox 32"/>
            <p:cNvSpPr txBox="1"/>
            <p:nvPr/>
          </p:nvSpPr>
          <p:spPr>
            <a:xfrm>
              <a:off x="5436096" y="4772964"/>
              <a:ext cx="2808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FF00"/>
                  </a:solidFill>
                </a:rPr>
                <a:t>Ειδική περίπτωση </a:t>
              </a:r>
              <a:r>
                <a:rPr lang="en-US" b="1" dirty="0">
                  <a:solidFill>
                    <a:srgbClr val="FFFF00"/>
                  </a:solidFill>
                </a:rPr>
                <a:t>: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724128" y="5234629"/>
                  <a:ext cx="22193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𝒓𝒑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𝒓𝒎</m:t>
                        </m:r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𝝊</m:t>
                        </m:r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5234629"/>
                  <a:ext cx="221932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24"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079989" y="4767535"/>
                  <a:ext cx="992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989" y="4767535"/>
                  <a:ext cx="992003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48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" y="24805"/>
            <a:ext cx="9107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bg1"/>
                </a:solidFill>
              </a:rPr>
              <a:t>ΣΤΡΟΦΟΡΜΗ  ΥΛΙΚΟΥ  ΣΗΜΕΙΟΥ</a:t>
            </a:r>
          </a:p>
        </p:txBody>
      </p:sp>
      <p:grpSp>
        <p:nvGrpSpPr>
          <p:cNvPr id="25" name="Ομάδα 24"/>
          <p:cNvGrpSpPr/>
          <p:nvPr/>
        </p:nvGrpSpPr>
        <p:grpSpPr>
          <a:xfrm>
            <a:off x="107504" y="404664"/>
            <a:ext cx="6480720" cy="6048672"/>
            <a:chOff x="107504" y="404664"/>
            <a:chExt cx="6480720" cy="6048672"/>
          </a:xfrm>
        </p:grpSpPr>
        <p:cxnSp>
          <p:nvCxnSpPr>
            <p:cNvPr id="10" name="Ευθεία γραμμή σύνδεσης 9"/>
            <p:cNvCxnSpPr/>
            <p:nvPr/>
          </p:nvCxnSpPr>
          <p:spPr>
            <a:xfrm>
              <a:off x="1220282" y="4293336"/>
              <a:ext cx="0" cy="21600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Έλλειψη 2"/>
            <p:cNvSpPr/>
            <p:nvPr/>
          </p:nvSpPr>
          <p:spPr>
            <a:xfrm>
              <a:off x="129010" y="3911220"/>
              <a:ext cx="2160000" cy="108012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137220" y="3900638"/>
              <a:ext cx="2160000" cy="1400810"/>
              <a:chOff x="1217340" y="2028430"/>
              <a:chExt cx="2160000" cy="140081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906718" y="2967575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m</a:t>
                </a:r>
                <a:endParaRPr lang="el-GR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Τόξο 10"/>
              <p:cNvSpPr/>
              <p:nvPr/>
            </p:nvSpPr>
            <p:spPr>
              <a:xfrm>
                <a:off x="1217340" y="2028430"/>
                <a:ext cx="2160000" cy="1080000"/>
              </a:xfrm>
              <a:prstGeom prst="arc">
                <a:avLst>
                  <a:gd name="adj1" fmla="val 6745452"/>
                  <a:gd name="adj2" fmla="val 3006917"/>
                </a:avLst>
              </a:prstGeom>
              <a:ln w="38100">
                <a:solidFill>
                  <a:srgbClr val="FF0000"/>
                </a:solidFill>
                <a:prstDash val="dash"/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Έλλειψη 11"/>
              <p:cNvSpPr/>
              <p:nvPr/>
            </p:nvSpPr>
            <p:spPr>
              <a:xfrm>
                <a:off x="2814332" y="2956843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9" name="Ευθεία γραμμή σύνδεσης 8"/>
            <p:cNvCxnSpPr/>
            <p:nvPr/>
          </p:nvCxnSpPr>
          <p:spPr>
            <a:xfrm>
              <a:off x="1214810" y="3119436"/>
              <a:ext cx="0" cy="13320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4"/>
            <p:cNvSpPr txBox="1"/>
            <p:nvPr/>
          </p:nvSpPr>
          <p:spPr>
            <a:xfrm>
              <a:off x="107504" y="404664"/>
              <a:ext cx="6480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l-GR" sz="2000" b="1" dirty="0">
                  <a:solidFill>
                    <a:srgbClr val="FFFF00"/>
                  </a:solidFill>
                </a:rPr>
                <a:t>Υλικό σημείο μάζας </a:t>
              </a:r>
              <a:r>
                <a:rPr lang="en-US" b="1" dirty="0">
                  <a:solidFill>
                    <a:schemeClr val="bg1"/>
                  </a:solidFill>
                </a:rPr>
                <a:t>m</a:t>
              </a:r>
              <a:r>
                <a:rPr lang="el-GR" sz="2000" b="1" dirty="0">
                  <a:solidFill>
                    <a:srgbClr val="FFFF00"/>
                  </a:solidFill>
                </a:rPr>
                <a:t> περιστρέφεται γύρω από άξονα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l-GR" sz="2000" b="1" dirty="0">
                  <a:solidFill>
                    <a:srgbClr val="FFFF00"/>
                  </a:solidFill>
                </a:rPr>
                <a:t>με:</a:t>
              </a: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107504" y="899428"/>
            <a:ext cx="7567328" cy="5482140"/>
            <a:chOff x="1187624" y="539388"/>
            <a:chExt cx="7567328" cy="5482140"/>
          </a:xfrm>
        </p:grpSpPr>
        <p:sp>
          <p:nvSpPr>
            <p:cNvPr id="18" name="Έλλειψη 17"/>
            <p:cNvSpPr/>
            <p:nvPr/>
          </p:nvSpPr>
          <p:spPr>
            <a:xfrm>
              <a:off x="2264410" y="594952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1187624" y="539388"/>
              <a:ext cx="75673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solidFill>
                    <a:srgbClr val="FFFF00"/>
                  </a:solidFill>
                </a:rPr>
                <a:t>Σημείο αναφοράς ένα τυχαίο σημείο πάνω στον άξονα περιστροφής.</a:t>
              </a:r>
              <a:endParaRPr lang="el-GR" sz="2000" dirty="0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118760" y="2019558"/>
            <a:ext cx="4165208" cy="3095243"/>
            <a:chOff x="1235392" y="1659518"/>
            <a:chExt cx="4165208" cy="3095243"/>
          </a:xfrm>
        </p:grpSpPr>
        <p:cxnSp>
          <p:nvCxnSpPr>
            <p:cNvPr id="14" name="Ευθύγραμμο βέλος σύνδεσης 13"/>
            <p:cNvCxnSpPr/>
            <p:nvPr/>
          </p:nvCxnSpPr>
          <p:spPr>
            <a:xfrm flipV="1">
              <a:off x="3033921" y="4300727"/>
              <a:ext cx="600801" cy="287972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Ορθογώνιο 28"/>
                <p:cNvSpPr/>
                <p:nvPr/>
              </p:nvSpPr>
              <p:spPr>
                <a:xfrm>
                  <a:off x="3456384" y="4293096"/>
                  <a:ext cx="2880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Ορθογώνιο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6384" y="4293096"/>
                  <a:ext cx="288032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212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Ορθογώνιο 32"/>
            <p:cNvSpPr/>
            <p:nvPr/>
          </p:nvSpPr>
          <p:spPr>
            <a:xfrm>
              <a:off x="1235392" y="1691516"/>
              <a:ext cx="24882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err="1">
                  <a:solidFill>
                    <a:schemeClr val="bg1"/>
                  </a:solidFill>
                </a:rPr>
                <a:t>Επιτρόχια</a:t>
              </a:r>
              <a:r>
                <a:rPr lang="el-GR" sz="2000" b="1" dirty="0">
                  <a:solidFill>
                    <a:schemeClr val="bg1"/>
                  </a:solidFill>
                </a:rPr>
                <a:t> ταχύτητα:</a:t>
              </a:r>
              <a:endParaRPr lang="el-GR" sz="20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Ορθογώνιο 33"/>
                <p:cNvSpPr/>
                <p:nvPr/>
              </p:nvSpPr>
              <p:spPr>
                <a:xfrm>
                  <a:off x="3726592" y="1659518"/>
                  <a:ext cx="1674008" cy="5064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alt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</m:acc>
                        <m:r>
                          <a:rPr lang="el-GR" altLang="el-G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Ορθογώνιο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592" y="1659518"/>
                  <a:ext cx="1674008" cy="5064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Ορθογώνιο 48"/>
              <p:cNvSpPr/>
              <p:nvPr/>
            </p:nvSpPr>
            <p:spPr>
              <a:xfrm>
                <a:off x="4283968" y="2634547"/>
                <a:ext cx="1571084" cy="51648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  <m:r>
                        <a:rPr lang="en-US" altLang="el-G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</m:acc>
                      <m:r>
                        <a:rPr lang="en-US" altLang="el-GR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l-G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Ορθογώνιο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4547"/>
                <a:ext cx="1571084" cy="5164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Ομάδα 84"/>
          <p:cNvGrpSpPr/>
          <p:nvPr/>
        </p:nvGrpSpPr>
        <p:grpSpPr>
          <a:xfrm>
            <a:off x="138428" y="1639045"/>
            <a:ext cx="2633372" cy="3590155"/>
            <a:chOff x="1255060" y="1639045"/>
            <a:chExt cx="2633372" cy="3590155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1255060" y="1680630"/>
              <a:ext cx="2348720" cy="3548570"/>
              <a:chOff x="1255060" y="1320590"/>
              <a:chExt cx="2348720" cy="35485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Ορθογώνιο 35"/>
                  <p:cNvSpPr/>
                  <p:nvPr/>
                </p:nvSpPr>
                <p:spPr>
                  <a:xfrm>
                    <a:off x="2289010" y="3075892"/>
                    <a:ext cx="288032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Ορθογώνιο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9010" y="3075892"/>
                    <a:ext cx="288032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4375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Ευθύγραμμο βέλος σύνδεσης 36"/>
              <p:cNvCxnSpPr/>
              <p:nvPr/>
            </p:nvCxnSpPr>
            <p:spPr>
              <a:xfrm flipV="1">
                <a:off x="2328073" y="3234988"/>
                <a:ext cx="0" cy="864000"/>
              </a:xfrm>
              <a:prstGeom prst="straightConnector1">
                <a:avLst/>
              </a:prstGeom>
              <a:ln w="444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6"/>
              <p:cNvSpPr txBox="1">
                <a:spLocks noChangeArrowheads="1"/>
              </p:cNvSpPr>
              <p:nvPr/>
            </p:nvSpPr>
            <p:spPr bwMode="auto">
              <a:xfrm>
                <a:off x="1464724" y="4407495"/>
                <a:ext cx="4074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el-GR" b="1" i="1" dirty="0">
                    <a:solidFill>
                      <a:schemeClr val="bg1"/>
                    </a:solidFill>
                  </a:rPr>
                  <a:t>ω</a:t>
                </a:r>
              </a:p>
            </p:txBody>
          </p:sp>
          <p:sp>
            <p:nvSpPr>
              <p:cNvPr id="24" name="Ορθογώνιο 23"/>
              <p:cNvSpPr/>
              <p:nvPr/>
            </p:nvSpPr>
            <p:spPr>
              <a:xfrm>
                <a:off x="1255060" y="1320590"/>
                <a:ext cx="23487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dirty="0">
                    <a:solidFill>
                      <a:srgbClr val="FFFF00"/>
                    </a:solidFill>
                  </a:rPr>
                  <a:t>Γωνιακή ταχύτητα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:</a:t>
                </a:r>
                <a:endParaRPr lang="el-GR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Ορθογώνιο 50"/>
                <p:cNvSpPr/>
                <p:nvPr/>
              </p:nvSpPr>
              <p:spPr>
                <a:xfrm>
                  <a:off x="3571597" y="1639045"/>
                  <a:ext cx="31683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Ορθογώνιο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597" y="1639045"/>
                  <a:ext cx="31683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307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Ομάδα 34"/>
          <p:cNvGrpSpPr/>
          <p:nvPr/>
        </p:nvGrpSpPr>
        <p:grpSpPr>
          <a:xfrm>
            <a:off x="107504" y="1199557"/>
            <a:ext cx="2592288" cy="5149695"/>
            <a:chOff x="1224136" y="1199557"/>
            <a:chExt cx="2592288" cy="5149695"/>
          </a:xfrm>
        </p:grpSpPr>
        <p:grpSp>
          <p:nvGrpSpPr>
            <p:cNvPr id="15" name="Ομάδα 14"/>
            <p:cNvGrpSpPr/>
            <p:nvPr/>
          </p:nvGrpSpPr>
          <p:grpSpPr>
            <a:xfrm>
              <a:off x="1224136" y="1260915"/>
              <a:ext cx="2029723" cy="5088337"/>
              <a:chOff x="1224136" y="900875"/>
              <a:chExt cx="2029723" cy="50883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Ορθογώνιο 29"/>
                  <p:cNvSpPr/>
                  <p:nvPr/>
                </p:nvSpPr>
                <p:spPr>
                  <a:xfrm>
                    <a:off x="2699792" y="4911791"/>
                    <a:ext cx="288032" cy="5064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Ορθογώνιο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9792" y="4911791"/>
                    <a:ext cx="288032" cy="506421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r="-425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Ευθύγραμμο βέλος σύνδεσης 18"/>
              <p:cNvCxnSpPr/>
              <p:nvPr/>
            </p:nvCxnSpPr>
            <p:spPr>
              <a:xfrm flipV="1">
                <a:off x="2335993" y="4598946"/>
                <a:ext cx="589950" cy="1390266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Ορθογώνιο 25"/>
              <p:cNvSpPr/>
              <p:nvPr/>
            </p:nvSpPr>
            <p:spPr>
              <a:xfrm>
                <a:off x="1224136" y="900875"/>
                <a:ext cx="20297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dirty="0">
                    <a:solidFill>
                      <a:srgbClr val="FFFF00"/>
                    </a:solidFill>
                  </a:rPr>
                  <a:t>Διάνυσμα θέσης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:</a:t>
                </a:r>
                <a:endParaRPr lang="el-GR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Ορθογώνιο 49"/>
                <p:cNvSpPr/>
                <p:nvPr/>
              </p:nvSpPr>
              <p:spPr>
                <a:xfrm>
                  <a:off x="3528392" y="1199557"/>
                  <a:ext cx="288032" cy="5064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Ορθογώνιο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8392" y="1199557"/>
                  <a:ext cx="288032" cy="5064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63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Ομάδα 52"/>
          <p:cNvGrpSpPr/>
          <p:nvPr/>
        </p:nvGrpSpPr>
        <p:grpSpPr>
          <a:xfrm>
            <a:off x="851334" y="1156643"/>
            <a:ext cx="7681106" cy="5184491"/>
            <a:chOff x="1967966" y="1156643"/>
            <a:chExt cx="7681106" cy="5184491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2336246" y="4415340"/>
              <a:ext cx="3000" cy="1925794"/>
              <a:chOff x="2336246" y="4415340"/>
              <a:chExt cx="3000" cy="1925794"/>
            </a:xfrm>
          </p:grpSpPr>
          <p:cxnSp>
            <p:nvCxnSpPr>
              <p:cNvPr id="41" name="Ευθύγραμμο βέλος σύνδεσης 40"/>
              <p:cNvCxnSpPr/>
              <p:nvPr/>
            </p:nvCxnSpPr>
            <p:spPr>
              <a:xfrm flipH="1" flipV="1">
                <a:off x="2336246" y="5009134"/>
                <a:ext cx="0" cy="1332000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ύγραμμο βέλος σύνδεσης 43"/>
              <p:cNvCxnSpPr/>
              <p:nvPr/>
            </p:nvCxnSpPr>
            <p:spPr>
              <a:xfrm flipH="1" flipV="1">
                <a:off x="2339246" y="4415340"/>
                <a:ext cx="0" cy="576000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prstDash val="sysDot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Ορθογώνιο 44"/>
            <p:cNvSpPr/>
            <p:nvPr/>
          </p:nvSpPr>
          <p:spPr>
            <a:xfrm>
              <a:off x="4536504" y="1246988"/>
              <a:ext cx="49600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solidFill>
                    <a:srgbClr val="FFFF00"/>
                  </a:solidFill>
                </a:rPr>
                <a:t>Διάνυσμα θέσης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l-GR" sz="2000" b="1" dirty="0">
                  <a:solidFill>
                    <a:srgbClr val="FFFF00"/>
                  </a:solidFill>
                </a:rPr>
                <a:t>κέντρου κυκλικής τροχιάς</a:t>
              </a:r>
              <a:r>
                <a:rPr lang="en-US" sz="2000" b="1" dirty="0">
                  <a:solidFill>
                    <a:srgbClr val="FFFF00"/>
                  </a:solidFill>
                </a:rPr>
                <a:t>: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Ορθογώνιο 47"/>
                <p:cNvSpPr/>
                <p:nvPr/>
              </p:nvSpPr>
              <p:spPr>
                <a:xfrm>
                  <a:off x="1967966" y="5216768"/>
                  <a:ext cx="288032" cy="5164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Ορθογώνιο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966" y="5216768"/>
                  <a:ext cx="288032" cy="51648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212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Ορθογώνιο 51"/>
                <p:cNvSpPr/>
                <p:nvPr/>
              </p:nvSpPr>
              <p:spPr>
                <a:xfrm>
                  <a:off x="9361040" y="1156643"/>
                  <a:ext cx="288032" cy="5164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Ορθογώνιο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1040" y="1156643"/>
                  <a:ext cx="288032" cy="51648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Ομάδα 54"/>
          <p:cNvGrpSpPr/>
          <p:nvPr/>
        </p:nvGrpSpPr>
        <p:grpSpPr>
          <a:xfrm>
            <a:off x="1198905" y="1628800"/>
            <a:ext cx="7333535" cy="3308294"/>
            <a:chOff x="2315537" y="1628800"/>
            <a:chExt cx="7333535" cy="3308294"/>
          </a:xfrm>
        </p:grpSpPr>
        <p:cxnSp>
          <p:nvCxnSpPr>
            <p:cNvPr id="32" name="Ευθύγραμμο βέλος σύνδεσης 31"/>
            <p:cNvCxnSpPr/>
            <p:nvPr/>
          </p:nvCxnSpPr>
          <p:spPr>
            <a:xfrm>
              <a:off x="2315537" y="4448238"/>
              <a:ext cx="591181" cy="48885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Ορθογώνιο 45"/>
                <p:cNvSpPr/>
                <p:nvPr/>
              </p:nvSpPr>
              <p:spPr>
                <a:xfrm>
                  <a:off x="2555776" y="4335487"/>
                  <a:ext cx="2880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Ορθογώνιο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4335487"/>
                  <a:ext cx="28803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70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Ορθογώνιο 46"/>
            <p:cNvSpPr/>
            <p:nvPr/>
          </p:nvSpPr>
          <p:spPr>
            <a:xfrm>
              <a:off x="5256584" y="1671191"/>
              <a:ext cx="42242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solidFill>
                    <a:srgbClr val="FFFF00"/>
                  </a:solidFill>
                </a:rPr>
                <a:t>Διάνυσμα ακτίνας κυκλικής τροχιάς</a:t>
              </a:r>
              <a:r>
                <a:rPr lang="en-US" sz="2000" b="1" dirty="0">
                  <a:solidFill>
                    <a:srgbClr val="FFFF00"/>
                  </a:solidFill>
                </a:rPr>
                <a:t>:</a:t>
              </a:r>
              <a:endParaRPr lang="el-GR" sz="2000" i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Ορθογώνιο 53"/>
                <p:cNvSpPr/>
                <p:nvPr/>
              </p:nvSpPr>
              <p:spPr>
                <a:xfrm>
                  <a:off x="9361040" y="1628800"/>
                  <a:ext cx="2880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Ορθογώνιο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1040" y="1628800"/>
                  <a:ext cx="28803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Ομάδα 4"/>
          <p:cNvGrpSpPr/>
          <p:nvPr/>
        </p:nvGrpSpPr>
        <p:grpSpPr>
          <a:xfrm>
            <a:off x="3555851" y="3221719"/>
            <a:ext cx="5480642" cy="783345"/>
            <a:chOff x="4024411" y="3221719"/>
            <a:chExt cx="5480642" cy="783345"/>
          </a:xfrm>
        </p:grpSpPr>
        <p:sp>
          <p:nvSpPr>
            <p:cNvPr id="56" name="Ορθογώνιο 55"/>
            <p:cNvSpPr/>
            <p:nvPr/>
          </p:nvSpPr>
          <p:spPr>
            <a:xfrm>
              <a:off x="4024411" y="3221719"/>
              <a:ext cx="346725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l-GR" sz="1800" b="1" dirty="0">
                  <a:solidFill>
                    <a:srgbClr val="FFFF00"/>
                  </a:solidFill>
                </a:rPr>
                <a:t>Διάνυσμα </a:t>
              </a:r>
              <a:r>
                <a:rPr lang="el-GR" sz="1800" b="1" dirty="0" err="1">
                  <a:solidFill>
                    <a:srgbClr val="FFFF00"/>
                  </a:solidFill>
                </a:rPr>
                <a:t>στροφορμής</a:t>
              </a:r>
              <a:r>
                <a:rPr lang="el-GR" sz="1800" b="1" dirty="0">
                  <a:solidFill>
                    <a:srgbClr val="FFFF00"/>
                  </a:solidFill>
                </a:rPr>
                <a:t> μάζας </a:t>
              </a:r>
              <a:r>
                <a:rPr lang="en-US" b="1" dirty="0">
                  <a:solidFill>
                    <a:srgbClr val="FFFF00"/>
                  </a:solidFill>
                </a:rPr>
                <a:t>m</a:t>
              </a:r>
              <a:r>
                <a:rPr lang="en-US" sz="1800" b="1" dirty="0">
                  <a:solidFill>
                    <a:srgbClr val="FFFF00"/>
                  </a:solidFill>
                </a:rPr>
                <a:t> </a:t>
              </a:r>
              <a:r>
                <a:rPr lang="el-GR" sz="1800" b="1" dirty="0">
                  <a:solidFill>
                    <a:srgbClr val="FFFF00"/>
                  </a:solidFill>
                </a:rPr>
                <a:t>ως προς σημείο αναφοράς</a:t>
              </a:r>
              <a:r>
                <a:rPr lang="en-US" sz="1800" b="1" dirty="0">
                  <a:solidFill>
                    <a:srgbClr val="FFFF00"/>
                  </a:solidFill>
                </a:rPr>
                <a:t>:</a:t>
              </a:r>
              <a:endParaRPr lang="el-GR" sz="18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Ορθογώνιο 60"/>
                <p:cNvSpPr/>
                <p:nvPr/>
              </p:nvSpPr>
              <p:spPr>
                <a:xfrm>
                  <a:off x="7992888" y="3498643"/>
                  <a:ext cx="1512165" cy="5064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acc>
                        <m:r>
                          <a:rPr lang="el-GR" alt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  <m:r>
                          <a:rPr lang="el-GR" altLang="el-G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Ορθογώνιο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888" y="3498643"/>
                  <a:ext cx="1512165" cy="50642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Ομάδα 82"/>
          <p:cNvGrpSpPr/>
          <p:nvPr/>
        </p:nvGrpSpPr>
        <p:grpSpPr>
          <a:xfrm>
            <a:off x="4305741" y="2634547"/>
            <a:ext cx="4010675" cy="853402"/>
            <a:chOff x="4211960" y="2634547"/>
            <a:chExt cx="4010675" cy="853402"/>
          </a:xfrm>
        </p:grpSpPr>
        <p:sp>
          <p:nvSpPr>
            <p:cNvPr id="63" name="Ορθογώνιο 62"/>
            <p:cNvSpPr/>
            <p:nvPr/>
          </p:nvSpPr>
          <p:spPr>
            <a:xfrm>
              <a:off x="4211960" y="2634547"/>
              <a:ext cx="1512168" cy="51648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5" name="Ευθεία γραμμή σύνδεσης 64"/>
            <p:cNvCxnSpPr>
              <a:stCxn id="63" idx="3"/>
            </p:cNvCxnSpPr>
            <p:nvPr/>
          </p:nvCxnSpPr>
          <p:spPr>
            <a:xfrm>
              <a:off x="5724128" y="2892791"/>
              <a:ext cx="2495163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Ευθεία γραμμή σύνδεσης 65"/>
            <p:cNvCxnSpPr/>
            <p:nvPr/>
          </p:nvCxnSpPr>
          <p:spPr>
            <a:xfrm rot="5400000">
              <a:off x="7916635" y="3181949"/>
              <a:ext cx="612000" cy="0"/>
            </a:xfrm>
            <a:prstGeom prst="line">
              <a:avLst/>
            </a:prstGeom>
            <a:ln w="285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Ομάδα 83"/>
          <p:cNvGrpSpPr/>
          <p:nvPr/>
        </p:nvGrpSpPr>
        <p:grpSpPr>
          <a:xfrm>
            <a:off x="2649050" y="2074356"/>
            <a:ext cx="6156167" cy="1416757"/>
            <a:chOff x="2411760" y="2074356"/>
            <a:chExt cx="6156167" cy="1416757"/>
          </a:xfrm>
        </p:grpSpPr>
        <p:sp>
          <p:nvSpPr>
            <p:cNvPr id="70" name="Ορθογώνιο 69"/>
            <p:cNvSpPr/>
            <p:nvPr/>
          </p:nvSpPr>
          <p:spPr>
            <a:xfrm>
              <a:off x="2411760" y="2074356"/>
              <a:ext cx="1512168" cy="85058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1" name="Ευθεία γραμμή σύνδεσης 70"/>
            <p:cNvCxnSpPr>
              <a:stCxn id="70" idx="3"/>
            </p:cNvCxnSpPr>
            <p:nvPr/>
          </p:nvCxnSpPr>
          <p:spPr>
            <a:xfrm>
              <a:off x="3923927" y="2499650"/>
              <a:ext cx="46440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Ευθεία γραμμή σύνδεσης 71"/>
            <p:cNvCxnSpPr/>
            <p:nvPr/>
          </p:nvCxnSpPr>
          <p:spPr>
            <a:xfrm flipH="1">
              <a:off x="8553705" y="2483113"/>
              <a:ext cx="1" cy="1008000"/>
            </a:xfrm>
            <a:prstGeom prst="line">
              <a:avLst/>
            </a:prstGeom>
            <a:ln w="2857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98833" y="4098258"/>
                <a:ext cx="4258282" cy="470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</m:acc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    ⇒</m:t>
                      </m:r>
                    </m:oMath>
                  </m:oMathPara>
                </a14:m>
                <a:endParaRPr lang="el-G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33" y="4098258"/>
                <a:ext cx="4258282" cy="47051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02624" y="4632173"/>
                <a:ext cx="4258282" cy="470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</m:acc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    ⇒</m:t>
                      </m:r>
                    </m:oMath>
                  </m:oMathPara>
                </a14:m>
                <a:endParaRPr lang="el-G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24" y="4632173"/>
                <a:ext cx="4258282" cy="47051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02624" y="5229503"/>
                <a:ext cx="4353179" cy="470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</m:acc>
                          <m:r>
                            <a:rPr lang="el-GR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  <m:r>
                            <a:rPr lang="el-GR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⇒</m:t>
                      </m:r>
                    </m:oMath>
                  </m:oMathPara>
                </a14:m>
                <a:endParaRPr lang="el-G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24" y="5229503"/>
                <a:ext cx="4353179" cy="47051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Ομάδα 77"/>
          <p:cNvGrpSpPr/>
          <p:nvPr/>
        </p:nvGrpSpPr>
        <p:grpSpPr>
          <a:xfrm>
            <a:off x="5899815" y="4941168"/>
            <a:ext cx="1048449" cy="730966"/>
            <a:chOff x="7668344" y="5117842"/>
            <a:chExt cx="1048449" cy="730966"/>
          </a:xfrm>
        </p:grpSpPr>
        <p:cxnSp>
          <p:nvCxnSpPr>
            <p:cNvPr id="79" name="Ευθεία γραμμή σύνδεσης 78"/>
            <p:cNvCxnSpPr/>
            <p:nvPr/>
          </p:nvCxnSpPr>
          <p:spPr>
            <a:xfrm flipV="1">
              <a:off x="7668344" y="5488768"/>
              <a:ext cx="792088" cy="3600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7934206" y="5117842"/>
                  <a:ext cx="782587" cy="4458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||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𝒅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206" y="5117842"/>
                  <a:ext cx="782587" cy="44589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506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Ορθογώνιο 80"/>
              <p:cNvSpPr/>
              <p:nvPr/>
            </p:nvSpPr>
            <p:spPr>
              <a:xfrm>
                <a:off x="3927613" y="5754825"/>
                <a:ext cx="3642728" cy="47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  <m:r>
                            <a:rPr lang="el-GR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l-GR" sz="20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1" name="Ορθογώνιο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13" y="5754825"/>
                <a:ext cx="3642728" cy="47051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Ορθογώνιο 81"/>
              <p:cNvSpPr/>
              <p:nvPr/>
            </p:nvSpPr>
            <p:spPr>
              <a:xfrm>
                <a:off x="3900338" y="6270855"/>
                <a:ext cx="4632102" cy="47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</m:acc>
                              <m:r>
                                <a:rPr lang="el-G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  <m:r>
                            <a:rPr lang="el-GR" sz="20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</m:acc>
                              <m:r>
                                <a:rPr lang="el-GR" sz="20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l-GR" sz="20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Ορθογώνιο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338" y="6270855"/>
                <a:ext cx="4632102" cy="47051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Ομάδα 21"/>
          <p:cNvGrpSpPr/>
          <p:nvPr/>
        </p:nvGrpSpPr>
        <p:grpSpPr>
          <a:xfrm>
            <a:off x="1657773" y="2463279"/>
            <a:ext cx="2266155" cy="2449954"/>
            <a:chOff x="2126333" y="2463279"/>
            <a:chExt cx="2266155" cy="2449954"/>
          </a:xfrm>
        </p:grpSpPr>
        <p:grpSp>
          <p:nvGrpSpPr>
            <p:cNvPr id="86" name="Ομάδα 85"/>
            <p:cNvGrpSpPr/>
            <p:nvPr/>
          </p:nvGrpSpPr>
          <p:grpSpPr>
            <a:xfrm>
              <a:off x="2126333" y="2463279"/>
              <a:ext cx="2266155" cy="461665"/>
              <a:chOff x="2774405" y="2463279"/>
              <a:chExt cx="2266155" cy="461665"/>
            </a:xfrm>
          </p:grpSpPr>
          <p:sp>
            <p:nvSpPr>
              <p:cNvPr id="38" name="Ορθογώνιο 37"/>
              <p:cNvSpPr/>
              <p:nvPr/>
            </p:nvSpPr>
            <p:spPr>
              <a:xfrm>
                <a:off x="2774405" y="2495937"/>
                <a:ext cx="8980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</a:rPr>
                  <a:t>Ορμή:</a:t>
                </a:r>
                <a:endParaRPr lang="el-GR" sz="20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Ορθογώνιο 38"/>
                  <p:cNvSpPr/>
                  <p:nvPr/>
                </p:nvSpPr>
                <p:spPr>
                  <a:xfrm>
                    <a:off x="3733160" y="2463279"/>
                    <a:ext cx="1307400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  <m:r>
                            <a:rPr lang="el-GR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Ορθογώνιο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3160" y="2463279"/>
                    <a:ext cx="1307400" cy="461665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 l="-1395" b="-1184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3" name="Ευθύγραμμο βέλος σύνδεσης 72"/>
            <p:cNvCxnSpPr/>
            <p:nvPr/>
          </p:nvCxnSpPr>
          <p:spPr>
            <a:xfrm flipV="1">
              <a:off x="2339752" y="4437461"/>
              <a:ext cx="936104" cy="475772"/>
            </a:xfrm>
            <a:prstGeom prst="straightConnector1">
              <a:avLst/>
            </a:prstGeom>
            <a:ln w="44450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Ορθογώνιο 73"/>
                <p:cNvSpPr/>
                <p:nvPr/>
              </p:nvSpPr>
              <p:spPr>
                <a:xfrm>
                  <a:off x="2880320" y="4047455"/>
                  <a:ext cx="2880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Ορθογώνιο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320" y="4047455"/>
                  <a:ext cx="288032" cy="46166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8511" r="-36170" b="-1184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47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5" grpId="0"/>
      <p:bldP spid="76" grpId="0"/>
      <p:bldP spid="77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Ορθογώνιο 72"/>
              <p:cNvSpPr/>
              <p:nvPr/>
            </p:nvSpPr>
            <p:spPr>
              <a:xfrm>
                <a:off x="3275856" y="3501008"/>
                <a:ext cx="4831579" cy="54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</m:acc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</m:acc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3" name="Ορθογώνιο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501008"/>
                <a:ext cx="4831579" cy="5461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Ορθογώνιο 73"/>
              <p:cNvSpPr/>
              <p:nvPr/>
            </p:nvSpPr>
            <p:spPr>
              <a:xfrm>
                <a:off x="2433026" y="4947860"/>
                <a:ext cx="6710974" cy="546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acc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acc>
                              <m: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𝝎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l-G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Ορθογώνιο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026" y="4947860"/>
                <a:ext cx="6710974" cy="546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Ομάδα 74"/>
          <p:cNvGrpSpPr/>
          <p:nvPr/>
        </p:nvGrpSpPr>
        <p:grpSpPr>
          <a:xfrm>
            <a:off x="3563888" y="4725144"/>
            <a:ext cx="5184576" cy="687422"/>
            <a:chOff x="4355976" y="4689988"/>
            <a:chExt cx="5184576" cy="687422"/>
          </a:xfrm>
        </p:grpSpPr>
        <p:grpSp>
          <p:nvGrpSpPr>
            <p:cNvPr id="76" name="Ομάδα 75"/>
            <p:cNvGrpSpPr/>
            <p:nvPr/>
          </p:nvGrpSpPr>
          <p:grpSpPr>
            <a:xfrm>
              <a:off x="4355976" y="4689988"/>
              <a:ext cx="897983" cy="687422"/>
              <a:chOff x="6998153" y="5194044"/>
              <a:chExt cx="897983" cy="687422"/>
            </a:xfrm>
          </p:grpSpPr>
          <p:cxnSp>
            <p:nvCxnSpPr>
              <p:cNvPr id="80" name="Ευθεία γραμμή σύνδεσης 79"/>
              <p:cNvCxnSpPr/>
              <p:nvPr/>
            </p:nvCxnSpPr>
            <p:spPr>
              <a:xfrm flipV="1">
                <a:off x="6998153" y="5521426"/>
                <a:ext cx="792088" cy="3600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7100725" y="5194044"/>
                    <a:ext cx="795411" cy="4104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  <m:acc>
                            <m:accPr>
                              <m:chr m:val="⃗"/>
                              <m:ctrlPr>
                                <a:rPr lang="el-GR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1800" b="1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0725" y="5194044"/>
                    <a:ext cx="795411" cy="41049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Ομάδα 76"/>
            <p:cNvGrpSpPr/>
            <p:nvPr/>
          </p:nvGrpSpPr>
          <p:grpSpPr>
            <a:xfrm>
              <a:off x="8694392" y="4780080"/>
              <a:ext cx="846160" cy="597330"/>
              <a:chOff x="8387513" y="5288330"/>
              <a:chExt cx="846160" cy="597330"/>
            </a:xfrm>
          </p:grpSpPr>
          <p:cxnSp>
            <p:nvCxnSpPr>
              <p:cNvPr id="78" name="Ευθεία γραμμή σύνδεσης 77"/>
              <p:cNvCxnSpPr/>
              <p:nvPr/>
            </p:nvCxnSpPr>
            <p:spPr>
              <a:xfrm flipV="1">
                <a:off x="8387513" y="5525620"/>
                <a:ext cx="792088" cy="3600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8402997" y="5288330"/>
                    <a:ext cx="8306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  <m:acc>
                            <m:accPr>
                              <m:chr m:val="⃗"/>
                              <m:ctrlPr>
                                <a:rPr lang="el-GR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1800" b="1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2997" y="5288330"/>
                    <a:ext cx="830676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Ορθογώνιο 81"/>
              <p:cNvSpPr/>
              <p:nvPr/>
            </p:nvSpPr>
            <p:spPr>
              <a:xfrm>
                <a:off x="3323575" y="5589240"/>
                <a:ext cx="4052904" cy="54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</m:acc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l-GR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Ορθογώνιο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575" y="5589240"/>
                <a:ext cx="4052904" cy="546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Ομάδα 91"/>
          <p:cNvGrpSpPr/>
          <p:nvPr/>
        </p:nvGrpSpPr>
        <p:grpSpPr>
          <a:xfrm>
            <a:off x="3203848" y="4077072"/>
            <a:ext cx="3479222" cy="732558"/>
            <a:chOff x="-36512" y="5373216"/>
            <a:chExt cx="3479222" cy="732558"/>
          </a:xfrm>
        </p:grpSpPr>
        <p:sp>
          <p:nvSpPr>
            <p:cNvPr id="95" name="TextBox 94"/>
            <p:cNvSpPr txBox="1"/>
            <p:nvPr/>
          </p:nvSpPr>
          <p:spPr>
            <a:xfrm>
              <a:off x="35496" y="5373216"/>
              <a:ext cx="3139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>
                  <a:solidFill>
                    <a:schemeClr val="bg1"/>
                  </a:solidFill>
                </a:rPr>
                <a:t>Διανυσματική Ταυτότητα: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-36512" y="5673027"/>
                  <a:ext cx="3479222" cy="432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acc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l-G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l-GR" sz="1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l-GR" sz="1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</m:acc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l-GR" sz="1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l-GR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el-GR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5673027"/>
                  <a:ext cx="3845605" cy="47051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Ομάδα 68"/>
          <p:cNvGrpSpPr/>
          <p:nvPr/>
        </p:nvGrpSpPr>
        <p:grpSpPr>
          <a:xfrm>
            <a:off x="0" y="24805"/>
            <a:ext cx="9144000" cy="6428531"/>
            <a:chOff x="0" y="24805"/>
            <a:chExt cx="9144000" cy="6428531"/>
          </a:xfrm>
        </p:grpSpPr>
        <p:sp>
          <p:nvSpPr>
            <p:cNvPr id="16" name="Ορθογώνιο 15"/>
            <p:cNvSpPr/>
            <p:nvPr/>
          </p:nvSpPr>
          <p:spPr>
            <a:xfrm>
              <a:off x="107031" y="836712"/>
              <a:ext cx="67692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800" b="1" dirty="0">
                  <a:solidFill>
                    <a:srgbClr val="FFFF00"/>
                  </a:solidFill>
                </a:rPr>
                <a:t>Σημείο αναφοράς ένα τυχαίο σημείο πάνω στον άξονα περιστροφής.</a:t>
              </a:r>
              <a:endParaRPr lang="el-GR" sz="1800" dirty="0"/>
            </a:p>
          </p:txBody>
        </p:sp>
        <p:cxnSp>
          <p:nvCxnSpPr>
            <p:cNvPr id="11" name="Ευθεία γραμμή σύνδεσης 10"/>
            <p:cNvCxnSpPr/>
            <p:nvPr/>
          </p:nvCxnSpPr>
          <p:spPr>
            <a:xfrm>
              <a:off x="1259632" y="4293336"/>
              <a:ext cx="0" cy="21600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0" y="24805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dirty="0">
                  <a:solidFill>
                    <a:schemeClr val="bg1"/>
                  </a:solidFill>
                </a:rPr>
                <a:t>ΣΤΡΟΦΟΡΜΗ  ΥΛΙΚΟΥ  ΣΗΜΕΙΟΥ</a:t>
              </a: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150990" y="3900638"/>
              <a:ext cx="2160000" cy="108012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Τόξο 8"/>
            <p:cNvSpPr/>
            <p:nvPr/>
          </p:nvSpPr>
          <p:spPr>
            <a:xfrm>
              <a:off x="150990" y="3900638"/>
              <a:ext cx="2160000" cy="1080000"/>
            </a:xfrm>
            <a:prstGeom prst="arc">
              <a:avLst>
                <a:gd name="adj1" fmla="val 6009052"/>
                <a:gd name="adj2" fmla="val 3006917"/>
              </a:avLst>
            </a:prstGeom>
            <a:ln w="38100">
              <a:solidFill>
                <a:srgbClr val="FF0000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3" name="Ευθεία γραμμή σύνδεσης 12"/>
            <p:cNvCxnSpPr/>
            <p:nvPr/>
          </p:nvCxnSpPr>
          <p:spPr>
            <a:xfrm>
              <a:off x="1248999" y="3115745"/>
              <a:ext cx="0" cy="13320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833273" y="4858566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m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1753055" y="4843039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TextBox 214"/>
            <p:cNvSpPr txBox="1"/>
            <p:nvPr/>
          </p:nvSpPr>
          <p:spPr>
            <a:xfrm>
              <a:off x="107504" y="404664"/>
              <a:ext cx="6480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l-GR" sz="2000" b="1" dirty="0">
                  <a:solidFill>
                    <a:srgbClr val="FFFF00"/>
                  </a:solidFill>
                </a:rPr>
                <a:t>Υλικό σημείο μάζας </a:t>
              </a:r>
              <a:r>
                <a:rPr lang="en-US" b="1" dirty="0">
                  <a:solidFill>
                    <a:schemeClr val="bg1"/>
                  </a:solidFill>
                </a:rPr>
                <a:t>m</a:t>
              </a:r>
              <a:r>
                <a:rPr lang="el-GR" sz="2000" b="1" dirty="0">
                  <a:solidFill>
                    <a:srgbClr val="FFFF00"/>
                  </a:solidFill>
                </a:rPr>
                <a:t> περιστρέφεται γύρω από άξονα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l-GR" sz="2000" b="1" dirty="0">
                  <a:solidFill>
                    <a:srgbClr val="FFFF00"/>
                  </a:solidFill>
                </a:rPr>
                <a:t>με:</a:t>
              </a:r>
            </a:p>
          </p:txBody>
        </p:sp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1918337" y="4666131"/>
              <a:ext cx="576000" cy="28800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Ορθογώνιο 18"/>
                <p:cNvSpPr/>
                <p:nvPr/>
              </p:nvSpPr>
              <p:spPr>
                <a:xfrm>
                  <a:off x="2289010" y="4716934"/>
                  <a:ext cx="28803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9" name="Ορθογώνιο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010" y="4716934"/>
                  <a:ext cx="288032" cy="40011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625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Ορθογώνιο 19"/>
            <p:cNvSpPr/>
            <p:nvPr/>
          </p:nvSpPr>
          <p:spPr>
            <a:xfrm>
              <a:off x="107874" y="1916832"/>
              <a:ext cx="2293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800" b="1" dirty="0" err="1">
                  <a:solidFill>
                    <a:srgbClr val="FFFF00"/>
                  </a:solidFill>
                </a:rPr>
                <a:t>Επιτρόχια</a:t>
              </a:r>
              <a:r>
                <a:rPr lang="el-GR" sz="1800" b="1" dirty="0">
                  <a:solidFill>
                    <a:srgbClr val="FFFF00"/>
                  </a:solidFill>
                </a:rPr>
                <a:t> ταχύτητα:</a:t>
              </a:r>
              <a:endParaRPr lang="el-GR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2393935" y="1916832"/>
                  <a:ext cx="1630475" cy="5064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alt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</m:acc>
                        <m:r>
                          <a:rPr lang="el-GR" altLang="el-GR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935" y="1916832"/>
                  <a:ext cx="1630475" cy="506421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Ομάδα 21"/>
            <p:cNvGrpSpPr/>
            <p:nvPr/>
          </p:nvGrpSpPr>
          <p:grpSpPr>
            <a:xfrm>
              <a:off x="1534053" y="2305336"/>
              <a:ext cx="2185107" cy="461665"/>
              <a:chOff x="2182125" y="2305336"/>
              <a:chExt cx="2185107" cy="461665"/>
            </a:xfrm>
          </p:grpSpPr>
          <p:sp>
            <p:nvSpPr>
              <p:cNvPr id="23" name="Ορθογώνιο 22"/>
              <p:cNvSpPr/>
              <p:nvPr/>
            </p:nvSpPr>
            <p:spPr>
              <a:xfrm>
                <a:off x="2182125" y="2348880"/>
                <a:ext cx="8274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800" b="1" dirty="0">
                    <a:solidFill>
                      <a:srgbClr val="FFFF00"/>
                    </a:solidFill>
                  </a:rPr>
                  <a:t>Ορμή:</a:t>
                </a:r>
                <a:endParaRPr lang="el-GR" sz="1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Ορθογώνιο 23"/>
                  <p:cNvSpPr/>
                  <p:nvPr/>
                </p:nvSpPr>
                <p:spPr>
                  <a:xfrm>
                    <a:off x="3059832" y="2305336"/>
                    <a:ext cx="1307400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  <m:r>
                            <a:rPr lang="el-GR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𝒎</m:t>
                          </m:r>
                          <m:acc>
                            <m:accPr>
                              <m:chr m:val="⃗"/>
                              <m:ctrlP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Ορθογώνιο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9832" y="2305336"/>
                    <a:ext cx="1307400" cy="461665"/>
                  </a:xfrm>
                  <a:prstGeom prst="rect">
                    <a:avLst/>
                  </a:prstGeom>
                  <a:blipFill rotWithShape="1">
                    <a:blip r:embed="rId31"/>
                    <a:stretch>
                      <a:fillRect l="-1869" b="-1184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4233733" y="2276872"/>
                  <a:ext cx="1571084" cy="5164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  <m:r>
                          <a:rPr lang="en-US" alt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acc>
                        <m:r>
                          <a:rPr lang="en-US" altLang="el-G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Ορθογώνιο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733" y="2276872"/>
                  <a:ext cx="1571084" cy="516488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Ορθογώνιο 35"/>
                <p:cNvSpPr/>
                <p:nvPr/>
              </p:nvSpPr>
              <p:spPr>
                <a:xfrm>
                  <a:off x="1665963" y="5271831"/>
                  <a:ext cx="288032" cy="4374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Ορθογώνιο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963" y="5271831"/>
                  <a:ext cx="288032" cy="43749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r="-229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Ευθύγραμμο βέλος σύνδεσης 36"/>
            <p:cNvCxnSpPr/>
            <p:nvPr/>
          </p:nvCxnSpPr>
          <p:spPr>
            <a:xfrm flipV="1">
              <a:off x="1270265" y="4958986"/>
              <a:ext cx="589950" cy="1390266"/>
            </a:xfrm>
            <a:prstGeom prst="straightConnector1">
              <a:avLst/>
            </a:prstGeom>
            <a:ln w="44450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Ορθογώνιο 37"/>
            <p:cNvSpPr/>
            <p:nvPr/>
          </p:nvSpPr>
          <p:spPr>
            <a:xfrm>
              <a:off x="539552" y="1196752"/>
              <a:ext cx="18453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800" b="1" dirty="0">
                  <a:solidFill>
                    <a:srgbClr val="FFFF00"/>
                  </a:solidFill>
                </a:rPr>
                <a:t>Διάνυσμα θέσης</a:t>
              </a:r>
              <a:r>
                <a:rPr lang="en-US" sz="1800" b="1" dirty="0">
                  <a:solidFill>
                    <a:srgbClr val="FFFF00"/>
                  </a:solidFill>
                </a:rPr>
                <a:t>:</a:t>
              </a:r>
              <a:endParaRPr lang="el-GR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Ορθογώνιο 34"/>
                <p:cNvSpPr/>
                <p:nvPr/>
              </p:nvSpPr>
              <p:spPr>
                <a:xfrm>
                  <a:off x="2339752" y="1124744"/>
                  <a:ext cx="288032" cy="5064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Ορθογώνιο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1124744"/>
                  <a:ext cx="288032" cy="506421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r="-63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Ομάδα 50"/>
            <p:cNvGrpSpPr/>
            <p:nvPr/>
          </p:nvGrpSpPr>
          <p:grpSpPr>
            <a:xfrm>
              <a:off x="4024411" y="2636912"/>
              <a:ext cx="5021227" cy="791866"/>
              <a:chOff x="4456459" y="2279237"/>
              <a:chExt cx="5021227" cy="791866"/>
            </a:xfrm>
          </p:grpSpPr>
          <p:sp>
            <p:nvSpPr>
              <p:cNvPr id="52" name="Ορθογώνιο 51"/>
              <p:cNvSpPr/>
              <p:nvPr/>
            </p:nvSpPr>
            <p:spPr>
              <a:xfrm>
                <a:off x="4456459" y="2279237"/>
                <a:ext cx="346725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l-GR" sz="1800" b="1" dirty="0">
                    <a:solidFill>
                      <a:srgbClr val="FFFF00"/>
                    </a:solidFill>
                  </a:rPr>
                  <a:t>Διάνυσμα </a:t>
                </a:r>
                <a:r>
                  <a:rPr lang="el-GR" sz="1800" b="1" dirty="0" err="1">
                    <a:solidFill>
                      <a:srgbClr val="FFFF00"/>
                    </a:solidFill>
                  </a:rPr>
                  <a:t>στροφορμής</a:t>
                </a:r>
                <a:r>
                  <a:rPr lang="el-GR" sz="1800" b="1" dirty="0">
                    <a:solidFill>
                      <a:srgbClr val="FFFF00"/>
                    </a:solidFill>
                  </a:rPr>
                  <a:t> μάζας </a:t>
                </a:r>
                <a:r>
                  <a:rPr lang="en-US" b="1" dirty="0">
                    <a:solidFill>
                      <a:srgbClr val="FFFF00"/>
                    </a:solidFill>
                  </a:rPr>
                  <a:t>m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 </a:t>
                </a:r>
                <a:r>
                  <a:rPr lang="el-GR" sz="1800" b="1" dirty="0">
                    <a:solidFill>
                      <a:srgbClr val="FFFF00"/>
                    </a:solidFill>
                  </a:rPr>
                  <a:t>ως προς σημείο αναφοράς</a:t>
                </a:r>
                <a:r>
                  <a:rPr lang="en-US" sz="1800" b="1" dirty="0">
                    <a:solidFill>
                      <a:srgbClr val="FFFF00"/>
                    </a:solidFill>
                  </a:rPr>
                  <a:t>:</a:t>
                </a:r>
                <a:endParaRPr lang="el-GR" sz="1800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Ορθογώνιο 52"/>
                  <p:cNvSpPr/>
                  <p:nvPr/>
                </p:nvSpPr>
                <p:spPr>
                  <a:xfrm>
                    <a:off x="7934604" y="2564682"/>
                    <a:ext cx="1543082" cy="5064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  <m:r>
                            <a:rPr lang="el-GR" altLang="el-G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l-GR" alt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</m:acc>
                          <m:r>
                            <a:rPr lang="el-GR" altLang="el-GR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l-GR" altLang="el-G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el-GR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Ορθογώνιο 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4604" y="2564682"/>
                    <a:ext cx="1543082" cy="506421"/>
                  </a:xfrm>
                  <a:prstGeom prst="rect">
                    <a:avLst/>
                  </a:prstGeom>
                  <a:blipFill rotWithShape="1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3" name="Ευθύγραμμο βέλος σύνδεσης 92"/>
            <p:cNvCxnSpPr/>
            <p:nvPr/>
          </p:nvCxnSpPr>
          <p:spPr>
            <a:xfrm flipV="1">
              <a:off x="1886438" y="4459028"/>
              <a:ext cx="860688" cy="456741"/>
            </a:xfrm>
            <a:prstGeom prst="straightConnector1">
              <a:avLst/>
            </a:prstGeom>
            <a:ln w="44450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Ορθογώνιο 93"/>
                <p:cNvSpPr/>
                <p:nvPr/>
              </p:nvSpPr>
              <p:spPr>
                <a:xfrm>
                  <a:off x="2411760" y="4047455"/>
                  <a:ext cx="28803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el-GR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Ορθογώνιο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4047455"/>
                  <a:ext cx="288032" cy="400110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l="-2128" r="-19149" b="-909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Ομάδα 25"/>
            <p:cNvGrpSpPr/>
            <p:nvPr/>
          </p:nvGrpSpPr>
          <p:grpSpPr>
            <a:xfrm>
              <a:off x="221322" y="1484784"/>
              <a:ext cx="2489356" cy="3702265"/>
              <a:chOff x="869394" y="1484784"/>
              <a:chExt cx="2489356" cy="3702265"/>
            </a:xfrm>
          </p:grpSpPr>
          <p:grpSp>
            <p:nvGrpSpPr>
              <p:cNvPr id="27" name="Ομάδα 26"/>
              <p:cNvGrpSpPr/>
              <p:nvPr/>
            </p:nvGrpSpPr>
            <p:grpSpPr>
              <a:xfrm>
                <a:off x="869394" y="1556792"/>
                <a:ext cx="2343782" cy="3630257"/>
                <a:chOff x="869394" y="1196752"/>
                <a:chExt cx="2343782" cy="363025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Ορθογώνιο 28"/>
                    <p:cNvSpPr/>
                    <p:nvPr/>
                  </p:nvSpPr>
                  <p:spPr>
                    <a:xfrm>
                      <a:off x="1509982" y="3048434"/>
                      <a:ext cx="288032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alt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 xmlns="">
                <p:sp>
                  <p:nvSpPr>
                    <p:cNvPr id="29" name="Ορθογώνιο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09982" y="3048434"/>
                      <a:ext cx="288032" cy="400110"/>
                    </a:xfrm>
                    <a:prstGeom prst="rect">
                      <a:avLst/>
                    </a:prstGeom>
                    <a:blipFill rotWithShape="1">
                      <a:blip r:embed="rId37"/>
                      <a:stretch>
                        <a:fillRect r="-27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Ευθύγραμμο βέλος σύνδεσης 29"/>
                <p:cNvCxnSpPr/>
                <p:nvPr/>
              </p:nvCxnSpPr>
              <p:spPr>
                <a:xfrm flipV="1">
                  <a:off x="1869852" y="3234988"/>
                  <a:ext cx="0" cy="86400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276"/>
                <p:cNvSpPr txBox="1">
                  <a:spLocks noChangeArrowheads="1"/>
                </p:cNvSpPr>
                <p:nvPr/>
              </p:nvSpPr>
              <p:spPr bwMode="auto">
                <a:xfrm>
                  <a:off x="1033012" y="4365344"/>
                  <a:ext cx="40748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b="1" i="1" dirty="0">
                      <a:solidFill>
                        <a:srgbClr val="FF0000"/>
                      </a:solidFill>
                    </a:rPr>
                    <a:t>ω</a:t>
                  </a:r>
                </a:p>
              </p:txBody>
            </p:sp>
            <p:sp>
              <p:nvSpPr>
                <p:cNvPr id="32" name="Ορθογώνιο 31"/>
                <p:cNvSpPr/>
                <p:nvPr/>
              </p:nvSpPr>
              <p:spPr>
                <a:xfrm>
                  <a:off x="869394" y="1196752"/>
                  <a:ext cx="23437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800" b="1" dirty="0">
                      <a:solidFill>
                        <a:srgbClr val="FFFF00"/>
                      </a:solidFill>
                    </a:rPr>
                    <a:t>Γωνιακή ταχύτητα</a:t>
                  </a:r>
                  <a:r>
                    <a:rPr lang="en-US" sz="1800" b="1" dirty="0">
                      <a:solidFill>
                        <a:srgbClr val="FFFF00"/>
                      </a:solidFill>
                    </a:rPr>
                    <a:t>:</a:t>
                  </a:r>
                  <a:endParaRPr lang="el-GR" sz="18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Ορθογώνιο 27"/>
                  <p:cNvSpPr/>
                  <p:nvPr/>
                </p:nvSpPr>
                <p:spPr>
                  <a:xfrm>
                    <a:off x="3041915" y="1484784"/>
                    <a:ext cx="316835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el-GR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Ορθογώνιο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1915" y="1484784"/>
                    <a:ext cx="316835" cy="461665"/>
                  </a:xfrm>
                  <a:prstGeom prst="rect">
                    <a:avLst/>
                  </a:prstGeom>
                  <a:blipFill rotWithShape="1">
                    <a:blip r:embed="rId38"/>
                    <a:stretch>
                      <a:fillRect r="-3076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Έλλειψη 14"/>
            <p:cNvSpPr/>
            <p:nvPr/>
          </p:nvSpPr>
          <p:spPr>
            <a:xfrm>
              <a:off x="1227733" y="630956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0" name="Ομάδα 39"/>
            <p:cNvGrpSpPr/>
            <p:nvPr/>
          </p:nvGrpSpPr>
          <p:grpSpPr>
            <a:xfrm>
              <a:off x="1269023" y="4415340"/>
              <a:ext cx="0" cy="1925794"/>
              <a:chOff x="1917095" y="4415340"/>
              <a:chExt cx="0" cy="1925794"/>
            </a:xfrm>
          </p:grpSpPr>
          <p:cxnSp>
            <p:nvCxnSpPr>
              <p:cNvPr id="44" name="Ευθύγραμμο βέλος σύνδεσης 43"/>
              <p:cNvCxnSpPr/>
              <p:nvPr/>
            </p:nvCxnSpPr>
            <p:spPr>
              <a:xfrm flipH="1" flipV="1">
                <a:off x="1917095" y="5009134"/>
                <a:ext cx="0" cy="1332000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ύγραμμο βέλος σύνδεσης 44"/>
              <p:cNvCxnSpPr/>
              <p:nvPr/>
            </p:nvCxnSpPr>
            <p:spPr>
              <a:xfrm flipH="1" flipV="1">
                <a:off x="1917095" y="4415340"/>
                <a:ext cx="0" cy="576000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prstDash val="sysDot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Ορθογώνιο 40"/>
            <p:cNvSpPr/>
            <p:nvPr/>
          </p:nvSpPr>
          <p:spPr>
            <a:xfrm>
              <a:off x="4209657" y="1174980"/>
              <a:ext cx="4538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800" b="1" dirty="0">
                  <a:solidFill>
                    <a:srgbClr val="FFFF00"/>
                  </a:solidFill>
                </a:rPr>
                <a:t>Διάνυσμα θέσης</a:t>
              </a:r>
              <a:r>
                <a:rPr lang="en-US" sz="1800" b="1" dirty="0">
                  <a:solidFill>
                    <a:srgbClr val="FFFF00"/>
                  </a:solidFill>
                </a:rPr>
                <a:t> </a:t>
              </a:r>
              <a:r>
                <a:rPr lang="el-GR" sz="1800" b="1" dirty="0">
                  <a:solidFill>
                    <a:srgbClr val="FFFF00"/>
                  </a:solidFill>
                </a:rPr>
                <a:t>κέντρου κυκλικής τροχιάς</a:t>
              </a:r>
              <a:r>
                <a:rPr lang="en-US" sz="1800" b="1" dirty="0">
                  <a:solidFill>
                    <a:srgbClr val="FFFF00"/>
                  </a:solidFill>
                </a:rPr>
                <a:t>:</a:t>
              </a:r>
              <a:endParaRPr lang="el-GR" sz="18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Ορθογώνιο 42"/>
                <p:cNvSpPr/>
                <p:nvPr/>
              </p:nvSpPr>
              <p:spPr>
                <a:xfrm>
                  <a:off x="8586870" y="1052736"/>
                  <a:ext cx="288032" cy="5164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Ορθογώνιο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870" y="1052736"/>
                  <a:ext cx="288032" cy="516488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r="-212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Ορθογώνιο 41"/>
                <p:cNvSpPr/>
                <p:nvPr/>
              </p:nvSpPr>
              <p:spPr>
                <a:xfrm>
                  <a:off x="935975" y="5229200"/>
                  <a:ext cx="288032" cy="4458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0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000" b="1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</m:acc>
                      </m:oMath>
                    </m:oMathPara>
                  </a14:m>
                  <a:endParaRPr lang="el-GR" sz="20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Ορθογώνιο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975" y="5229200"/>
                  <a:ext cx="288032" cy="445891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2128" r="-212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Ορθογώνιο 47"/>
                <p:cNvSpPr/>
                <p:nvPr/>
              </p:nvSpPr>
              <p:spPr>
                <a:xfrm>
                  <a:off x="1513342" y="4397042"/>
                  <a:ext cx="28803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Ορθογώνιο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342" y="4397042"/>
                  <a:ext cx="288032" cy="40011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r="-41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Ορθογώνιο 48"/>
            <p:cNvSpPr/>
            <p:nvPr/>
          </p:nvSpPr>
          <p:spPr>
            <a:xfrm>
              <a:off x="4881804" y="1615292"/>
              <a:ext cx="3817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800" b="1" dirty="0">
                  <a:solidFill>
                    <a:srgbClr val="FFFF00"/>
                  </a:solidFill>
                </a:rPr>
                <a:t>Διάνυσμα ακτίνας κυκλικής τροχιάς</a:t>
              </a:r>
              <a:r>
                <a:rPr lang="en-US" sz="1800" b="1" dirty="0">
                  <a:solidFill>
                    <a:srgbClr val="FFFF00"/>
                  </a:solidFill>
                </a:rPr>
                <a:t>:</a:t>
              </a:r>
              <a:endParaRPr lang="el-GR" sz="1800" i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Ορθογώνιο 49"/>
                <p:cNvSpPr/>
                <p:nvPr/>
              </p:nvSpPr>
              <p:spPr>
                <a:xfrm>
                  <a:off x="8604448" y="1556792"/>
                  <a:ext cx="2880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Ορθογώνιο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4448" y="1556792"/>
                  <a:ext cx="288032" cy="461665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Ευθύγραμμο βέλος σύνδεσης 46"/>
            <p:cNvCxnSpPr/>
            <p:nvPr/>
          </p:nvCxnSpPr>
          <p:spPr>
            <a:xfrm>
              <a:off x="1262093" y="4448238"/>
              <a:ext cx="591181" cy="48885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Ομάδα 69"/>
          <p:cNvGrpSpPr/>
          <p:nvPr/>
        </p:nvGrpSpPr>
        <p:grpSpPr>
          <a:xfrm>
            <a:off x="1280417" y="3224851"/>
            <a:ext cx="4821500" cy="3574710"/>
            <a:chOff x="1280417" y="3224851"/>
            <a:chExt cx="4821500" cy="3574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Ορθογώνιο 84"/>
                <p:cNvSpPr/>
                <p:nvPr/>
              </p:nvSpPr>
              <p:spPr>
                <a:xfrm>
                  <a:off x="4228391" y="6293140"/>
                  <a:ext cx="1873526" cy="506421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Ορθογώνιο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391" y="6293140"/>
                  <a:ext cx="1873526" cy="506421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Ορθογώνιο 85"/>
                <p:cNvSpPr/>
                <p:nvPr/>
              </p:nvSpPr>
              <p:spPr>
                <a:xfrm>
                  <a:off x="1283382" y="3224851"/>
                  <a:ext cx="458168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𝝎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86" name="Ορθογώνιο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382" y="3224851"/>
                  <a:ext cx="458168" cy="43749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Ευθύγραμμο βέλος σύνδεσης 83"/>
            <p:cNvCxnSpPr/>
            <p:nvPr/>
          </p:nvCxnSpPr>
          <p:spPr>
            <a:xfrm flipH="1" flipV="1">
              <a:off x="1280417" y="3224851"/>
              <a:ext cx="0" cy="1188000"/>
            </a:xfrm>
            <a:prstGeom prst="straightConnector1">
              <a:avLst/>
            </a:prstGeom>
            <a:ln w="44450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Ομάδα 70"/>
          <p:cNvGrpSpPr/>
          <p:nvPr/>
        </p:nvGrpSpPr>
        <p:grpSpPr>
          <a:xfrm>
            <a:off x="221322" y="5490577"/>
            <a:ext cx="8923780" cy="1322799"/>
            <a:chOff x="221322" y="5490577"/>
            <a:chExt cx="8923780" cy="1322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Ορθογώνιο 87"/>
                <p:cNvSpPr/>
                <p:nvPr/>
              </p:nvSpPr>
              <p:spPr>
                <a:xfrm>
                  <a:off x="6561638" y="6267264"/>
                  <a:ext cx="2583464" cy="546112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</m:acc>
                            <m:r>
                              <a:rPr lang="el-GR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l-GR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acc>
                          </m:e>
                        </m:d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Ορθογώνιο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638" y="6267264"/>
                  <a:ext cx="2583464" cy="54611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Ορθογώνιο 89"/>
                <p:cNvSpPr/>
                <p:nvPr/>
              </p:nvSpPr>
              <p:spPr>
                <a:xfrm>
                  <a:off x="251520" y="5733256"/>
                  <a:ext cx="506292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90" name="Ορθογώνιο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733256"/>
                  <a:ext cx="506292" cy="437492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Ευθύγραμμο βέλος σύνδεσης 88"/>
            <p:cNvCxnSpPr/>
            <p:nvPr/>
          </p:nvCxnSpPr>
          <p:spPr>
            <a:xfrm flipH="1" flipV="1">
              <a:off x="221322" y="5490577"/>
              <a:ext cx="1049198" cy="86897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68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587167" y="2150404"/>
            <a:ext cx="2451201" cy="2549875"/>
            <a:chOff x="752647" y="1514965"/>
            <a:chExt cx="2451201" cy="2549875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871070" y="1727705"/>
              <a:ext cx="2332778" cy="2337135"/>
              <a:chOff x="150990" y="3115745"/>
              <a:chExt cx="2678826" cy="3348560"/>
            </a:xfrm>
          </p:grpSpPr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1259632" y="4293336"/>
                <a:ext cx="0" cy="216000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Έλλειψη 27"/>
              <p:cNvSpPr/>
              <p:nvPr/>
            </p:nvSpPr>
            <p:spPr>
              <a:xfrm>
                <a:off x="150990" y="3900638"/>
                <a:ext cx="2160000" cy="108012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85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9" name="Τόξο 28"/>
              <p:cNvSpPr/>
              <p:nvPr/>
            </p:nvSpPr>
            <p:spPr>
              <a:xfrm>
                <a:off x="150990" y="3900638"/>
                <a:ext cx="2160000" cy="1080000"/>
              </a:xfrm>
              <a:prstGeom prst="arc">
                <a:avLst>
                  <a:gd name="adj1" fmla="val 6009052"/>
                  <a:gd name="adj2" fmla="val 3006917"/>
                </a:avLst>
              </a:prstGeom>
              <a:ln w="38100">
                <a:solidFill>
                  <a:srgbClr val="FF0000"/>
                </a:solidFill>
                <a:prstDash val="dash"/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30" name="Ευθεία γραμμή σύνδεσης 29"/>
              <p:cNvCxnSpPr/>
              <p:nvPr/>
            </p:nvCxnSpPr>
            <p:spPr>
              <a:xfrm>
                <a:off x="1248999" y="3115745"/>
                <a:ext cx="0" cy="133200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833273" y="4858566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m</a:t>
                </a:r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Έλλειψη 31"/>
              <p:cNvSpPr/>
              <p:nvPr/>
            </p:nvSpPr>
            <p:spPr>
              <a:xfrm>
                <a:off x="1753055" y="4843039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Ορθογώνιο 39"/>
                  <p:cNvSpPr/>
                  <p:nvPr/>
                </p:nvSpPr>
                <p:spPr>
                  <a:xfrm>
                    <a:off x="1657358" y="5271831"/>
                    <a:ext cx="374847" cy="62682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Ορθογώνιο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7358" y="5271831"/>
                    <a:ext cx="374847" cy="62682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r="-943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Ευθύγραμμο βέλος σύνδεσης 40"/>
              <p:cNvCxnSpPr/>
              <p:nvPr/>
            </p:nvCxnSpPr>
            <p:spPr>
              <a:xfrm flipV="1">
                <a:off x="1270265" y="4958986"/>
                <a:ext cx="589950" cy="1390266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ύγραμμο βέλος σύνδεσης 44"/>
              <p:cNvCxnSpPr/>
              <p:nvPr/>
            </p:nvCxnSpPr>
            <p:spPr>
              <a:xfrm flipV="1">
                <a:off x="1886438" y="4459028"/>
                <a:ext cx="860688" cy="456741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Ορθογώνιο 45"/>
                  <p:cNvSpPr/>
                  <p:nvPr/>
                </p:nvSpPr>
                <p:spPr>
                  <a:xfrm>
                    <a:off x="2441015" y="3919836"/>
                    <a:ext cx="388801" cy="5732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Ορθογώνιο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5" y="3919836"/>
                    <a:ext cx="388801" cy="57326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1786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9" name="Ομάδα 58"/>
              <p:cNvGrpSpPr/>
              <p:nvPr/>
            </p:nvGrpSpPr>
            <p:grpSpPr>
              <a:xfrm>
                <a:off x="384940" y="3435932"/>
                <a:ext cx="1130825" cy="1751117"/>
                <a:chOff x="1033012" y="3075892"/>
                <a:chExt cx="1130825" cy="175111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Ορθογώνιο 60"/>
                    <p:cNvSpPr/>
                    <p:nvPr/>
                  </p:nvSpPr>
                  <p:spPr>
                    <a:xfrm>
                      <a:off x="1875805" y="3075892"/>
                      <a:ext cx="288032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alt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 xmlns="">
                <p:sp>
                  <p:nvSpPr>
                    <p:cNvPr id="29" name="Ορθογώνιο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5805" y="3075892"/>
                      <a:ext cx="288032" cy="400110"/>
                    </a:xfrm>
                    <a:prstGeom prst="rect">
                      <a:avLst/>
                    </a:prstGeom>
                    <a:blipFill rotWithShape="1">
                      <a:blip r:embed="rId36"/>
                      <a:stretch>
                        <a:fillRect r="-27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Ευθύγραμμο βέλος σύνδεσης 61"/>
                <p:cNvCxnSpPr/>
                <p:nvPr/>
              </p:nvCxnSpPr>
              <p:spPr>
                <a:xfrm flipV="1">
                  <a:off x="1893602" y="3077722"/>
                  <a:ext cx="0" cy="980010"/>
                </a:xfrm>
                <a:prstGeom prst="straightConnector1">
                  <a:avLst/>
                </a:prstGeom>
                <a:ln w="444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276"/>
                <p:cNvSpPr txBox="1">
                  <a:spLocks noChangeArrowheads="1"/>
                </p:cNvSpPr>
                <p:nvPr/>
              </p:nvSpPr>
              <p:spPr bwMode="auto">
                <a:xfrm>
                  <a:off x="1033012" y="4365344"/>
                  <a:ext cx="40748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b="1" i="1" dirty="0">
                      <a:solidFill>
                        <a:srgbClr val="FF0000"/>
                      </a:solidFill>
                    </a:rPr>
                    <a:t>ω</a:t>
                  </a:r>
                </a:p>
              </p:txBody>
            </p:sp>
          </p:grpSp>
          <p:grpSp>
            <p:nvGrpSpPr>
              <p:cNvPr id="49" name="Ομάδα 48"/>
              <p:cNvGrpSpPr/>
              <p:nvPr/>
            </p:nvGrpSpPr>
            <p:grpSpPr>
              <a:xfrm>
                <a:off x="1268687" y="4415340"/>
                <a:ext cx="1578" cy="1925794"/>
                <a:chOff x="1916759" y="4415340"/>
                <a:chExt cx="1578" cy="1925794"/>
              </a:xfrm>
            </p:grpSpPr>
            <p:cxnSp>
              <p:nvCxnSpPr>
                <p:cNvPr id="57" name="Ευθύγραμμο βέλος σύνδεσης 56"/>
                <p:cNvCxnSpPr/>
                <p:nvPr/>
              </p:nvCxnSpPr>
              <p:spPr>
                <a:xfrm flipH="1" flipV="1">
                  <a:off x="1918337" y="5009134"/>
                  <a:ext cx="0" cy="1332000"/>
                </a:xfrm>
                <a:prstGeom prst="straightConnector1">
                  <a:avLst/>
                </a:prstGeom>
                <a:ln w="44450">
                  <a:solidFill>
                    <a:srgbClr val="00B05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Ευθύγραμμο βέλος σύνδεσης 57"/>
                <p:cNvCxnSpPr/>
                <p:nvPr/>
              </p:nvCxnSpPr>
              <p:spPr>
                <a:xfrm flipH="1" flipV="1">
                  <a:off x="1916759" y="4415340"/>
                  <a:ext cx="0" cy="575999"/>
                </a:xfrm>
                <a:prstGeom prst="straightConnector1">
                  <a:avLst/>
                </a:prstGeom>
                <a:ln w="44450">
                  <a:solidFill>
                    <a:srgbClr val="00B050"/>
                  </a:solidFill>
                  <a:prstDash val="sysDot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Ορθογώνιο 51"/>
                  <p:cNvSpPr/>
                  <p:nvPr/>
                </p:nvSpPr>
                <p:spPr>
                  <a:xfrm>
                    <a:off x="883546" y="5138882"/>
                    <a:ext cx="341198" cy="63885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000" b="1" i="1" smtClean="0">
                                  <a:solidFill>
                                    <a:srgbClr val="92D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rgbClr val="92D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Ορθογώνιο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546" y="5138882"/>
                    <a:ext cx="341198" cy="638856"/>
                  </a:xfrm>
                  <a:prstGeom prst="rect">
                    <a:avLst/>
                  </a:prstGeom>
                  <a:blipFill rotWithShape="1">
                    <a:blip r:embed="rId37"/>
                    <a:stretch>
                      <a:fillRect r="-183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Ορθογώνιο 52"/>
                  <p:cNvSpPr/>
                  <p:nvPr/>
                </p:nvSpPr>
                <p:spPr>
                  <a:xfrm>
                    <a:off x="1513342" y="4164013"/>
                    <a:ext cx="373096" cy="5732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Ορθογώνιο 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3342" y="4164013"/>
                    <a:ext cx="373096" cy="573263"/>
                  </a:xfrm>
                  <a:prstGeom prst="rect">
                    <a:avLst/>
                  </a:prstGeom>
                  <a:blipFill rotWithShape="1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Ευθύγραμμο βέλος σύνδεσης 55"/>
              <p:cNvCxnSpPr/>
              <p:nvPr/>
            </p:nvCxnSpPr>
            <p:spPr>
              <a:xfrm>
                <a:off x="1262093" y="4448238"/>
                <a:ext cx="591181" cy="48885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Έλλειψη 47"/>
              <p:cNvSpPr/>
              <p:nvPr/>
            </p:nvSpPr>
            <p:spPr>
              <a:xfrm>
                <a:off x="1216930" y="6309567"/>
                <a:ext cx="124021" cy="1547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Ορθογώνιο 67"/>
                <p:cNvSpPr/>
                <p:nvPr/>
              </p:nvSpPr>
              <p:spPr>
                <a:xfrm>
                  <a:off x="866165" y="3567572"/>
                  <a:ext cx="393467" cy="4374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68" name="Ορθογώνιο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165" y="3567572"/>
                  <a:ext cx="393467" cy="43749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Ευθύγραμμο βέλος σύνδεσης 91"/>
            <p:cNvCxnSpPr/>
            <p:nvPr/>
          </p:nvCxnSpPr>
          <p:spPr>
            <a:xfrm flipH="1" flipV="1">
              <a:off x="1871419" y="1604186"/>
              <a:ext cx="1" cy="1037027"/>
            </a:xfrm>
            <a:prstGeom prst="straightConnector1">
              <a:avLst/>
            </a:prstGeom>
            <a:ln w="444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Ορθογώνιο 92"/>
                <p:cNvSpPr/>
                <p:nvPr/>
              </p:nvSpPr>
              <p:spPr>
                <a:xfrm>
                  <a:off x="1882230" y="1514965"/>
                  <a:ext cx="458168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𝝎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93" name="Ορθογώνιο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230" y="1514965"/>
                  <a:ext cx="458168" cy="43749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Ευθύγραμμο βέλος σύνδεσης 2"/>
            <p:cNvCxnSpPr/>
            <p:nvPr/>
          </p:nvCxnSpPr>
          <p:spPr>
            <a:xfrm flipH="1" flipV="1">
              <a:off x="752647" y="3335438"/>
              <a:ext cx="1047424" cy="657751"/>
            </a:xfrm>
            <a:prstGeom prst="straightConnector1">
              <a:avLst/>
            </a:prstGeom>
            <a:ln w="444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Ομάδα 7"/>
          <p:cNvGrpSpPr/>
          <p:nvPr/>
        </p:nvGrpSpPr>
        <p:grpSpPr>
          <a:xfrm>
            <a:off x="251520" y="2146103"/>
            <a:ext cx="2475066" cy="3155105"/>
            <a:chOff x="417000" y="1510664"/>
            <a:chExt cx="2475066" cy="3155105"/>
          </a:xfrm>
        </p:grpSpPr>
        <p:grpSp>
          <p:nvGrpSpPr>
            <p:cNvPr id="7" name="Ομάδα 6"/>
            <p:cNvGrpSpPr/>
            <p:nvPr/>
          </p:nvGrpSpPr>
          <p:grpSpPr>
            <a:xfrm>
              <a:off x="417000" y="1948770"/>
              <a:ext cx="2475066" cy="2716999"/>
              <a:chOff x="417000" y="1948770"/>
              <a:chExt cx="2475066" cy="271699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868385" y="1948770"/>
                <a:ext cx="391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m</a:t>
                </a:r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6" name="Ευθύγραμμο βέλος σύνδεσης 65"/>
              <p:cNvCxnSpPr/>
              <p:nvPr/>
            </p:nvCxnSpPr>
            <p:spPr>
              <a:xfrm rot="10800000" flipV="1">
                <a:off x="522001" y="2306254"/>
                <a:ext cx="749505" cy="318783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Ορθογώνιο 66"/>
                  <p:cNvSpPr/>
                  <p:nvPr/>
                </p:nvSpPr>
                <p:spPr>
                  <a:xfrm>
                    <a:off x="417000" y="2164794"/>
                    <a:ext cx="33857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Ορθογώνιο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00" y="2164794"/>
                    <a:ext cx="338576" cy="400110"/>
                  </a:xfrm>
                  <a:prstGeom prst="rect">
                    <a:avLst/>
                  </a:prstGeom>
                  <a:blipFill rotWithShape="1">
                    <a:blip r:embed="rId41"/>
                    <a:stretch>
                      <a:fillRect r="-1786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Ορθογώνιο 68"/>
                  <p:cNvSpPr/>
                  <p:nvPr/>
                </p:nvSpPr>
                <p:spPr>
                  <a:xfrm>
                    <a:off x="2373179" y="3999620"/>
                    <a:ext cx="470629" cy="43749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69" name="Ορθογώνιο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3179" y="3999620"/>
                    <a:ext cx="470629" cy="437492"/>
                  </a:xfrm>
                  <a:prstGeom prst="rect">
                    <a:avLst/>
                  </a:prstGeom>
                  <a:blipFill rotWithShape="1"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Ευθύγραμμο βέλος σύνδεσης 59"/>
              <p:cNvCxnSpPr/>
              <p:nvPr/>
            </p:nvCxnSpPr>
            <p:spPr>
              <a:xfrm rot="10800000" flipH="1" flipV="1">
                <a:off x="1844642" y="4008018"/>
                <a:ext cx="1047424" cy="657751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Ορθογώνιο 54"/>
                  <p:cNvSpPr/>
                  <p:nvPr/>
                </p:nvSpPr>
                <p:spPr>
                  <a:xfrm>
                    <a:off x="1392089" y="2441158"/>
                    <a:ext cx="324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Ορθογώνιο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2089" y="2441158"/>
                    <a:ext cx="324900" cy="400110"/>
                  </a:xfrm>
                  <a:prstGeom prst="rect">
                    <a:avLst/>
                  </a:prstGeom>
                  <a:blipFill rotWithShape="1"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Έλλειψη 64"/>
              <p:cNvSpPr/>
              <p:nvPr/>
            </p:nvSpPr>
            <p:spPr>
              <a:xfrm>
                <a:off x="1246900" y="2246999"/>
                <a:ext cx="156748" cy="12563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4" name="Ευθύγραμμο βέλος σύνδεσης 53"/>
              <p:cNvCxnSpPr/>
              <p:nvPr/>
            </p:nvCxnSpPr>
            <p:spPr>
              <a:xfrm rot="10800000">
                <a:off x="1297133" y="2288747"/>
                <a:ext cx="514813" cy="34119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Ευθύγραμμο βέλος σύνδεσης 93"/>
            <p:cNvCxnSpPr/>
            <p:nvPr/>
          </p:nvCxnSpPr>
          <p:spPr>
            <a:xfrm flipH="1" flipV="1">
              <a:off x="1763688" y="1611760"/>
              <a:ext cx="1" cy="1037027"/>
            </a:xfrm>
            <a:prstGeom prst="straightConnector1">
              <a:avLst/>
            </a:prstGeom>
            <a:ln w="444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Ορθογώνιο 94"/>
                <p:cNvSpPr/>
                <p:nvPr/>
              </p:nvSpPr>
              <p:spPr>
                <a:xfrm>
                  <a:off x="1283382" y="1510664"/>
                  <a:ext cx="458168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𝝎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95" name="Ορθογώνιο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382" y="1510664"/>
                  <a:ext cx="458168" cy="43749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Ορθογώνιο 95"/>
              <p:cNvSpPr/>
              <p:nvPr/>
            </p:nvSpPr>
            <p:spPr>
              <a:xfrm>
                <a:off x="35497" y="978363"/>
                <a:ext cx="1856458" cy="50642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6" name="Ορθογώνιο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7" y="978363"/>
                <a:ext cx="1856458" cy="506421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Ορθογώνιο 96"/>
              <p:cNvSpPr/>
              <p:nvPr/>
            </p:nvSpPr>
            <p:spPr>
              <a:xfrm>
                <a:off x="2051720" y="962422"/>
                <a:ext cx="2520280" cy="54611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7" name="Ορθογώνιο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962422"/>
                <a:ext cx="2520280" cy="546112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Δεξιό βέλος 8"/>
          <p:cNvSpPr/>
          <p:nvPr/>
        </p:nvSpPr>
        <p:spPr>
          <a:xfrm>
            <a:off x="3860160" y="3573016"/>
            <a:ext cx="978408" cy="335022"/>
          </a:xfrm>
          <a:prstGeom prst="rightArrow">
            <a:avLst>
              <a:gd name="adj1" fmla="val 48952"/>
              <a:gd name="adj2" fmla="val 867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1" name="Ομάδα 10"/>
          <p:cNvGrpSpPr/>
          <p:nvPr/>
        </p:nvGrpSpPr>
        <p:grpSpPr>
          <a:xfrm>
            <a:off x="734192" y="3933136"/>
            <a:ext cx="1800040" cy="1367992"/>
            <a:chOff x="1187704" y="3861128"/>
            <a:chExt cx="1800040" cy="1367992"/>
          </a:xfrm>
        </p:grpSpPr>
        <p:sp>
          <p:nvSpPr>
            <p:cNvPr id="10" name="Πολλαπλασιασμός 9"/>
            <p:cNvSpPr/>
            <p:nvPr/>
          </p:nvSpPr>
          <p:spPr>
            <a:xfrm>
              <a:off x="1187704" y="3861128"/>
              <a:ext cx="720000" cy="720000"/>
            </a:xfrm>
            <a:prstGeom prst="mathMultiply">
              <a:avLst>
                <a:gd name="adj1" fmla="val 92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8" name="Πολλαπλασιασμός 97"/>
            <p:cNvSpPr/>
            <p:nvPr/>
          </p:nvSpPr>
          <p:spPr>
            <a:xfrm>
              <a:off x="2267744" y="4509120"/>
              <a:ext cx="720000" cy="720000"/>
            </a:xfrm>
            <a:prstGeom prst="mathMultiply">
              <a:avLst>
                <a:gd name="adj1" fmla="val 92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5373677" y="1186876"/>
            <a:ext cx="2798723" cy="3495855"/>
            <a:chOff x="4725605" y="1114868"/>
            <a:chExt cx="2798723" cy="3495855"/>
          </a:xfrm>
        </p:grpSpPr>
        <p:grpSp>
          <p:nvGrpSpPr>
            <p:cNvPr id="99" name="Ομάδα 98"/>
            <p:cNvGrpSpPr/>
            <p:nvPr/>
          </p:nvGrpSpPr>
          <p:grpSpPr>
            <a:xfrm>
              <a:off x="5191550" y="1114868"/>
              <a:ext cx="2332778" cy="3495855"/>
              <a:chOff x="871070" y="568985"/>
              <a:chExt cx="2332778" cy="3495855"/>
            </a:xfrm>
          </p:grpSpPr>
          <p:grpSp>
            <p:nvGrpSpPr>
              <p:cNvPr id="100" name="Ομάδα 99"/>
              <p:cNvGrpSpPr/>
              <p:nvPr/>
            </p:nvGrpSpPr>
            <p:grpSpPr>
              <a:xfrm>
                <a:off x="871070" y="1727705"/>
                <a:ext cx="2332778" cy="2337135"/>
                <a:chOff x="150990" y="3115745"/>
                <a:chExt cx="2678826" cy="3348560"/>
              </a:xfrm>
            </p:grpSpPr>
            <p:cxnSp>
              <p:nvCxnSpPr>
                <p:cNvPr id="105" name="Ευθεία γραμμή σύνδεσης 104"/>
                <p:cNvCxnSpPr/>
                <p:nvPr/>
              </p:nvCxnSpPr>
              <p:spPr>
                <a:xfrm>
                  <a:off x="1259632" y="4293336"/>
                  <a:ext cx="0" cy="2160000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Έλλειψη 105"/>
                <p:cNvSpPr/>
                <p:nvPr/>
              </p:nvSpPr>
              <p:spPr>
                <a:xfrm>
                  <a:off x="150990" y="3900638"/>
                  <a:ext cx="2160000" cy="108012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7" name="Τόξο 106"/>
                <p:cNvSpPr/>
                <p:nvPr/>
              </p:nvSpPr>
              <p:spPr>
                <a:xfrm>
                  <a:off x="150990" y="3900638"/>
                  <a:ext cx="2160000" cy="1080000"/>
                </a:xfrm>
                <a:prstGeom prst="arc">
                  <a:avLst>
                    <a:gd name="adj1" fmla="val 6009052"/>
                    <a:gd name="adj2" fmla="val 3006917"/>
                  </a:avLst>
                </a:prstGeom>
                <a:ln w="38100">
                  <a:solidFill>
                    <a:srgbClr val="FF0000"/>
                  </a:solidFill>
                  <a:prstDash val="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08" name="Ευθεία γραμμή σύνδεσης 107"/>
                <p:cNvCxnSpPr/>
                <p:nvPr/>
              </p:nvCxnSpPr>
              <p:spPr>
                <a:xfrm>
                  <a:off x="1248999" y="3115745"/>
                  <a:ext cx="0" cy="1332000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>
                  <a:off x="1833273" y="4858566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00"/>
                      </a:solidFill>
                    </a:rPr>
                    <a:t>m</a:t>
                  </a:r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Έλλειψη 109"/>
                <p:cNvSpPr/>
                <p:nvPr/>
              </p:nvSpPr>
              <p:spPr>
                <a:xfrm>
                  <a:off x="1753055" y="4843039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Ορθογώνιο 110"/>
                    <p:cNvSpPr/>
                    <p:nvPr/>
                  </p:nvSpPr>
                  <p:spPr>
                    <a:xfrm>
                      <a:off x="1657358" y="5271831"/>
                      <a:ext cx="374847" cy="62682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Ορθογώνιο 3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57358" y="5271831"/>
                      <a:ext cx="374847" cy="62682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r="-94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2" name="Ευθύγραμμο βέλος σύνδεσης 111"/>
                <p:cNvCxnSpPr/>
                <p:nvPr/>
              </p:nvCxnSpPr>
              <p:spPr>
                <a:xfrm flipV="1">
                  <a:off x="1270265" y="4958986"/>
                  <a:ext cx="589950" cy="1390266"/>
                </a:xfrm>
                <a:prstGeom prst="straightConnector1">
                  <a:avLst/>
                </a:prstGeom>
                <a:ln w="4445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Ευθύγραμμο βέλος σύνδεσης 112"/>
                <p:cNvCxnSpPr/>
                <p:nvPr/>
              </p:nvCxnSpPr>
              <p:spPr>
                <a:xfrm flipV="1">
                  <a:off x="1886438" y="4459028"/>
                  <a:ext cx="860688" cy="456741"/>
                </a:xfrm>
                <a:prstGeom prst="straightConnector1">
                  <a:avLst/>
                </a:prstGeom>
                <a:ln w="4445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Ορθογώνιο 113"/>
                    <p:cNvSpPr/>
                    <p:nvPr/>
                  </p:nvSpPr>
                  <p:spPr>
                    <a:xfrm>
                      <a:off x="2441015" y="3919836"/>
                      <a:ext cx="388801" cy="57326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Ορθογώνιο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1015" y="3919836"/>
                      <a:ext cx="388801" cy="573263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1786"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5" name="Ομάδα 114"/>
                <p:cNvGrpSpPr/>
                <p:nvPr/>
              </p:nvGrpSpPr>
              <p:grpSpPr>
                <a:xfrm>
                  <a:off x="384940" y="3435932"/>
                  <a:ext cx="1190893" cy="1751117"/>
                  <a:chOff x="1033012" y="3075892"/>
                  <a:chExt cx="1190893" cy="17511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3" name="Ορθογώνιο 122"/>
                      <p:cNvSpPr/>
                      <p:nvPr/>
                    </p:nvSpPr>
                    <p:spPr>
                      <a:xfrm>
                        <a:off x="1935873" y="3075892"/>
                        <a:ext cx="288032" cy="4001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altLang="el-G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el-G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2000" dirty="0"/>
                      </a:p>
                    </p:txBody>
                  </p:sp>
                </mc:Choice>
                <mc:Fallback xmlns="">
                  <p:sp>
                    <p:nvSpPr>
                      <p:cNvPr id="123" name="Ορθογώνιο 12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35873" y="3075892"/>
                        <a:ext cx="288032" cy="400110"/>
                      </a:xfrm>
                      <a:prstGeom prst="rect">
                        <a:avLst/>
                      </a:prstGeom>
                      <a:blipFill rotWithShape="1">
                        <a:blip r:embed="rId47"/>
                        <a:stretch>
                          <a:fillRect r="-48780" b="-2608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24" name="Ευθύγραμμο βέλος σύνδεσης 123"/>
                  <p:cNvCxnSpPr/>
                  <p:nvPr/>
                </p:nvCxnSpPr>
                <p:spPr>
                  <a:xfrm flipV="1">
                    <a:off x="1953670" y="3094736"/>
                    <a:ext cx="0" cy="980010"/>
                  </a:xfrm>
                  <a:prstGeom prst="straightConnector1">
                    <a:avLst/>
                  </a:prstGeom>
                  <a:ln w="44450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TextBox 2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3012" y="4365344"/>
                    <a:ext cx="40748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b="1" i="1" dirty="0">
                        <a:solidFill>
                          <a:srgbClr val="FF0000"/>
                        </a:solidFill>
                      </a:rPr>
                      <a:t>ω</a:t>
                    </a:r>
                  </a:p>
                </p:txBody>
              </p:sp>
            </p:grpSp>
            <p:grpSp>
              <p:nvGrpSpPr>
                <p:cNvPr id="117" name="Ομάδα 116"/>
                <p:cNvGrpSpPr/>
                <p:nvPr/>
              </p:nvGrpSpPr>
              <p:grpSpPr>
                <a:xfrm>
                  <a:off x="1268687" y="4415340"/>
                  <a:ext cx="1578" cy="1925794"/>
                  <a:chOff x="1916759" y="4415340"/>
                  <a:chExt cx="1578" cy="1925794"/>
                </a:xfrm>
              </p:grpSpPr>
              <p:cxnSp>
                <p:nvCxnSpPr>
                  <p:cNvPr id="121" name="Ευθύγραμμο βέλος σύνδεσης 120"/>
                  <p:cNvCxnSpPr/>
                  <p:nvPr/>
                </p:nvCxnSpPr>
                <p:spPr>
                  <a:xfrm flipH="1" flipV="1">
                    <a:off x="1918337" y="5009134"/>
                    <a:ext cx="0" cy="1332000"/>
                  </a:xfrm>
                  <a:prstGeom prst="straightConnector1">
                    <a:avLst/>
                  </a:prstGeom>
                  <a:ln w="44450">
                    <a:solidFill>
                      <a:srgbClr val="00B05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Ευθύγραμμο βέλος σύνδεσης 121"/>
                  <p:cNvCxnSpPr/>
                  <p:nvPr/>
                </p:nvCxnSpPr>
                <p:spPr>
                  <a:xfrm flipH="1" flipV="1">
                    <a:off x="1916759" y="4415340"/>
                    <a:ext cx="0" cy="575999"/>
                  </a:xfrm>
                  <a:prstGeom prst="straightConnector1">
                    <a:avLst/>
                  </a:prstGeom>
                  <a:ln w="44450">
                    <a:solidFill>
                      <a:srgbClr val="00B050"/>
                    </a:solidFill>
                    <a:prstDash val="sysDot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Ορθογώνιο 117"/>
                    <p:cNvSpPr/>
                    <p:nvPr/>
                  </p:nvSpPr>
                  <p:spPr>
                    <a:xfrm>
                      <a:off x="900678" y="5267194"/>
                      <a:ext cx="341198" cy="63885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92D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8" name="Ορθογώνιο 1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0678" y="5267194"/>
                      <a:ext cx="341198" cy="638856"/>
                    </a:xfrm>
                    <a:prstGeom prst="rect">
                      <a:avLst/>
                    </a:prstGeom>
                    <a:blipFill rotWithShape="1">
                      <a:blip r:embed="rId48"/>
                      <a:stretch>
                        <a:fillRect r="-183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Ορθογώνιο 118"/>
                    <p:cNvSpPr/>
                    <p:nvPr/>
                  </p:nvSpPr>
                  <p:spPr>
                    <a:xfrm>
                      <a:off x="1513342" y="4164013"/>
                      <a:ext cx="373096" cy="57326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9" name="Ορθογώνιο 11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3342" y="4164013"/>
                      <a:ext cx="373096" cy="573263"/>
                    </a:xfrm>
                    <a:prstGeom prst="rect">
                      <a:avLst/>
                    </a:prstGeom>
                    <a:blipFill rotWithShape="1">
                      <a:blip r:embed="rId4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0" name="Ευθύγραμμο βέλος σύνδεσης 119"/>
                <p:cNvCxnSpPr/>
                <p:nvPr/>
              </p:nvCxnSpPr>
              <p:spPr>
                <a:xfrm>
                  <a:off x="1262093" y="4448238"/>
                  <a:ext cx="591181" cy="488856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Έλλειψη 115"/>
                <p:cNvSpPr/>
                <p:nvPr/>
              </p:nvSpPr>
              <p:spPr>
                <a:xfrm>
                  <a:off x="1214095" y="6309567"/>
                  <a:ext cx="124021" cy="1547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102" name="Ευθύγραμμο βέλος σύνδεσης 101"/>
              <p:cNvCxnSpPr/>
              <p:nvPr/>
            </p:nvCxnSpPr>
            <p:spPr>
              <a:xfrm flipH="1" flipV="1">
                <a:off x="1799411" y="568985"/>
                <a:ext cx="1" cy="2073600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Ορθογώνιο 102"/>
                  <p:cNvSpPr/>
                  <p:nvPr/>
                </p:nvSpPr>
                <p:spPr>
                  <a:xfrm>
                    <a:off x="1763688" y="866893"/>
                    <a:ext cx="118898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103" name="Ορθογώνιο 10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3688" y="866893"/>
                    <a:ext cx="1188980" cy="437492"/>
                  </a:xfrm>
                  <a:prstGeom prst="rect">
                    <a:avLst/>
                  </a:prstGeom>
                  <a:blipFill rotWithShape="1">
                    <a:blip r:embed="rId5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Ομάδα 11"/>
            <p:cNvGrpSpPr/>
            <p:nvPr/>
          </p:nvGrpSpPr>
          <p:grpSpPr>
            <a:xfrm>
              <a:off x="4725605" y="2505529"/>
              <a:ext cx="1394946" cy="892498"/>
              <a:chOff x="4737480" y="2541154"/>
              <a:chExt cx="1394946" cy="892498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5188865" y="2541154"/>
                <a:ext cx="391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m</a:t>
                </a:r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Ορθογώνιο 127"/>
                  <p:cNvSpPr/>
                  <p:nvPr/>
                </p:nvSpPr>
                <p:spPr>
                  <a:xfrm>
                    <a:off x="4737480" y="2757178"/>
                    <a:ext cx="33857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8" name="Ορθογώνιο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7480" y="2757178"/>
                    <a:ext cx="338576" cy="400110"/>
                  </a:xfrm>
                  <a:prstGeom prst="rect">
                    <a:avLst/>
                  </a:prstGeom>
                  <a:blipFill rotWithShape="1">
                    <a:blip r:embed="rId51"/>
                    <a:stretch>
                      <a:fillRect l="-1818" r="-1818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Ορθογώνιο 128"/>
                  <p:cNvSpPr/>
                  <p:nvPr/>
                </p:nvSpPr>
                <p:spPr>
                  <a:xfrm>
                    <a:off x="5712569" y="3033542"/>
                    <a:ext cx="324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9" name="Ορθογώνιο 1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2569" y="3033542"/>
                    <a:ext cx="324900" cy="400110"/>
                  </a:xfrm>
                  <a:prstGeom prst="rect">
                    <a:avLst/>
                  </a:prstGeom>
                  <a:blipFill rotWithShape="1">
                    <a:blip r:embed="rId5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0" name="Έλλειψη 129"/>
              <p:cNvSpPr/>
              <p:nvPr/>
            </p:nvSpPr>
            <p:spPr>
              <a:xfrm>
                <a:off x="5567380" y="2839383"/>
                <a:ext cx="156748" cy="12563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31" name="Ευθύγραμμο βέλος σύνδεσης 130"/>
              <p:cNvCxnSpPr/>
              <p:nvPr/>
            </p:nvCxnSpPr>
            <p:spPr>
              <a:xfrm rot="10800000">
                <a:off x="5617613" y="2881131"/>
                <a:ext cx="514813" cy="34119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Ευθύγραμμο βέλος σύνδεσης 126"/>
              <p:cNvCxnSpPr/>
              <p:nvPr/>
            </p:nvCxnSpPr>
            <p:spPr>
              <a:xfrm rot="10800000" flipV="1">
                <a:off x="4842481" y="2898638"/>
                <a:ext cx="749505" cy="318783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 Box 2"/>
          <p:cNvSpPr txBox="1">
            <a:spLocks noChangeArrowheads="1"/>
          </p:cNvSpPr>
          <p:nvPr/>
        </p:nvSpPr>
        <p:spPr bwMode="auto">
          <a:xfrm>
            <a:off x="0" y="2480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ΣΤΡΟΦΟΡΜΗ  ΔΥΟ  ΥΛΙΚΩΝ  ΣΗΜΕΙΩΝ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Συμμετρικών ως προς άξονα περιστροφής</a:t>
            </a:r>
          </a:p>
        </p:txBody>
      </p:sp>
    </p:spTree>
    <p:extLst>
      <p:ext uri="{BB962C8B-B14F-4D97-AF65-F5344CB8AC3E}">
        <p14:creationId xmlns:p14="http://schemas.microsoft.com/office/powerpoint/2010/main" val="31068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Ομάδα 129"/>
          <p:cNvGrpSpPr/>
          <p:nvPr/>
        </p:nvGrpSpPr>
        <p:grpSpPr>
          <a:xfrm>
            <a:off x="563302" y="2157294"/>
            <a:ext cx="2438683" cy="2536100"/>
            <a:chOff x="827584" y="1916832"/>
            <a:chExt cx="2438683" cy="2536100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933489" y="1916832"/>
              <a:ext cx="2332778" cy="2536100"/>
              <a:chOff x="871070" y="1528740"/>
              <a:chExt cx="2332778" cy="2536100"/>
            </a:xfrm>
          </p:grpSpPr>
          <p:grpSp>
            <p:nvGrpSpPr>
              <p:cNvPr id="18" name="Ομάδα 17"/>
              <p:cNvGrpSpPr/>
              <p:nvPr/>
            </p:nvGrpSpPr>
            <p:grpSpPr>
              <a:xfrm>
                <a:off x="871070" y="1727705"/>
                <a:ext cx="2332778" cy="2337135"/>
                <a:chOff x="150990" y="3115745"/>
                <a:chExt cx="2678826" cy="3348560"/>
              </a:xfrm>
            </p:grpSpPr>
            <p:cxnSp>
              <p:nvCxnSpPr>
                <p:cNvPr id="21" name="Ευθεία γραμμή σύνδεσης 20"/>
                <p:cNvCxnSpPr/>
                <p:nvPr/>
              </p:nvCxnSpPr>
              <p:spPr>
                <a:xfrm>
                  <a:off x="1259632" y="4293336"/>
                  <a:ext cx="0" cy="2160000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Έλλειψη 21"/>
                <p:cNvSpPr/>
                <p:nvPr/>
              </p:nvSpPr>
              <p:spPr>
                <a:xfrm>
                  <a:off x="150990" y="3900638"/>
                  <a:ext cx="2160000" cy="108012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3" name="Τόξο 22"/>
                <p:cNvSpPr/>
                <p:nvPr/>
              </p:nvSpPr>
              <p:spPr>
                <a:xfrm>
                  <a:off x="150990" y="3900638"/>
                  <a:ext cx="2160000" cy="1080000"/>
                </a:xfrm>
                <a:prstGeom prst="arc">
                  <a:avLst>
                    <a:gd name="adj1" fmla="val 6009052"/>
                    <a:gd name="adj2" fmla="val 3006917"/>
                  </a:avLst>
                </a:prstGeom>
                <a:ln w="38100">
                  <a:solidFill>
                    <a:srgbClr val="FF0000"/>
                  </a:solidFill>
                  <a:prstDash val="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4" name="Ευθεία γραμμή σύνδεσης 23"/>
                <p:cNvCxnSpPr/>
                <p:nvPr/>
              </p:nvCxnSpPr>
              <p:spPr>
                <a:xfrm>
                  <a:off x="1248999" y="3115745"/>
                  <a:ext cx="0" cy="1332000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1833273" y="4858566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00"/>
                      </a:solidFill>
                    </a:rPr>
                    <a:t>m</a:t>
                  </a:r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Έλλειψη 25"/>
                <p:cNvSpPr/>
                <p:nvPr/>
              </p:nvSpPr>
              <p:spPr>
                <a:xfrm>
                  <a:off x="1753055" y="4843039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Ορθογώνιο 26"/>
                    <p:cNvSpPr/>
                    <p:nvPr/>
                  </p:nvSpPr>
                  <p:spPr>
                    <a:xfrm>
                      <a:off x="1517791" y="5505305"/>
                      <a:ext cx="374847" cy="62682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Ορθογώνιο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7791" y="5505305"/>
                      <a:ext cx="374847" cy="626822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r="-92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9" name="Ευθύγραμμο βέλος σύνδεσης 28"/>
                <p:cNvCxnSpPr/>
                <p:nvPr/>
              </p:nvCxnSpPr>
              <p:spPr>
                <a:xfrm flipV="1">
                  <a:off x="1886438" y="4459028"/>
                  <a:ext cx="860688" cy="456741"/>
                </a:xfrm>
                <a:prstGeom prst="straightConnector1">
                  <a:avLst/>
                </a:prstGeom>
                <a:ln w="4445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Ορθογώνιο 29"/>
                    <p:cNvSpPr/>
                    <p:nvPr/>
                  </p:nvSpPr>
                  <p:spPr>
                    <a:xfrm>
                      <a:off x="2441015" y="3919836"/>
                      <a:ext cx="388801" cy="57326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Ορθογώνιο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1015" y="3919836"/>
                      <a:ext cx="388801" cy="573263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1786"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1" name="Ομάδα 30"/>
                <p:cNvGrpSpPr/>
                <p:nvPr/>
              </p:nvGrpSpPr>
              <p:grpSpPr>
                <a:xfrm>
                  <a:off x="384940" y="3435932"/>
                  <a:ext cx="1190893" cy="1751117"/>
                  <a:chOff x="1033012" y="3075892"/>
                  <a:chExt cx="1190893" cy="17511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Ορθογώνιο 38"/>
                      <p:cNvSpPr/>
                      <p:nvPr/>
                    </p:nvSpPr>
                    <p:spPr>
                      <a:xfrm>
                        <a:off x="1935873" y="3075892"/>
                        <a:ext cx="288032" cy="4001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altLang="el-G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el-G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2000" dirty="0"/>
                      </a:p>
                    </p:txBody>
                  </p:sp>
                </mc:Choice>
                <mc:Fallback xmlns="">
                  <p:sp>
                    <p:nvSpPr>
                      <p:cNvPr id="39" name="Ορθογώνιο 3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35873" y="3075892"/>
                        <a:ext cx="288032" cy="400110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 r="-48780" b="-2608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0" name="Ευθύγραμμο βέλος σύνδεσης 39"/>
                  <p:cNvCxnSpPr/>
                  <p:nvPr/>
                </p:nvCxnSpPr>
                <p:spPr>
                  <a:xfrm flipV="1">
                    <a:off x="1940034" y="3094736"/>
                    <a:ext cx="0" cy="980010"/>
                  </a:xfrm>
                  <a:prstGeom prst="straightConnector1">
                    <a:avLst/>
                  </a:prstGeom>
                  <a:ln w="44450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2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3012" y="4365344"/>
                    <a:ext cx="40748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b="1" i="1" dirty="0">
                        <a:solidFill>
                          <a:srgbClr val="FF0000"/>
                        </a:solidFill>
                      </a:rPr>
                      <a:t>ω</a:t>
                    </a:r>
                  </a:p>
                </p:txBody>
              </p:sp>
            </p:grpSp>
            <p:sp>
              <p:nvSpPr>
                <p:cNvPr id="32" name="Έλλειψη 31"/>
                <p:cNvSpPr/>
                <p:nvPr/>
              </p:nvSpPr>
              <p:spPr>
                <a:xfrm>
                  <a:off x="1200458" y="6309567"/>
                  <a:ext cx="124021" cy="1547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33" name="Ομάδα 32"/>
                <p:cNvGrpSpPr/>
                <p:nvPr/>
              </p:nvGrpSpPr>
              <p:grpSpPr>
                <a:xfrm>
                  <a:off x="1268687" y="4415340"/>
                  <a:ext cx="1578" cy="1925794"/>
                  <a:chOff x="1916759" y="4415340"/>
                  <a:chExt cx="1578" cy="1925794"/>
                </a:xfrm>
              </p:grpSpPr>
              <p:cxnSp>
                <p:nvCxnSpPr>
                  <p:cNvPr id="37" name="Ευθύγραμμο βέλος σύνδεσης 36"/>
                  <p:cNvCxnSpPr/>
                  <p:nvPr/>
                </p:nvCxnSpPr>
                <p:spPr>
                  <a:xfrm flipH="1" flipV="1">
                    <a:off x="1918337" y="5009134"/>
                    <a:ext cx="0" cy="1332000"/>
                  </a:xfrm>
                  <a:prstGeom prst="straightConnector1">
                    <a:avLst/>
                  </a:prstGeom>
                  <a:ln w="44450">
                    <a:solidFill>
                      <a:srgbClr val="00B05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Ευθύγραμμο βέλος σύνδεσης 37"/>
                  <p:cNvCxnSpPr/>
                  <p:nvPr/>
                </p:nvCxnSpPr>
                <p:spPr>
                  <a:xfrm flipH="1" flipV="1">
                    <a:off x="1916759" y="4415340"/>
                    <a:ext cx="0" cy="575999"/>
                  </a:xfrm>
                  <a:prstGeom prst="straightConnector1">
                    <a:avLst/>
                  </a:prstGeom>
                  <a:ln w="44450">
                    <a:solidFill>
                      <a:srgbClr val="00B050"/>
                    </a:solidFill>
                    <a:prstDash val="sysDot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Ορθογώνιο 33"/>
                    <p:cNvSpPr/>
                    <p:nvPr/>
                  </p:nvSpPr>
                  <p:spPr>
                    <a:xfrm>
                      <a:off x="856273" y="5183761"/>
                      <a:ext cx="341198" cy="63885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92D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Ορθογώνιο 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6273" y="5183761"/>
                      <a:ext cx="341198" cy="638856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l="-2083" r="-187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Ορθογώνιο 34"/>
                    <p:cNvSpPr/>
                    <p:nvPr/>
                  </p:nvSpPr>
                  <p:spPr>
                    <a:xfrm>
                      <a:off x="1513342" y="4164013"/>
                      <a:ext cx="373096" cy="57326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Ορθογώνιο 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3342" y="4164013"/>
                      <a:ext cx="373096" cy="573263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" name="Ευθύγραμμο βέλος σύνδεσης 35"/>
                <p:cNvCxnSpPr/>
                <p:nvPr/>
              </p:nvCxnSpPr>
              <p:spPr>
                <a:xfrm>
                  <a:off x="1262093" y="4448238"/>
                  <a:ext cx="591181" cy="488856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Ευθύγραμμο βέλος σύνδεσης 27"/>
                <p:cNvCxnSpPr/>
                <p:nvPr/>
              </p:nvCxnSpPr>
              <p:spPr>
                <a:xfrm flipV="1">
                  <a:off x="1270265" y="4958986"/>
                  <a:ext cx="589950" cy="1390266"/>
                </a:xfrm>
                <a:prstGeom prst="straightConnector1">
                  <a:avLst/>
                </a:prstGeom>
                <a:ln w="4445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Ορθογώνιο 19"/>
                  <p:cNvSpPr/>
                  <p:nvPr/>
                </p:nvSpPr>
                <p:spPr>
                  <a:xfrm>
                    <a:off x="1290902" y="1528740"/>
                    <a:ext cx="554383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20" name="Ορθογώνιο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0902" y="1528740"/>
                    <a:ext cx="554383" cy="43749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Ευθύγραμμο βέλος σύνδεσης 18"/>
              <p:cNvCxnSpPr/>
              <p:nvPr/>
            </p:nvCxnSpPr>
            <p:spPr>
              <a:xfrm flipH="1" flipV="1">
                <a:off x="1799411" y="1618418"/>
                <a:ext cx="1" cy="1036800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Ορθογώνιο 120"/>
                <p:cNvSpPr/>
                <p:nvPr/>
              </p:nvSpPr>
              <p:spPr>
                <a:xfrm>
                  <a:off x="1010181" y="3950604"/>
                  <a:ext cx="393467" cy="4374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21" name="Ορθογώνιο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181" y="3950604"/>
                  <a:ext cx="393467" cy="4374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Ευθύγραμμο βέλος σύνδεσης 121"/>
            <p:cNvCxnSpPr/>
            <p:nvPr/>
          </p:nvCxnSpPr>
          <p:spPr>
            <a:xfrm flipH="1" flipV="1">
              <a:off x="827584" y="3718470"/>
              <a:ext cx="1047424" cy="657751"/>
            </a:xfrm>
            <a:prstGeom prst="straightConnector1">
              <a:avLst/>
            </a:prstGeom>
            <a:ln w="444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Ομάδα 134"/>
          <p:cNvGrpSpPr/>
          <p:nvPr/>
        </p:nvGrpSpPr>
        <p:grpSpPr>
          <a:xfrm>
            <a:off x="661700" y="2157294"/>
            <a:ext cx="2361443" cy="4557567"/>
            <a:chOff x="925982" y="1916832"/>
            <a:chExt cx="2361443" cy="4557567"/>
          </a:xfrm>
        </p:grpSpPr>
        <p:cxnSp>
          <p:nvCxnSpPr>
            <p:cNvPr id="132" name="Ευθύγραμμο βέλος σύνδεσης 131"/>
            <p:cNvCxnSpPr/>
            <p:nvPr/>
          </p:nvCxnSpPr>
          <p:spPr>
            <a:xfrm flipH="1" flipV="1">
              <a:off x="1978954" y="2020285"/>
              <a:ext cx="1" cy="1036800"/>
            </a:xfrm>
            <a:prstGeom prst="straightConnector1">
              <a:avLst/>
            </a:prstGeom>
            <a:ln w="44450">
              <a:solidFill>
                <a:srgbClr val="FFFF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Ομάδα 133"/>
            <p:cNvGrpSpPr/>
            <p:nvPr/>
          </p:nvGrpSpPr>
          <p:grpSpPr>
            <a:xfrm>
              <a:off x="925982" y="1916832"/>
              <a:ext cx="2361443" cy="4557567"/>
              <a:chOff x="925982" y="1916832"/>
              <a:chExt cx="2361443" cy="4557567"/>
            </a:xfrm>
          </p:grpSpPr>
          <p:grpSp>
            <p:nvGrpSpPr>
              <p:cNvPr id="131" name="Ομάδα 130"/>
              <p:cNvGrpSpPr/>
              <p:nvPr/>
            </p:nvGrpSpPr>
            <p:grpSpPr>
              <a:xfrm>
                <a:off x="925982" y="4344932"/>
                <a:ext cx="2361443" cy="2129467"/>
                <a:chOff x="925982" y="4344932"/>
                <a:chExt cx="2361443" cy="2129467"/>
              </a:xfrm>
            </p:grpSpPr>
            <p:cxnSp>
              <p:nvCxnSpPr>
                <p:cNvPr id="124" name="Ευθύγραμμο βέλος σύνδεσης 123"/>
                <p:cNvCxnSpPr/>
                <p:nvPr/>
              </p:nvCxnSpPr>
              <p:spPr>
                <a:xfrm rot="10800000" flipH="1" flipV="1">
                  <a:off x="1955963" y="4415558"/>
                  <a:ext cx="1047424" cy="657751"/>
                </a:xfrm>
                <a:prstGeom prst="straightConnector1">
                  <a:avLst/>
                </a:prstGeom>
                <a:ln w="44450">
                  <a:solidFill>
                    <a:srgbClr val="FFFF00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Ομάδα 119"/>
                <p:cNvGrpSpPr/>
                <p:nvPr/>
              </p:nvGrpSpPr>
              <p:grpSpPr>
                <a:xfrm>
                  <a:off x="925982" y="4344932"/>
                  <a:ext cx="2361443" cy="2129467"/>
                  <a:chOff x="935217" y="4342048"/>
                  <a:chExt cx="2361443" cy="2129467"/>
                </a:xfrm>
              </p:grpSpPr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2428849" y="5981804"/>
                    <a:ext cx="346470" cy="2792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FF0000"/>
                        </a:solidFill>
                      </a:rPr>
                      <a:t>m</a:t>
                    </a:r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119" name="Ομάδα 118"/>
                  <p:cNvGrpSpPr/>
                  <p:nvPr/>
                </p:nvGrpSpPr>
                <p:grpSpPr>
                  <a:xfrm>
                    <a:off x="935217" y="4342048"/>
                    <a:ext cx="2361443" cy="2129467"/>
                    <a:chOff x="935217" y="4342048"/>
                    <a:chExt cx="2361443" cy="2129467"/>
                  </a:xfrm>
                </p:grpSpPr>
                <p:grpSp>
                  <p:nvGrpSpPr>
                    <p:cNvPr id="81" name="Ομάδα 80"/>
                    <p:cNvGrpSpPr/>
                    <p:nvPr/>
                  </p:nvGrpSpPr>
                  <p:grpSpPr>
                    <a:xfrm flipV="1">
                      <a:off x="935217" y="4342048"/>
                      <a:ext cx="1880973" cy="2129467"/>
                      <a:chOff x="150990" y="3364574"/>
                      <a:chExt cx="2160000" cy="3051023"/>
                    </a:xfrm>
                  </p:grpSpPr>
                  <p:cxnSp>
                    <p:nvCxnSpPr>
                      <p:cNvPr id="87" name="Ευθεία γραμμή σύνδεσης 86"/>
                      <p:cNvCxnSpPr/>
                      <p:nvPr/>
                    </p:nvCxnSpPr>
                    <p:spPr>
                      <a:xfrm>
                        <a:off x="1248999" y="3364574"/>
                        <a:ext cx="0" cy="1083169"/>
                      </a:xfrm>
                      <a:prstGeom prst="line">
                        <a:avLst/>
                      </a:prstGeom>
                      <a:ln w="1016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5" name="Έλλειψη 84"/>
                      <p:cNvSpPr/>
                      <p:nvPr/>
                    </p:nvSpPr>
                    <p:spPr>
                      <a:xfrm>
                        <a:off x="150990" y="3900638"/>
                        <a:ext cx="2160000" cy="108012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cxnSp>
                    <p:nvCxnSpPr>
                      <p:cNvPr id="84" name="Ευθεία γραμμή σύνδεσης 83"/>
                      <p:cNvCxnSpPr/>
                      <p:nvPr/>
                    </p:nvCxnSpPr>
                    <p:spPr>
                      <a:xfrm>
                        <a:off x="1259632" y="4442273"/>
                        <a:ext cx="0" cy="1960021"/>
                      </a:xfrm>
                      <a:prstGeom prst="line">
                        <a:avLst/>
                      </a:prstGeom>
                      <a:ln w="1016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" name="Τόξο 85"/>
                      <p:cNvSpPr/>
                      <p:nvPr/>
                    </p:nvSpPr>
                    <p:spPr>
                      <a:xfrm>
                        <a:off x="150990" y="3900638"/>
                        <a:ext cx="2160000" cy="1080000"/>
                      </a:xfrm>
                      <a:prstGeom prst="arc">
                        <a:avLst>
                          <a:gd name="adj1" fmla="val 18178247"/>
                          <a:gd name="adj2" fmla="val 15042993"/>
                        </a:avLst>
                      </a:prstGeom>
                      <a:ln w="38100">
                        <a:solidFill>
                          <a:srgbClr val="FF0000"/>
                        </a:solidFill>
                        <a:prstDash val="dash"/>
                        <a:headEnd type="none" w="lg" len="lg"/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90" name="Ορθογώνιο 89"/>
                          <p:cNvSpPr/>
                          <p:nvPr/>
                        </p:nvSpPr>
                        <p:spPr>
                          <a:xfrm rot="10800000">
                            <a:off x="1515808" y="4942309"/>
                            <a:ext cx="374847" cy="626823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acc>
                                    <m:accPr>
                                      <m:chr m:val="⃗"/>
                                      <m:ctrlPr>
                                        <a:rPr lang="el-GR" altLang="el-GR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l-GR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𝑹</m:t>
                                      </m:r>
                                    </m:e>
                                  </m:acc>
                                </m:oMath>
                              </m:oMathPara>
                            </a14:m>
                            <a:endParaRPr lang="el-GR" sz="2000" dirty="0">
                              <a:solidFill>
                                <a:srgbClr val="FFFF0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0" name="Ορθογώνιο 89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 rot="10800000">
                            <a:off x="1515808" y="4942309"/>
                            <a:ext cx="374847" cy="626823"/>
                          </a:xfrm>
                          <a:prstGeom prst="rect">
                            <a:avLst/>
                          </a:prstGeom>
                          <a:blipFill rotWithShape="1">
                            <a:blip r:embed="rId9"/>
                            <a:stretch>
                              <a:fillRect r="-9434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104" name="TextBox 2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41482" y="3636107"/>
                        <a:ext cx="407485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l-GR" altLang="el-GR" b="1" i="1" dirty="0">
                            <a:solidFill>
                              <a:srgbClr val="FF0000"/>
                            </a:solidFill>
                          </a:rPr>
                          <a:t>ω</a:t>
                        </a:r>
                      </a:p>
                    </p:txBody>
                  </p:sp>
                  <p:cxnSp>
                    <p:nvCxnSpPr>
                      <p:cNvPr id="101" name="Ευθύγραμμο βέλος σύνδεσης 100"/>
                      <p:cNvCxnSpPr/>
                      <p:nvPr/>
                    </p:nvCxnSpPr>
                    <p:spPr>
                      <a:xfrm flipH="1" flipV="1">
                        <a:off x="1268687" y="4439442"/>
                        <a:ext cx="0" cy="1908441"/>
                      </a:xfrm>
                      <a:prstGeom prst="straightConnector1">
                        <a:avLst/>
                      </a:prstGeom>
                      <a:ln w="44450">
                        <a:solidFill>
                          <a:srgbClr val="00B050"/>
                        </a:solidFill>
                        <a:prstDash val="solid"/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97" name="Ορθογώνιο 96"/>
                          <p:cNvSpPr/>
                          <p:nvPr/>
                        </p:nvSpPr>
                        <p:spPr>
                          <a:xfrm rot="10800000">
                            <a:off x="854289" y="5124684"/>
                            <a:ext cx="341198" cy="638856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acc>
                                    <m:accPr>
                                      <m:chr m:val="⃗"/>
                                      <m:ctrlPr>
                                        <a:rPr lang="el-GR" altLang="el-GR" sz="2000" b="1" i="1" smtClean="0">
                                          <a:solidFill>
                                            <a:srgbClr val="92D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l-GR" sz="2000" b="1" i="1" smtClean="0">
                                          <a:solidFill>
                                            <a:srgbClr val="92D050"/>
                                          </a:solidFill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</m:acc>
                                </m:oMath>
                              </m:oMathPara>
                            </a14:m>
                            <a:endParaRPr lang="el-GR" sz="2000" dirty="0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7" name="Ορθογώνιο 96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 rot="10800000">
                            <a:off x="854289" y="5124684"/>
                            <a:ext cx="341198" cy="638856"/>
                          </a:xfrm>
                          <a:prstGeom prst="rect">
                            <a:avLst/>
                          </a:prstGeom>
                          <a:blipFill rotWithShape="1">
                            <a:blip r:embed="rId10"/>
                            <a:stretch>
                              <a:fillRect r="-18367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95" name="Έλλειψη 94"/>
                      <p:cNvSpPr/>
                      <p:nvPr/>
                    </p:nvSpPr>
                    <p:spPr>
                      <a:xfrm>
                        <a:off x="1214095" y="6260859"/>
                        <a:ext cx="124021" cy="154738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grpSp>
                  <p:nvGrpSpPr>
                    <p:cNvPr id="118" name="Ομάδα 117"/>
                    <p:cNvGrpSpPr/>
                    <p:nvPr/>
                  </p:nvGrpSpPr>
                  <p:grpSpPr>
                    <a:xfrm>
                      <a:off x="1870836" y="4450048"/>
                      <a:ext cx="1425824" cy="1667756"/>
                      <a:chOff x="1870836" y="4450048"/>
                      <a:chExt cx="1425824" cy="1667756"/>
                    </a:xfrm>
                  </p:grpSpPr>
                  <p:cxnSp>
                    <p:nvCxnSpPr>
                      <p:cNvPr id="107" name="Ευθύγραμμο βέλος σύνδεσης 106"/>
                      <p:cNvCxnSpPr/>
                      <p:nvPr/>
                    </p:nvCxnSpPr>
                    <p:spPr>
                      <a:xfrm flipV="1">
                        <a:off x="2475147" y="5702945"/>
                        <a:ext cx="749505" cy="318783"/>
                      </a:xfrm>
                      <a:prstGeom prst="straightConnector1">
                        <a:avLst/>
                      </a:prstGeom>
                      <a:ln w="44450">
                        <a:solidFill>
                          <a:srgbClr val="FFFF00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8" name="Ορθογώνιο 107"/>
                          <p:cNvSpPr/>
                          <p:nvPr/>
                        </p:nvSpPr>
                        <p:spPr>
                          <a:xfrm>
                            <a:off x="2958084" y="5326615"/>
                            <a:ext cx="338576" cy="4001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acc>
                                    <m:accPr>
                                      <m:chr m:val="⃗"/>
                                      <m:ctrlPr>
                                        <a:rPr lang="el-GR" altLang="el-GR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l-GR" sz="2000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</m:oMath>
                              </m:oMathPara>
                            </a14:m>
                            <a:endParaRPr lang="el-GR" sz="2000" dirty="0">
                              <a:solidFill>
                                <a:srgbClr val="FFFF0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8" name="Ορθογώνιο 107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958084" y="5326615"/>
                            <a:ext cx="338576" cy="400110"/>
                          </a:xfrm>
                          <a:prstGeom prst="rect">
                            <a:avLst/>
                          </a:prstGeom>
                          <a:blipFill rotWithShape="1">
                            <a:blip r:embed="rId11"/>
                            <a:stretch>
                              <a:fillRect r="-1786" b="-1076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09" name="Ορθογώνιο 108"/>
                          <p:cNvSpPr/>
                          <p:nvPr/>
                        </p:nvSpPr>
                        <p:spPr>
                          <a:xfrm>
                            <a:off x="1870836" y="5717694"/>
                            <a:ext cx="324900" cy="4001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acc>
                                    <m:accPr>
                                      <m:chr m:val="⃗"/>
                                      <m:ctrlPr>
                                        <a:rPr lang="el-GR" altLang="el-GR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l-GR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oMath>
                              </m:oMathPara>
                            </a14:m>
                            <a:endParaRPr lang="el-GR" sz="2000" dirty="0">
                              <a:solidFill>
                                <a:srgbClr val="0000FF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9" name="Ορθογώνιο 108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870836" y="5717694"/>
                            <a:ext cx="324900" cy="400110"/>
                          </a:xfrm>
                          <a:prstGeom prst="rect">
                            <a:avLst/>
                          </a:prstGeom>
                          <a:blipFill rotWithShape="1">
                            <a:blip r:embed="rId1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111" name="Ευθύγραμμο βέλος σύνδεσης 110"/>
                      <p:cNvCxnSpPr/>
                      <p:nvPr/>
                    </p:nvCxnSpPr>
                    <p:spPr>
                      <a:xfrm>
                        <a:off x="1938741" y="4450048"/>
                        <a:ext cx="468000" cy="1520918"/>
                      </a:xfrm>
                      <a:prstGeom prst="straightConnector1">
                        <a:avLst/>
                      </a:prstGeom>
                      <a:ln w="44450">
                        <a:solidFill>
                          <a:srgbClr val="FFFF00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Ευθύγραμμο βέλος σύνδεσης 109"/>
                      <p:cNvCxnSpPr/>
                      <p:nvPr/>
                    </p:nvCxnSpPr>
                    <p:spPr>
                      <a:xfrm>
                        <a:off x="1931454" y="5695414"/>
                        <a:ext cx="514813" cy="341198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0000FF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06" name="Έλλειψη 105"/>
                  <p:cNvSpPr/>
                  <p:nvPr/>
                </p:nvSpPr>
                <p:spPr>
                  <a:xfrm>
                    <a:off x="2358994" y="5970966"/>
                    <a:ext cx="156748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Ορθογώνιο 122"/>
                    <p:cNvSpPr/>
                    <p:nvPr/>
                  </p:nvSpPr>
                  <p:spPr>
                    <a:xfrm>
                      <a:off x="2484500" y="4407160"/>
                      <a:ext cx="470629" cy="43749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 xmlns="">
                <p:sp>
                  <p:nvSpPr>
                    <p:cNvPr id="123" name="Ορθογώνιο 1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84500" y="4407160"/>
                      <a:ext cx="470629" cy="43749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Ορθογώνιο 132"/>
                  <p:cNvSpPr/>
                  <p:nvPr/>
                </p:nvSpPr>
                <p:spPr>
                  <a:xfrm>
                    <a:off x="1941260" y="1916832"/>
                    <a:ext cx="554383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133" name="Ορθογώνιο 1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1260" y="1916832"/>
                    <a:ext cx="554383" cy="43749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5" name="Ομάδα 124"/>
          <p:cNvGrpSpPr/>
          <p:nvPr/>
        </p:nvGrpSpPr>
        <p:grpSpPr>
          <a:xfrm>
            <a:off x="707478" y="3885566"/>
            <a:ext cx="1944056" cy="1488338"/>
            <a:chOff x="1187704" y="3861128"/>
            <a:chExt cx="1944056" cy="1488338"/>
          </a:xfrm>
        </p:grpSpPr>
        <p:sp>
          <p:nvSpPr>
            <p:cNvPr id="126" name="Πολλαπλασιασμός 125"/>
            <p:cNvSpPr/>
            <p:nvPr/>
          </p:nvSpPr>
          <p:spPr>
            <a:xfrm>
              <a:off x="1187704" y="3861128"/>
              <a:ext cx="720000" cy="720000"/>
            </a:xfrm>
            <a:prstGeom prst="mathMultiply">
              <a:avLst>
                <a:gd name="adj1" fmla="val 92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7" name="Πολλαπλασιασμός 126"/>
            <p:cNvSpPr/>
            <p:nvPr/>
          </p:nvSpPr>
          <p:spPr>
            <a:xfrm>
              <a:off x="2411760" y="4629466"/>
              <a:ext cx="720000" cy="720000"/>
            </a:xfrm>
            <a:prstGeom prst="mathMultiply">
              <a:avLst>
                <a:gd name="adj1" fmla="val 92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7" name="Ομάδα 136"/>
          <p:cNvGrpSpPr/>
          <p:nvPr/>
        </p:nvGrpSpPr>
        <p:grpSpPr>
          <a:xfrm>
            <a:off x="105908" y="4293345"/>
            <a:ext cx="4034044" cy="646331"/>
            <a:chOff x="179512" y="4052883"/>
            <a:chExt cx="4034044" cy="646331"/>
          </a:xfrm>
        </p:grpSpPr>
        <p:cxnSp>
          <p:nvCxnSpPr>
            <p:cNvPr id="129" name="Ευθεία γραμμή σύνδεσης 128"/>
            <p:cNvCxnSpPr/>
            <p:nvPr/>
          </p:nvCxnSpPr>
          <p:spPr>
            <a:xfrm flipV="1">
              <a:off x="179512" y="4389612"/>
              <a:ext cx="3600400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2868316" y="4052883"/>
              <a:ext cx="1345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b="1" dirty="0">
                  <a:solidFill>
                    <a:srgbClr val="FFFF00"/>
                  </a:solidFill>
                </a:rPr>
                <a:t>Επίπεδο</a:t>
              </a:r>
            </a:p>
            <a:p>
              <a:r>
                <a:rPr lang="el-GR" sz="1800" b="1" dirty="0">
                  <a:solidFill>
                    <a:srgbClr val="FFFF00"/>
                  </a:solidFill>
                </a:rPr>
                <a:t>Συμμετρίας</a:t>
              </a:r>
            </a:p>
          </p:txBody>
        </p:sp>
      </p:grpSp>
      <p:sp>
        <p:nvSpPr>
          <p:cNvPr id="138" name="Δεξιό βέλος 137"/>
          <p:cNvSpPr/>
          <p:nvPr/>
        </p:nvSpPr>
        <p:spPr>
          <a:xfrm>
            <a:off x="4241664" y="4460131"/>
            <a:ext cx="978408" cy="335022"/>
          </a:xfrm>
          <a:prstGeom prst="rightArrow">
            <a:avLst>
              <a:gd name="adj1" fmla="val 48952"/>
              <a:gd name="adj2" fmla="val 8675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02" name="Ομάδα 201"/>
          <p:cNvGrpSpPr/>
          <p:nvPr/>
        </p:nvGrpSpPr>
        <p:grpSpPr>
          <a:xfrm>
            <a:off x="5364088" y="1196752"/>
            <a:ext cx="3672408" cy="5515422"/>
            <a:chOff x="5341176" y="910719"/>
            <a:chExt cx="3672408" cy="5515422"/>
          </a:xfrm>
        </p:grpSpPr>
        <p:grpSp>
          <p:nvGrpSpPr>
            <p:cNvPr id="142" name="Ομάδα 141"/>
            <p:cNvGrpSpPr/>
            <p:nvPr/>
          </p:nvGrpSpPr>
          <p:grpSpPr>
            <a:xfrm>
              <a:off x="5614009" y="910719"/>
              <a:ext cx="2332778" cy="3493955"/>
              <a:chOff x="871070" y="570885"/>
              <a:chExt cx="2332778" cy="3493955"/>
            </a:xfrm>
          </p:grpSpPr>
          <p:grpSp>
            <p:nvGrpSpPr>
              <p:cNvPr id="145" name="Ομάδα 144"/>
              <p:cNvGrpSpPr/>
              <p:nvPr/>
            </p:nvGrpSpPr>
            <p:grpSpPr>
              <a:xfrm>
                <a:off x="871070" y="1727705"/>
                <a:ext cx="2332778" cy="2337135"/>
                <a:chOff x="150990" y="3115745"/>
                <a:chExt cx="2678826" cy="3348560"/>
              </a:xfrm>
            </p:grpSpPr>
            <p:cxnSp>
              <p:nvCxnSpPr>
                <p:cNvPr id="148" name="Ευθεία γραμμή σύνδεσης 147"/>
                <p:cNvCxnSpPr/>
                <p:nvPr/>
              </p:nvCxnSpPr>
              <p:spPr>
                <a:xfrm>
                  <a:off x="1259632" y="4293336"/>
                  <a:ext cx="0" cy="2160000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Έλλειψη 148"/>
                <p:cNvSpPr/>
                <p:nvPr/>
              </p:nvSpPr>
              <p:spPr>
                <a:xfrm>
                  <a:off x="150990" y="3900638"/>
                  <a:ext cx="2160000" cy="108012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0" name="Τόξο 149"/>
                <p:cNvSpPr/>
                <p:nvPr/>
              </p:nvSpPr>
              <p:spPr>
                <a:xfrm>
                  <a:off x="150990" y="3900638"/>
                  <a:ext cx="2160000" cy="1080000"/>
                </a:xfrm>
                <a:prstGeom prst="arc">
                  <a:avLst>
                    <a:gd name="adj1" fmla="val 6009052"/>
                    <a:gd name="adj2" fmla="val 3006917"/>
                  </a:avLst>
                </a:prstGeom>
                <a:ln w="38100">
                  <a:solidFill>
                    <a:srgbClr val="FF0000"/>
                  </a:solidFill>
                  <a:prstDash val="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51" name="Ευθεία γραμμή σύνδεσης 150"/>
                <p:cNvCxnSpPr/>
                <p:nvPr/>
              </p:nvCxnSpPr>
              <p:spPr>
                <a:xfrm>
                  <a:off x="1248999" y="3115745"/>
                  <a:ext cx="0" cy="1332000"/>
                </a:xfrm>
                <a:prstGeom prst="line">
                  <a:avLst/>
                </a:prstGeom>
                <a:ln w="1016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TextBox 151"/>
                <p:cNvSpPr txBox="1"/>
                <p:nvPr/>
              </p:nvSpPr>
              <p:spPr>
                <a:xfrm>
                  <a:off x="1833273" y="4858566"/>
                  <a:ext cx="3978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00"/>
                      </a:solidFill>
                    </a:rPr>
                    <a:t>m</a:t>
                  </a:r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3" name="Έλλειψη 152"/>
                <p:cNvSpPr/>
                <p:nvPr/>
              </p:nvSpPr>
              <p:spPr>
                <a:xfrm>
                  <a:off x="1753055" y="4843039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Ορθογώνιο 153"/>
                    <p:cNvSpPr/>
                    <p:nvPr/>
                  </p:nvSpPr>
                  <p:spPr>
                    <a:xfrm>
                      <a:off x="1517791" y="5505305"/>
                      <a:ext cx="374847" cy="62682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Ορθογώνιο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7791" y="5505305"/>
                      <a:ext cx="374847" cy="626822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r="-94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5" name="Ευθύγραμμο βέλος σύνδεσης 154"/>
                <p:cNvCxnSpPr/>
                <p:nvPr/>
              </p:nvCxnSpPr>
              <p:spPr>
                <a:xfrm flipV="1">
                  <a:off x="1886438" y="4459028"/>
                  <a:ext cx="860688" cy="456741"/>
                </a:xfrm>
                <a:prstGeom prst="straightConnector1">
                  <a:avLst/>
                </a:prstGeom>
                <a:ln w="4445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Ορθογώνιο 155"/>
                    <p:cNvSpPr/>
                    <p:nvPr/>
                  </p:nvSpPr>
                  <p:spPr>
                    <a:xfrm>
                      <a:off x="2441015" y="3919836"/>
                      <a:ext cx="388801" cy="57326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Ορθογώνιο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1015" y="3919836"/>
                      <a:ext cx="388801" cy="573263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1786"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57" name="Ομάδα 156"/>
                <p:cNvGrpSpPr/>
                <p:nvPr/>
              </p:nvGrpSpPr>
              <p:grpSpPr>
                <a:xfrm>
                  <a:off x="384940" y="3435932"/>
                  <a:ext cx="1190893" cy="1751117"/>
                  <a:chOff x="1033012" y="3075892"/>
                  <a:chExt cx="1190893" cy="17511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6" name="Ορθογώνιο 165"/>
                      <p:cNvSpPr/>
                      <p:nvPr/>
                    </p:nvSpPr>
                    <p:spPr>
                      <a:xfrm>
                        <a:off x="1935873" y="3075892"/>
                        <a:ext cx="288032" cy="4001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altLang="el-G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el-GR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2000" dirty="0"/>
                      </a:p>
                    </p:txBody>
                  </p:sp>
                </mc:Choice>
                <mc:Fallback xmlns="">
                  <p:sp>
                    <p:nvSpPr>
                      <p:cNvPr id="166" name="Ορθογώνιο 1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35873" y="3075892"/>
                        <a:ext cx="288032" cy="400110"/>
                      </a:xfrm>
                      <a:prstGeom prst="rect">
                        <a:avLst/>
                      </a:prstGeom>
                      <a:blipFill rotWithShape="1">
                        <a:blip r:embed="rId16"/>
                        <a:stretch>
                          <a:fillRect r="-48780" b="-2608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7" name="Ευθύγραμμο βέλος σύνδεσης 166"/>
                  <p:cNvCxnSpPr/>
                  <p:nvPr/>
                </p:nvCxnSpPr>
                <p:spPr>
                  <a:xfrm flipV="1">
                    <a:off x="1940034" y="3094736"/>
                    <a:ext cx="0" cy="980010"/>
                  </a:xfrm>
                  <a:prstGeom prst="straightConnector1">
                    <a:avLst/>
                  </a:prstGeom>
                  <a:ln w="44450">
                    <a:solidFill>
                      <a:srgbClr val="FF00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TextBox 2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3012" y="4365344"/>
                    <a:ext cx="40748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b="1" i="1" dirty="0">
                        <a:solidFill>
                          <a:srgbClr val="FF0000"/>
                        </a:solidFill>
                      </a:rPr>
                      <a:t>ω</a:t>
                    </a:r>
                  </a:p>
                </p:txBody>
              </p:sp>
            </p:grpSp>
            <p:sp>
              <p:nvSpPr>
                <p:cNvPr id="158" name="Έλλειψη 157"/>
                <p:cNvSpPr/>
                <p:nvPr/>
              </p:nvSpPr>
              <p:spPr>
                <a:xfrm>
                  <a:off x="1200458" y="6309567"/>
                  <a:ext cx="124021" cy="1547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159" name="Ομάδα 158"/>
                <p:cNvGrpSpPr/>
                <p:nvPr/>
              </p:nvGrpSpPr>
              <p:grpSpPr>
                <a:xfrm>
                  <a:off x="1268687" y="4415340"/>
                  <a:ext cx="1578" cy="1925794"/>
                  <a:chOff x="1916759" y="4415340"/>
                  <a:chExt cx="1578" cy="1925794"/>
                </a:xfrm>
              </p:grpSpPr>
              <p:cxnSp>
                <p:nvCxnSpPr>
                  <p:cNvPr id="164" name="Ευθύγραμμο βέλος σύνδεσης 163"/>
                  <p:cNvCxnSpPr/>
                  <p:nvPr/>
                </p:nvCxnSpPr>
                <p:spPr>
                  <a:xfrm flipH="1" flipV="1">
                    <a:off x="1918337" y="5009134"/>
                    <a:ext cx="0" cy="1332000"/>
                  </a:xfrm>
                  <a:prstGeom prst="straightConnector1">
                    <a:avLst/>
                  </a:prstGeom>
                  <a:ln w="44450">
                    <a:solidFill>
                      <a:srgbClr val="00B05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Ευθύγραμμο βέλος σύνδεσης 164"/>
                  <p:cNvCxnSpPr/>
                  <p:nvPr/>
                </p:nvCxnSpPr>
                <p:spPr>
                  <a:xfrm flipH="1" flipV="1">
                    <a:off x="1916759" y="4415340"/>
                    <a:ext cx="0" cy="575999"/>
                  </a:xfrm>
                  <a:prstGeom prst="straightConnector1">
                    <a:avLst/>
                  </a:prstGeom>
                  <a:ln w="44450">
                    <a:solidFill>
                      <a:srgbClr val="00B050"/>
                    </a:solidFill>
                    <a:prstDash val="sysDot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Ορθογώνιο 159"/>
                    <p:cNvSpPr/>
                    <p:nvPr/>
                  </p:nvSpPr>
                  <p:spPr>
                    <a:xfrm>
                      <a:off x="856273" y="5183761"/>
                      <a:ext cx="341198" cy="63885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92D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0" name="Ορθογώνιο 1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6273" y="5183761"/>
                      <a:ext cx="341198" cy="638856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 r="-183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Ορθογώνιο 160"/>
                    <p:cNvSpPr/>
                    <p:nvPr/>
                  </p:nvSpPr>
                  <p:spPr>
                    <a:xfrm>
                      <a:off x="1513342" y="4164013"/>
                      <a:ext cx="373096" cy="573263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altLang="el-GR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1" name="Ορθογώνιο 1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3342" y="4164013"/>
                      <a:ext cx="373096" cy="573263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2" name="Ευθύγραμμο βέλος σύνδεσης 161"/>
                <p:cNvCxnSpPr/>
                <p:nvPr/>
              </p:nvCxnSpPr>
              <p:spPr>
                <a:xfrm>
                  <a:off x="1262093" y="4448238"/>
                  <a:ext cx="591181" cy="488856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Ευθύγραμμο βέλος σύνδεσης 162"/>
                <p:cNvCxnSpPr/>
                <p:nvPr/>
              </p:nvCxnSpPr>
              <p:spPr>
                <a:xfrm flipV="1">
                  <a:off x="1270265" y="4958986"/>
                  <a:ext cx="589950" cy="1390266"/>
                </a:xfrm>
                <a:prstGeom prst="straightConnector1">
                  <a:avLst/>
                </a:prstGeom>
                <a:ln w="44450">
                  <a:solidFill>
                    <a:srgbClr val="FFFF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Ορθογώνιο 145"/>
                  <p:cNvSpPr/>
                  <p:nvPr/>
                </p:nvSpPr>
                <p:spPr>
                  <a:xfrm>
                    <a:off x="1760644" y="856918"/>
                    <a:ext cx="118898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𝝎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146" name="Ορθογώνιο 1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0644" y="856918"/>
                    <a:ext cx="1188980" cy="437492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7" name="Ευθύγραμμο βέλος σύνδεσης 146"/>
              <p:cNvCxnSpPr/>
              <p:nvPr/>
            </p:nvCxnSpPr>
            <p:spPr>
              <a:xfrm flipH="1" flipV="1">
                <a:off x="1799411" y="570885"/>
                <a:ext cx="1" cy="2073600"/>
              </a:xfrm>
              <a:prstGeom prst="straightConnector1">
                <a:avLst/>
              </a:prstGeom>
              <a:ln w="44450">
                <a:solidFill>
                  <a:srgbClr val="FFFF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Ομάδα 174"/>
            <p:cNvGrpSpPr/>
            <p:nvPr/>
          </p:nvGrpSpPr>
          <p:grpSpPr>
            <a:xfrm>
              <a:off x="5606502" y="4296674"/>
              <a:ext cx="2361443" cy="2129467"/>
              <a:chOff x="935217" y="4342048"/>
              <a:chExt cx="2361443" cy="2129467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428849" y="5981804"/>
                <a:ext cx="346470" cy="279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m</a:t>
                </a:r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78" name="Ομάδα 177"/>
              <p:cNvGrpSpPr/>
              <p:nvPr/>
            </p:nvGrpSpPr>
            <p:grpSpPr>
              <a:xfrm>
                <a:off x="935217" y="4342048"/>
                <a:ext cx="2361443" cy="2129467"/>
                <a:chOff x="935217" y="4342048"/>
                <a:chExt cx="2361443" cy="2129467"/>
              </a:xfrm>
            </p:grpSpPr>
            <p:grpSp>
              <p:nvGrpSpPr>
                <p:cNvPr id="180" name="Ομάδα 179"/>
                <p:cNvGrpSpPr/>
                <p:nvPr/>
              </p:nvGrpSpPr>
              <p:grpSpPr>
                <a:xfrm flipV="1">
                  <a:off x="935217" y="4342048"/>
                  <a:ext cx="1880973" cy="2129467"/>
                  <a:chOff x="150990" y="3364574"/>
                  <a:chExt cx="2160000" cy="3051023"/>
                </a:xfrm>
              </p:grpSpPr>
              <p:cxnSp>
                <p:nvCxnSpPr>
                  <p:cNvPr id="187" name="Ευθεία γραμμή σύνδεσης 186"/>
                  <p:cNvCxnSpPr/>
                  <p:nvPr/>
                </p:nvCxnSpPr>
                <p:spPr>
                  <a:xfrm>
                    <a:off x="1248999" y="3364574"/>
                    <a:ext cx="0" cy="1083169"/>
                  </a:xfrm>
                  <a:prstGeom prst="line">
                    <a:avLst/>
                  </a:prstGeom>
                  <a:ln w="1016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8" name="Έλλειψη 187"/>
                  <p:cNvSpPr/>
                  <p:nvPr/>
                </p:nvSpPr>
                <p:spPr>
                  <a:xfrm>
                    <a:off x="150990" y="3900638"/>
                    <a:ext cx="2160000" cy="1080120"/>
                  </a:xfrm>
                  <a:prstGeom prst="ellipse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  <a:ln w="28575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189" name="Ευθεία γραμμή σύνδεσης 188"/>
                  <p:cNvCxnSpPr/>
                  <p:nvPr/>
                </p:nvCxnSpPr>
                <p:spPr>
                  <a:xfrm>
                    <a:off x="1259632" y="4442273"/>
                    <a:ext cx="0" cy="1960021"/>
                  </a:xfrm>
                  <a:prstGeom prst="line">
                    <a:avLst/>
                  </a:prstGeom>
                  <a:ln w="1016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0" name="Τόξο 189"/>
                  <p:cNvSpPr/>
                  <p:nvPr/>
                </p:nvSpPr>
                <p:spPr>
                  <a:xfrm>
                    <a:off x="150990" y="3900638"/>
                    <a:ext cx="2160000" cy="1080000"/>
                  </a:xfrm>
                  <a:prstGeom prst="arc">
                    <a:avLst>
                      <a:gd name="adj1" fmla="val 18598920"/>
                      <a:gd name="adj2" fmla="val 15208052"/>
                    </a:avLst>
                  </a:prstGeom>
                  <a:ln w="38100">
                    <a:solidFill>
                      <a:srgbClr val="FF0000"/>
                    </a:solidFill>
                    <a:prstDash val="dash"/>
                    <a:headEnd type="none" w="lg" len="lg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1" name="Ορθογώνιο 190"/>
                      <p:cNvSpPr/>
                      <p:nvPr/>
                    </p:nvSpPr>
                    <p:spPr>
                      <a:xfrm rot="10800000">
                        <a:off x="1515808" y="4942309"/>
                        <a:ext cx="374847" cy="626823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alt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2000" dirty="0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1" name="Ορθογώνιο 19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0800000">
                        <a:off x="1515808" y="4942309"/>
                        <a:ext cx="374847" cy="626823"/>
                      </a:xfrm>
                      <a:prstGeom prst="rect">
                        <a:avLst/>
                      </a:prstGeom>
                      <a:blipFill rotWithShape="1">
                        <a:blip r:embed="rId20"/>
                        <a:stretch>
                          <a:fillRect r="-925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2" name="TextBox 276"/>
                  <p:cNvSpPr txBox="1">
                    <a:spLocks noChangeArrowheads="1"/>
                  </p:cNvSpPr>
                  <p:nvPr/>
                </p:nvSpPr>
                <p:spPr bwMode="auto">
                  <a:xfrm rot="10800000">
                    <a:off x="433166" y="3632259"/>
                    <a:ext cx="40748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b="1" i="1" dirty="0">
                        <a:solidFill>
                          <a:srgbClr val="FF0000"/>
                        </a:solidFill>
                      </a:rPr>
                      <a:t>ω</a:t>
                    </a:r>
                  </a:p>
                </p:txBody>
              </p:sp>
              <p:cxnSp>
                <p:nvCxnSpPr>
                  <p:cNvPr id="193" name="Ευθύγραμμο βέλος σύνδεσης 192"/>
                  <p:cNvCxnSpPr/>
                  <p:nvPr/>
                </p:nvCxnSpPr>
                <p:spPr>
                  <a:xfrm flipH="1" flipV="1">
                    <a:off x="1268687" y="4439442"/>
                    <a:ext cx="0" cy="1908441"/>
                  </a:xfrm>
                  <a:prstGeom prst="straightConnector1">
                    <a:avLst/>
                  </a:prstGeom>
                  <a:ln w="44450">
                    <a:solidFill>
                      <a:srgbClr val="00B050"/>
                    </a:solidFill>
                    <a:prstDash val="solid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4" name="Ορθογώνιο 193"/>
                      <p:cNvSpPr/>
                      <p:nvPr/>
                    </p:nvSpPr>
                    <p:spPr>
                      <a:xfrm rot="10800000">
                        <a:off x="854289" y="5124684"/>
                        <a:ext cx="341198" cy="63885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altLang="el-GR" sz="2000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l-GR" sz="2000" b="1" i="1" smtClean="0">
                                      <a:solidFill>
                                        <a:srgbClr val="92D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2000" dirty="0"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4" name="Ορθογώνιο 19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0800000">
                        <a:off x="854289" y="5124684"/>
                        <a:ext cx="341198" cy="638856"/>
                      </a:xfrm>
                      <a:prstGeom prst="rect">
                        <a:avLst/>
                      </a:prstGeom>
                      <a:blipFill rotWithShape="1">
                        <a:blip r:embed="rId21"/>
                        <a:stretch>
                          <a:fillRect l="-2041" r="-1632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95" name="Έλλειψη 194"/>
                  <p:cNvSpPr/>
                  <p:nvPr/>
                </p:nvSpPr>
                <p:spPr>
                  <a:xfrm>
                    <a:off x="1214095" y="6260859"/>
                    <a:ext cx="124021" cy="154738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grpSp>
              <p:nvGrpSpPr>
                <p:cNvPr id="181" name="Ομάδα 180"/>
                <p:cNvGrpSpPr/>
                <p:nvPr/>
              </p:nvGrpSpPr>
              <p:grpSpPr>
                <a:xfrm>
                  <a:off x="1870836" y="4450048"/>
                  <a:ext cx="1425824" cy="1667756"/>
                  <a:chOff x="1870836" y="4450048"/>
                  <a:chExt cx="1425824" cy="1667756"/>
                </a:xfrm>
              </p:grpSpPr>
              <p:cxnSp>
                <p:nvCxnSpPr>
                  <p:cNvPr id="182" name="Ευθύγραμμο βέλος σύνδεσης 181"/>
                  <p:cNvCxnSpPr/>
                  <p:nvPr/>
                </p:nvCxnSpPr>
                <p:spPr>
                  <a:xfrm flipV="1">
                    <a:off x="2475147" y="5702945"/>
                    <a:ext cx="749505" cy="318783"/>
                  </a:xfrm>
                  <a:prstGeom prst="straightConnector1">
                    <a:avLst/>
                  </a:prstGeom>
                  <a:ln w="44450">
                    <a:solidFill>
                      <a:srgbClr val="FFFF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3" name="Ορθογώνιο 182"/>
                      <p:cNvSpPr/>
                      <p:nvPr/>
                    </p:nvSpPr>
                    <p:spPr>
                      <a:xfrm>
                        <a:off x="2958084" y="5326615"/>
                        <a:ext cx="338576" cy="4001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alt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2000" dirty="0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3" name="Ορθογώνιο 18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58084" y="5326615"/>
                        <a:ext cx="338576" cy="400110"/>
                      </a:xfrm>
                      <a:prstGeom prst="rect">
                        <a:avLst/>
                      </a:prstGeom>
                      <a:blipFill rotWithShape="1">
                        <a:blip r:embed="rId22"/>
                        <a:stretch>
                          <a:fillRect r="-1786" b="-909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4" name="Ορθογώνιο 183"/>
                      <p:cNvSpPr/>
                      <p:nvPr/>
                    </p:nvSpPr>
                    <p:spPr>
                      <a:xfrm>
                        <a:off x="1870836" y="5717694"/>
                        <a:ext cx="324900" cy="4001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altLang="el-GR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l-GR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sz="20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4" name="Ορθογώνιο 18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70836" y="5717694"/>
                        <a:ext cx="324900" cy="400110"/>
                      </a:xfrm>
                      <a:prstGeom prst="rect">
                        <a:avLst/>
                      </a:prstGeom>
                      <a:blipFill rotWithShape="1">
                        <a:blip r:embed="rId2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85" name="Ευθύγραμμο βέλος σύνδεσης 184"/>
                  <p:cNvCxnSpPr/>
                  <p:nvPr/>
                </p:nvCxnSpPr>
                <p:spPr>
                  <a:xfrm>
                    <a:off x="1938741" y="4450048"/>
                    <a:ext cx="468000" cy="1520918"/>
                  </a:xfrm>
                  <a:prstGeom prst="straightConnector1">
                    <a:avLst/>
                  </a:prstGeom>
                  <a:ln w="44450">
                    <a:solidFill>
                      <a:srgbClr val="FFFF00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Ευθύγραμμο βέλος σύνδεσης 185"/>
                  <p:cNvCxnSpPr/>
                  <p:nvPr/>
                </p:nvCxnSpPr>
                <p:spPr>
                  <a:xfrm>
                    <a:off x="1931454" y="5695414"/>
                    <a:ext cx="514813" cy="341198"/>
                  </a:xfrm>
                  <a:prstGeom prst="straightConnector1">
                    <a:avLst/>
                  </a:prstGeom>
                  <a:ln w="38100">
                    <a:solidFill>
                      <a:srgbClr val="0000FF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9" name="Έλλειψη 178"/>
              <p:cNvSpPr/>
              <p:nvPr/>
            </p:nvSpPr>
            <p:spPr>
              <a:xfrm>
                <a:off x="2358994" y="5970966"/>
                <a:ext cx="156748" cy="14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99" name="Ομάδα 198"/>
            <p:cNvGrpSpPr/>
            <p:nvPr/>
          </p:nvGrpSpPr>
          <p:grpSpPr>
            <a:xfrm>
              <a:off x="5341176" y="3992750"/>
              <a:ext cx="3672408" cy="646331"/>
              <a:chOff x="660656" y="4041008"/>
              <a:chExt cx="3672408" cy="646331"/>
            </a:xfrm>
          </p:grpSpPr>
          <p:cxnSp>
            <p:nvCxnSpPr>
              <p:cNvPr id="200" name="Ευθεία γραμμή σύνδεσης 199"/>
              <p:cNvCxnSpPr/>
              <p:nvPr/>
            </p:nvCxnSpPr>
            <p:spPr>
              <a:xfrm flipV="1">
                <a:off x="660656" y="4389612"/>
                <a:ext cx="3600400" cy="0"/>
              </a:xfrm>
              <a:prstGeom prst="line">
                <a:avLst/>
              </a:prstGeom>
              <a:ln w="38100">
                <a:solidFill>
                  <a:srgbClr val="FFFF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extBox 200"/>
              <p:cNvSpPr txBox="1"/>
              <p:nvPr/>
            </p:nvSpPr>
            <p:spPr>
              <a:xfrm>
                <a:off x="2987824" y="4041008"/>
                <a:ext cx="13452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800" b="1" dirty="0">
                    <a:solidFill>
                      <a:srgbClr val="FFFF00"/>
                    </a:solidFill>
                  </a:rPr>
                  <a:t>Επίπεδο</a:t>
                </a:r>
              </a:p>
              <a:p>
                <a:r>
                  <a:rPr lang="el-GR" sz="1800" b="1" dirty="0">
                    <a:solidFill>
                      <a:srgbClr val="FFFF00"/>
                    </a:solidFill>
                  </a:rPr>
                  <a:t>Συμμετρίας</a:t>
                </a:r>
              </a:p>
            </p:txBody>
          </p:sp>
        </p:grpSp>
      </p:grpSp>
      <p:sp>
        <p:nvSpPr>
          <p:cNvPr id="206" name="Text Box 2"/>
          <p:cNvSpPr txBox="1">
            <a:spLocks noChangeArrowheads="1"/>
          </p:cNvSpPr>
          <p:nvPr/>
        </p:nvSpPr>
        <p:spPr bwMode="auto">
          <a:xfrm>
            <a:off x="0" y="2480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ΣΤΡΟΦΟΡΜΗ  ΔΥΟ  ΥΛΙΚΩΝ  ΣΗΜΕΙΩΝ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με κατοπτρική συμμετρία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Ορθογώνιο 206"/>
              <p:cNvSpPr/>
              <p:nvPr/>
            </p:nvSpPr>
            <p:spPr>
              <a:xfrm>
                <a:off x="35496" y="978363"/>
                <a:ext cx="1814716" cy="50642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7" name="Ορθογώνιο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78363"/>
                <a:ext cx="1814716" cy="50642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Ορθογώνιο 207"/>
              <p:cNvSpPr/>
              <p:nvPr/>
            </p:nvSpPr>
            <p:spPr>
              <a:xfrm>
                <a:off x="1988536" y="962422"/>
                <a:ext cx="2583464" cy="54611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  <m:r>
                            <a:rPr lang="el-GR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𝝎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l-GR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8" name="Ορθογώνιο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536" y="962422"/>
                <a:ext cx="2583464" cy="54611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1190</Words>
  <Application>Microsoft Office PowerPoint</Application>
  <PresentationFormat>On-screen Show (4:3)</PresentationFormat>
  <Paragraphs>364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Cambria Math</vt:lpstr>
      <vt:lpstr>Times New Roman</vt:lpstr>
      <vt:lpstr>Προεπιλεγμένη σχεδίαση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Α.Σ.ΠΑΙ.Τ.Ε.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PHYSICS</dc:creator>
  <cp:lastModifiedBy>Efstathios Sideris</cp:lastModifiedBy>
  <cp:revision>409</cp:revision>
  <dcterms:created xsi:type="dcterms:W3CDTF">2007-01-23T06:40:30Z</dcterms:created>
  <dcterms:modified xsi:type="dcterms:W3CDTF">2025-01-27T19:00:20Z</dcterms:modified>
</cp:coreProperties>
</file>